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p:cViewPr varScale="1">
        <p:scale>
          <a:sx n="117" d="100"/>
          <a:sy n="117" d="100"/>
        </p:scale>
        <p:origin x="360"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a:t>CS598DM Data</a:t>
            </a:r>
            <a:r>
              <a:rPr lang="en-US" sz="1600" i="1" baseline="0" dirty="0"/>
              <a:t> Mining Capstone </a:t>
            </a:r>
            <a:r>
              <a:rPr lang="en-US" sz="1600" i="1" dirty="0"/>
              <a:t>Seminar Presentation</a:t>
            </a:r>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WHYPER Towards Automating Risk Assessment of Mobile Applications</a:t>
            </a:r>
          </a:p>
        </p:txBody>
      </p:sp>
      <p:sp>
        <p:nvSpPr>
          <p:cNvPr id="3" name="Subtitle 2"/>
          <p:cNvSpPr>
            <a:spLocks noGrp="1"/>
          </p:cNvSpPr>
          <p:nvPr>
            <p:ph type="subTitle" idx="1"/>
          </p:nvPr>
        </p:nvSpPr>
        <p:spPr/>
        <p:txBody>
          <a:bodyPr/>
          <a:lstStyle/>
          <a:p>
            <a:r>
              <a:rPr lang="en-US" dirty="0"/>
              <a:t>Presented by:  </a:t>
            </a:r>
            <a:r>
              <a:rPr lang="en-US" dirty="0" err="1"/>
              <a:t>Xiaoming</a:t>
            </a:r>
            <a:r>
              <a:rPr lang="en-US" dirty="0"/>
              <a:t> Ji</a:t>
            </a:r>
          </a:p>
          <a:p>
            <a:r>
              <a:rPr lang="en-US" dirty="0"/>
              <a:t>University of Illinois at Urbana-Champaign</a:t>
            </a:r>
          </a:p>
        </p:txBody>
      </p:sp>
    </p:spTree>
    <p:extLst>
      <p:ext uri="{BB962C8B-B14F-4D97-AF65-F5344CB8AC3E}">
        <p14:creationId xmlns:p14="http://schemas.microsoft.com/office/powerpoint/2010/main" val="276488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Outline </a:t>
            </a:r>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a:t>Start with an explanation of the problem and motivation </a:t>
            </a:r>
          </a:p>
          <a:p>
            <a:pPr lvl="1"/>
            <a:r>
              <a:rPr lang="en-US" dirty="0"/>
              <a:t>What’s the problem/task? Why is it interesting/important? </a:t>
            </a:r>
          </a:p>
          <a:p>
            <a:r>
              <a:rPr lang="en-US" dirty="0"/>
              <a:t>A brief summary of the contribution of the paper or main ideas of the paper</a:t>
            </a:r>
          </a:p>
          <a:p>
            <a:r>
              <a:rPr lang="en-US" dirty="0"/>
              <a:t>Roughly follow the structure of the paper itself with focus on </a:t>
            </a:r>
          </a:p>
          <a:p>
            <a:pPr lvl="1"/>
            <a:r>
              <a:rPr lang="en-US" dirty="0"/>
              <a:t>High-level ideas and intuitive explanation </a:t>
            </a:r>
          </a:p>
          <a:p>
            <a:pPr lvl="1"/>
            <a:r>
              <a:rPr lang="en-US" dirty="0"/>
              <a:t>Some technical details, but not a lot; focus on the main ideas and technical approaches</a:t>
            </a:r>
          </a:p>
          <a:p>
            <a:pPr lvl="1"/>
            <a:r>
              <a:rPr lang="en-US" dirty="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a:t>Try to use an example, an illustration, or a diagram to help explain things; avoid using a lot of small font text on a slide. </a:t>
            </a:r>
          </a:p>
          <a:p>
            <a:r>
              <a:rPr lang="en-US" dirty="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t>
            </a:r>
          </a:p>
        </p:txBody>
      </p:sp>
      <p:sp>
        <p:nvSpPr>
          <p:cNvPr id="3" name="Content Placeholder 2"/>
          <p:cNvSpPr>
            <a:spLocks noGrp="1"/>
          </p:cNvSpPr>
          <p:nvPr>
            <p:ph idx="1"/>
          </p:nvPr>
        </p:nvSpPr>
        <p:spPr/>
        <p:txBody>
          <a:bodyPr/>
          <a:lstStyle/>
          <a:p>
            <a:r>
              <a:rPr lang="en-US" dirty="0"/>
              <a:t>You have complete freedom in designing the slides, so feel free to do whatever you like</a:t>
            </a:r>
          </a:p>
          <a:p>
            <a:r>
              <a:rPr lang="en-US" dirty="0"/>
              <a:t>This slide can also be a template for a slide with a bullet list </a:t>
            </a:r>
          </a:p>
          <a:p>
            <a:r>
              <a:rPr lang="en-US" dirty="0"/>
              <a:t>The following slides provide some alternative formats</a:t>
            </a:r>
          </a:p>
          <a:p>
            <a:r>
              <a:rPr lang="en-US" dirty="0"/>
              <a:t>You can right click on the margin of a slide (while editing it) to choose from a wide range of different formats by using the “Layout” item available on the menu  that you will see after right clicking. </a:t>
            </a:r>
          </a:p>
        </p:txBody>
      </p:sp>
    </p:spTree>
    <p:extLst>
      <p:ext uri="{BB962C8B-B14F-4D97-AF65-F5344CB8AC3E}">
        <p14:creationId xmlns:p14="http://schemas.microsoft.com/office/powerpoint/2010/main" val="160658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This slide is an example of a slide to illustrate something with a big picture/diagram</a:t>
            </a:r>
          </a:p>
        </p:txBody>
      </p:sp>
      <p:sp>
        <p:nvSpPr>
          <p:cNvPr id="2" name="TextBox 1"/>
          <p:cNvSpPr txBox="1"/>
          <p:nvPr/>
        </p:nvSpPr>
        <p:spPr>
          <a:xfrm>
            <a:off x="1524000" y="2971800"/>
            <a:ext cx="8478539" cy="1077218"/>
          </a:xfrm>
          <a:prstGeom prst="rect">
            <a:avLst/>
          </a:prstGeom>
          <a:noFill/>
        </p:spPr>
        <p:txBody>
          <a:bodyPr wrap="none" rtlCol="0">
            <a:spAutoFit/>
          </a:bodyPr>
          <a:lstStyle/>
          <a:p>
            <a:r>
              <a:rPr lang="en-US" sz="3200" b="1" dirty="0"/>
              <a:t>Your picture/diagram can occupy the whole slide</a:t>
            </a:r>
          </a:p>
          <a:p>
            <a:r>
              <a:rPr lang="en-US" sz="3200" b="1" dirty="0"/>
              <a:t>(delete this sentence of course)</a:t>
            </a:r>
          </a:p>
        </p:txBody>
      </p:sp>
    </p:spTree>
    <p:extLst>
      <p:ext uri="{BB962C8B-B14F-4D97-AF65-F5344CB8AC3E}">
        <p14:creationId xmlns:p14="http://schemas.microsoft.com/office/powerpoint/2010/main" val="15146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This slide is an example of two-column presentation</a:t>
            </a:r>
          </a:p>
        </p:txBody>
      </p:sp>
      <p:sp>
        <p:nvSpPr>
          <p:cNvPr id="4" name="Content Placeholder 3"/>
          <p:cNvSpPr>
            <a:spLocks noGrp="1"/>
          </p:cNvSpPr>
          <p:nvPr>
            <p:ph sz="half" idx="1"/>
          </p:nvPr>
        </p:nvSpPr>
        <p:spPr/>
        <p:txBody>
          <a:bodyPr/>
          <a:lstStyle/>
          <a:p>
            <a:r>
              <a:rPr lang="en-US" dirty="0"/>
              <a:t>Column1</a:t>
            </a:r>
          </a:p>
        </p:txBody>
      </p:sp>
      <p:sp>
        <p:nvSpPr>
          <p:cNvPr id="5" name="Content Placeholder 4"/>
          <p:cNvSpPr>
            <a:spLocks noGrp="1"/>
          </p:cNvSpPr>
          <p:nvPr>
            <p:ph sz="half" idx="2"/>
          </p:nvPr>
        </p:nvSpPr>
        <p:spPr/>
        <p:txBody>
          <a:bodyPr/>
          <a:lstStyle/>
          <a:p>
            <a:r>
              <a:rPr lang="en-US"/>
              <a:t>Column2</a:t>
            </a:r>
          </a:p>
        </p:txBody>
      </p:sp>
    </p:spTree>
    <p:extLst>
      <p:ext uri="{BB962C8B-B14F-4D97-AF65-F5344CB8AC3E}">
        <p14:creationId xmlns:p14="http://schemas.microsoft.com/office/powerpoint/2010/main" val="370610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368</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WHYPER Towards Automating Risk Assessment of Mobile Applications</vt:lpstr>
      <vt:lpstr>Suggested Outline </vt:lpstr>
      <vt:lpstr>Format </vt:lpstr>
      <vt:lpstr>This slide is an example of a slide to illustrate something with a big picture/diagram</vt:lpstr>
      <vt:lpstr>This slide is an example of two-column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zhai</dc:creator>
  <cp:lastModifiedBy>Simon Ji</cp:lastModifiedBy>
  <cp:revision>13</cp:revision>
  <dcterms:created xsi:type="dcterms:W3CDTF">2013-09-17T19:36:26Z</dcterms:created>
  <dcterms:modified xsi:type="dcterms:W3CDTF">2019-06-20T12:41:28Z</dcterms:modified>
</cp:coreProperties>
</file>