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9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05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449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88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48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19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95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3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93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264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621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C157-B229-46DD-8A9D-AC0ECB53D264}" type="datetimeFigureOut">
              <a:rPr lang="en-MY" smtClean="0"/>
              <a:t>10/1/2018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4D92-138A-41BB-A899-AD83656389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85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3" y="0"/>
            <a:ext cx="998443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0012" y="1188719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A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4990012" y="2562105"/>
            <a:ext cx="326571" cy="377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B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058093" y="622662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1182191" y="2749730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D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1182191" y="3372392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E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2039985" y="5523409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F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7069185" y="3182980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G</a:t>
            </a:r>
            <a:endParaRPr lang="en-MY" dirty="0"/>
          </a:p>
        </p:txBody>
      </p:sp>
      <p:sp>
        <p:nvSpPr>
          <p:cNvPr id="13" name="TextBox 12"/>
          <p:cNvSpPr txBox="1"/>
          <p:nvPr/>
        </p:nvSpPr>
        <p:spPr>
          <a:xfrm>
            <a:off x="11042524" y="1970312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H</a:t>
            </a:r>
            <a:endParaRPr lang="en-MY" dirty="0"/>
          </a:p>
        </p:txBody>
      </p:sp>
      <p:sp>
        <p:nvSpPr>
          <p:cNvPr id="14" name="TextBox 13"/>
          <p:cNvSpPr txBox="1"/>
          <p:nvPr/>
        </p:nvSpPr>
        <p:spPr>
          <a:xfrm>
            <a:off x="5723738" y="3877490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I</a:t>
            </a:r>
            <a:endParaRPr lang="en-MY" dirty="0"/>
          </a:p>
        </p:txBody>
      </p:sp>
      <p:sp>
        <p:nvSpPr>
          <p:cNvPr id="15" name="TextBox 14"/>
          <p:cNvSpPr txBox="1"/>
          <p:nvPr/>
        </p:nvSpPr>
        <p:spPr>
          <a:xfrm>
            <a:off x="7069185" y="413654"/>
            <a:ext cx="326571" cy="378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J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4550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Soon</dc:creator>
  <cp:lastModifiedBy>Gee Soon</cp:lastModifiedBy>
  <cp:revision>2</cp:revision>
  <dcterms:created xsi:type="dcterms:W3CDTF">2018-01-10T01:06:15Z</dcterms:created>
  <dcterms:modified xsi:type="dcterms:W3CDTF">2018-01-10T01:09:27Z</dcterms:modified>
</cp:coreProperties>
</file>