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8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97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08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9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355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044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389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76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899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730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7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2B9D-2ED8-4374-9C60-87CC46535E5D}" type="datetimeFigureOut">
              <a:rPr lang="en-MY" smtClean="0"/>
              <a:t>18/4/2019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B2F6-E289-41FD-A8BF-D5D58D11AC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24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Project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SCSJ2154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900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Class Diagram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71" y="1690688"/>
            <a:ext cx="2057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046" y="78440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 F:\temp\SCSJ2154\Project&gt; java Project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Set data file 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List data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List Result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Save Result 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Quit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operation: 1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file name: SCA3803-05062.txt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Set data file - SCA3803-05062.txt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List data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List Result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Save Result 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Quit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operation:</a:t>
            </a:r>
            <a:endParaRPr lang="en-MY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0606" y="104503"/>
            <a:ext cx="10515600" cy="679904"/>
          </a:xfrm>
        </p:spPr>
        <p:txBody>
          <a:bodyPr>
            <a:normAutofit/>
          </a:bodyPr>
          <a:lstStyle/>
          <a:p>
            <a:pPr algn="r"/>
            <a:r>
              <a:rPr lang="en-MY" sz="2400" dirty="0" smtClean="0"/>
              <a:t>Screen Input/output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64632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0606" y="104503"/>
            <a:ext cx="10515600" cy="679904"/>
          </a:xfrm>
        </p:spPr>
        <p:txBody>
          <a:bodyPr>
            <a:normAutofit/>
          </a:bodyPr>
          <a:lstStyle/>
          <a:p>
            <a:pPr algn="r"/>
            <a:r>
              <a:rPr lang="en-MY" sz="2400" dirty="0" smtClean="0"/>
              <a:t>Screen Input/output</a:t>
            </a:r>
            <a:endParaRPr lang="en-MY" sz="2400" dirty="0"/>
          </a:p>
        </p:txBody>
      </p:sp>
      <p:sp>
        <p:nvSpPr>
          <p:cNvPr id="2" name="Rectangle 1"/>
          <p:cNvSpPr/>
          <p:nvPr/>
        </p:nvSpPr>
        <p:spPr>
          <a:xfrm>
            <a:off x="148047" y="784407"/>
            <a:ext cx="724553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Set data file - SCA3803-05062.txt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List data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List Result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Save Result 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Quit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operation: 2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CHUAH TEONG LIM                                 65      29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FAWAZ NEJDI BIN NASSERI                         32      21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KOAY HEAN HWA                                   68      26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KRISHNAVENI A/P SELVARAJ                        46      11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NORHAFIZA BINTI HAMZAH                          47      26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SITI MUNIRAH BT. MOHD HAZAM                     47      27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SITI NURUL JANNAH BINTI MOHAMMAD NOR            35      3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SITI SAFINAS BINTI SAAD                         47      15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TEH KOK CHONG                                   64      25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ENTER to continue...</a:t>
            </a:r>
            <a:endParaRPr lang="en-MY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0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0606" y="104503"/>
            <a:ext cx="10515600" cy="679904"/>
          </a:xfrm>
        </p:spPr>
        <p:txBody>
          <a:bodyPr>
            <a:normAutofit/>
          </a:bodyPr>
          <a:lstStyle/>
          <a:p>
            <a:pPr algn="r"/>
            <a:r>
              <a:rPr lang="en-MY" sz="2400" dirty="0" smtClean="0"/>
              <a:t>Screen Input/output</a:t>
            </a:r>
            <a:endParaRPr lang="en-MY" sz="2400" dirty="0"/>
          </a:p>
        </p:txBody>
      </p:sp>
      <p:sp>
        <p:nvSpPr>
          <p:cNvPr id="2" name="Rectangle 1"/>
          <p:cNvSpPr/>
          <p:nvPr/>
        </p:nvSpPr>
        <p:spPr>
          <a:xfrm>
            <a:off x="134981" y="784407"/>
            <a:ext cx="742841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Set data file - SCA3803-05062.txt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List data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List Result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Save Result 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Quit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operation: 3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CHUAH TEONG LIM                                 94      A+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FAWAZ NEJDI BIN NASSERI                         53      C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KOAY HEAN HWA                                   94      A+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KRISHNAVENI A/P SELVARAJ                        57      C+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NORHAFIZA BINTI HAMZAH                          73      B+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SITI MUNIRAH BT. MOHD HAZAM                     74      B+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SITI NURUL JANNAH BINTI MOHAMMAD NOR            38      D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SITI SAFINAS BINTI SAAD                         62      B-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TEH KOK CHONG                                   89      A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ENTER to continue...</a:t>
            </a:r>
            <a:endParaRPr lang="en-MY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0606" y="104503"/>
            <a:ext cx="10515600" cy="679904"/>
          </a:xfrm>
        </p:spPr>
        <p:txBody>
          <a:bodyPr>
            <a:normAutofit/>
          </a:bodyPr>
          <a:lstStyle/>
          <a:p>
            <a:pPr algn="r"/>
            <a:r>
              <a:rPr lang="en-MY" sz="2400" dirty="0" smtClean="0"/>
              <a:t>Screen Input/output</a:t>
            </a:r>
            <a:endParaRPr lang="en-MY" sz="2400" dirty="0"/>
          </a:p>
        </p:txBody>
      </p:sp>
      <p:sp>
        <p:nvSpPr>
          <p:cNvPr id="2" name="Rectangle 1"/>
          <p:cNvSpPr/>
          <p:nvPr/>
        </p:nvSpPr>
        <p:spPr>
          <a:xfrm>
            <a:off x="134983" y="78440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Set data file - SCA3803-05062.txt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List data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List Result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Save Result -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Quit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operation: 4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Set data file - SCA3803-05062.txt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List data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List Result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Save Result - SCA3803-05062-result.txt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Quit</a:t>
            </a:r>
          </a:p>
          <a:p>
            <a:endParaRPr lang="en-MY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Choose operation: 5</a:t>
            </a:r>
          </a:p>
          <a:p>
            <a:r>
              <a:rPr lang="en-MY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 F:\temp\SCSJ2154\Project&gt;</a:t>
            </a:r>
            <a:endParaRPr lang="en-MY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3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File Output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97" y="1698441"/>
            <a:ext cx="7445148" cy="47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313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Project</vt:lpstr>
      <vt:lpstr>Class Diagram</vt:lpstr>
      <vt:lpstr>Screen Input/output</vt:lpstr>
      <vt:lpstr>Screen Input/output</vt:lpstr>
      <vt:lpstr>Screen Input/output</vt:lpstr>
      <vt:lpstr>Screen Input/output</vt:lpstr>
      <vt:lpstr>File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mrazak</dc:creator>
  <cp:lastModifiedBy>mrazak</cp:lastModifiedBy>
  <cp:revision>7</cp:revision>
  <dcterms:created xsi:type="dcterms:W3CDTF">2019-04-18T01:22:02Z</dcterms:created>
  <dcterms:modified xsi:type="dcterms:W3CDTF">2019-04-18T02:01:06Z</dcterms:modified>
</cp:coreProperties>
</file>