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28D588-7A69-43B0-82A3-AD3341E27EC4}" type="datetimeFigureOut">
              <a:rPr lang="en-US" smtClean="0"/>
              <a:t>12/19/2023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C8A308-CF78-4096-B2B0-53A54C336481}" type="slidenum">
              <a:rPr lang="en-US" smtClean="0"/>
              <a:t>‹#›</a:t>
            </a:fld>
            <a:endParaRPr lang="en-US"/>
          </a:p>
        </p:txBody>
      </p:sp>
    </p:spTree>
    <p:extLst>
      <p:ext uri="{BB962C8B-B14F-4D97-AF65-F5344CB8AC3E}">
        <p14:creationId xmlns:p14="http://schemas.microsoft.com/office/powerpoint/2010/main" val="367432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C8A308-CF78-4096-B2B0-53A54C336481}" type="slidenum">
              <a:rPr lang="en-US" smtClean="0"/>
              <a:t>1</a:t>
            </a:fld>
            <a:endParaRPr lang="en-US"/>
          </a:p>
        </p:txBody>
      </p:sp>
    </p:spTree>
    <p:extLst>
      <p:ext uri="{BB962C8B-B14F-4D97-AF65-F5344CB8AC3E}">
        <p14:creationId xmlns:p14="http://schemas.microsoft.com/office/powerpoint/2010/main" val="176638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1AB356-D51E-4FD6-9874-2CEED28BF7A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248304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AB356-D51E-4FD6-9874-2CEED28BF7A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7822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AB356-D51E-4FD6-9874-2CEED28BF7A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14850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AB356-D51E-4FD6-9874-2CEED28BF7A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111016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AB356-D51E-4FD6-9874-2CEED28BF7A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40878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1AB356-D51E-4FD6-9874-2CEED28BF7AB}"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31762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1AB356-D51E-4FD6-9874-2CEED28BF7AB}"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169283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1AB356-D51E-4FD6-9874-2CEED28BF7AB}"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327738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AB356-D51E-4FD6-9874-2CEED28BF7AB}"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294892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AB356-D51E-4FD6-9874-2CEED28BF7AB}"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370431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AB356-D51E-4FD6-9874-2CEED28BF7AB}"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9A3EB-9109-4ED3-B4B1-B6D588604093}" type="slidenum">
              <a:rPr lang="en-US" smtClean="0"/>
              <a:t>‹#›</a:t>
            </a:fld>
            <a:endParaRPr lang="en-US"/>
          </a:p>
        </p:txBody>
      </p:sp>
    </p:spTree>
    <p:extLst>
      <p:ext uri="{BB962C8B-B14F-4D97-AF65-F5344CB8AC3E}">
        <p14:creationId xmlns:p14="http://schemas.microsoft.com/office/powerpoint/2010/main" val="40301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AB356-D51E-4FD6-9874-2CEED28BF7AB}" type="datetimeFigureOut">
              <a:rPr lang="en-US" smtClean="0"/>
              <a:t>12/19/2023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9A3EB-9109-4ED3-B4B1-B6D588604093}" type="slidenum">
              <a:rPr lang="en-US" smtClean="0"/>
              <a:t>‹#›</a:t>
            </a:fld>
            <a:endParaRPr lang="en-US"/>
          </a:p>
        </p:txBody>
      </p:sp>
    </p:spTree>
    <p:extLst>
      <p:ext uri="{BB962C8B-B14F-4D97-AF65-F5344CB8AC3E}">
        <p14:creationId xmlns:p14="http://schemas.microsoft.com/office/powerpoint/2010/main" val="109643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3219450"/>
          </a:xfrm>
        </p:spPr>
        <p:txBody>
          <a:bodyPr>
            <a:normAutofit/>
          </a:bodyPr>
          <a:lstStyle/>
          <a:p>
            <a:r>
              <a:rPr lang="en-US" sz="5400" b="1" dirty="0" smtClean="0"/>
              <a:t>Data Wrangling and manipulation on </a:t>
            </a:r>
            <a:r>
              <a:rPr lang="en-US" sz="5400" b="1" dirty="0" smtClean="0"/>
              <a:t>dataset </a:t>
            </a:r>
            <a:r>
              <a:rPr lang="en-US" sz="5400" b="1" dirty="0" smtClean="0"/>
              <a:t>of </a:t>
            </a:r>
            <a:r>
              <a:rPr lang="en-US" sz="5400" b="1" dirty="0" smtClean="0"/>
              <a:t>Project </a:t>
            </a:r>
            <a:r>
              <a:rPr lang="en-US" sz="5400" b="1" dirty="0" smtClean="0"/>
              <a:t>1 </a:t>
            </a:r>
            <a:endParaRPr lang="en-US" sz="5400" b="1" dirty="0"/>
          </a:p>
        </p:txBody>
      </p:sp>
      <p:sp>
        <p:nvSpPr>
          <p:cNvPr id="3" name="Subtitle 2"/>
          <p:cNvSpPr>
            <a:spLocks noGrp="1"/>
          </p:cNvSpPr>
          <p:nvPr>
            <p:ph type="subTitle" idx="1"/>
          </p:nvPr>
        </p:nvSpPr>
        <p:spPr/>
        <p:txBody>
          <a:bodyPr>
            <a:noAutofit/>
          </a:bodyPr>
          <a:lstStyle/>
          <a:p>
            <a:pPr algn="r"/>
            <a:r>
              <a:rPr lang="en-US" sz="5400" dirty="0" smtClean="0"/>
              <a:t>Presented by</a:t>
            </a:r>
          </a:p>
          <a:p>
            <a:pPr algn="r"/>
            <a:r>
              <a:rPr lang="en-US" sz="5400" dirty="0" smtClean="0"/>
              <a:t>GEET GOVIND</a:t>
            </a:r>
            <a:endParaRPr lang="en-US" sz="5400" dirty="0"/>
          </a:p>
        </p:txBody>
      </p:sp>
    </p:spTree>
    <p:extLst>
      <p:ext uri="{BB962C8B-B14F-4D97-AF65-F5344CB8AC3E}">
        <p14:creationId xmlns:p14="http://schemas.microsoft.com/office/powerpoint/2010/main" val="163886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dirty="0" smtClean="0"/>
              <a:t>Introduction</a:t>
            </a:r>
            <a:endParaRPr lang="en-US" b="1" dirty="0"/>
          </a:p>
        </p:txBody>
      </p:sp>
      <p:sp>
        <p:nvSpPr>
          <p:cNvPr id="3" name="Content Placeholder 2"/>
          <p:cNvSpPr>
            <a:spLocks noGrp="1"/>
          </p:cNvSpPr>
          <p:nvPr>
            <p:ph idx="1"/>
          </p:nvPr>
        </p:nvSpPr>
        <p:spPr/>
        <p:txBody>
          <a:bodyPr>
            <a:normAutofit/>
          </a:bodyPr>
          <a:lstStyle/>
          <a:p>
            <a:r>
              <a:rPr lang="en-US" sz="4000" dirty="0" smtClean="0"/>
              <a:t>We have given 3 data sets of employees details who travelled somewhere and we need to work on that and extract meaningful data and make a data set with this which could provide accurate details.</a:t>
            </a:r>
            <a:endParaRPr lang="en-US" sz="4000" dirty="0"/>
          </a:p>
        </p:txBody>
      </p:sp>
    </p:spTree>
    <p:extLst>
      <p:ext uri="{BB962C8B-B14F-4D97-AF65-F5344CB8AC3E}">
        <p14:creationId xmlns:p14="http://schemas.microsoft.com/office/powerpoint/2010/main" val="141250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OBJECT</a:t>
            </a:r>
            <a:endParaRPr lang="en-US" sz="6000" b="1" dirty="0"/>
          </a:p>
        </p:txBody>
      </p:sp>
      <p:sp>
        <p:nvSpPr>
          <p:cNvPr id="3" name="Content Placeholder 2"/>
          <p:cNvSpPr>
            <a:spLocks noGrp="1"/>
          </p:cNvSpPr>
          <p:nvPr>
            <p:ph idx="1"/>
          </p:nvPr>
        </p:nvSpPr>
        <p:spPr/>
        <p:txBody>
          <a:bodyPr>
            <a:normAutofit/>
          </a:bodyPr>
          <a:lstStyle/>
          <a:p>
            <a:r>
              <a:rPr lang="en-US" sz="4000" dirty="0" smtClean="0"/>
              <a:t>1. The </a:t>
            </a:r>
            <a:r>
              <a:rPr lang="en-US" sz="4000" dirty="0" smtClean="0"/>
              <a:t>object of this project is to do Data Acquisition and Data Wrangling on Dataset 1,2 and 3.</a:t>
            </a:r>
          </a:p>
          <a:p>
            <a:r>
              <a:rPr lang="en-US" sz="4000" dirty="0" smtClean="0"/>
              <a:t>2. Also </a:t>
            </a:r>
            <a:r>
              <a:rPr lang="en-US" sz="4000" dirty="0" smtClean="0"/>
              <a:t>need to work on data visualization with the help of Boxplot.</a:t>
            </a:r>
            <a:endParaRPr lang="en-US" sz="4000" dirty="0"/>
          </a:p>
        </p:txBody>
      </p:sp>
    </p:spTree>
    <p:extLst>
      <p:ext uri="{BB962C8B-B14F-4D97-AF65-F5344CB8AC3E}">
        <p14:creationId xmlns:p14="http://schemas.microsoft.com/office/powerpoint/2010/main" val="95549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Libraries used</a:t>
            </a:r>
            <a:endParaRPr lang="en-US" dirty="0"/>
          </a:p>
        </p:txBody>
      </p:sp>
      <p:sp>
        <p:nvSpPr>
          <p:cNvPr id="3" name="Content Placeholder 2"/>
          <p:cNvSpPr>
            <a:spLocks noGrp="1"/>
          </p:cNvSpPr>
          <p:nvPr>
            <p:ph idx="1"/>
          </p:nvPr>
        </p:nvSpPr>
        <p:spPr/>
        <p:txBody>
          <a:bodyPr/>
          <a:lstStyle/>
          <a:p>
            <a:r>
              <a:rPr lang="en-US" dirty="0" smtClean="0"/>
              <a:t>Used following libraries to work on this project..</a:t>
            </a:r>
          </a:p>
          <a:p>
            <a:r>
              <a:rPr lang="en-US" dirty="0" smtClean="0"/>
              <a:t>1. Pandas </a:t>
            </a:r>
          </a:p>
          <a:p>
            <a:r>
              <a:rPr lang="en-US" dirty="0" smtClean="0"/>
              <a:t>2. Numpy</a:t>
            </a:r>
          </a:p>
          <a:p>
            <a:r>
              <a:rPr lang="en-US" dirty="0" smtClean="0"/>
              <a:t>3. Matplotlib</a:t>
            </a:r>
          </a:p>
          <a:p>
            <a:r>
              <a:rPr lang="en-US" dirty="0" smtClean="0"/>
              <a:t>4. Seaborn</a:t>
            </a:r>
            <a:endParaRPr lang="en-US" dirty="0"/>
          </a:p>
        </p:txBody>
      </p:sp>
    </p:spTree>
    <p:extLst>
      <p:ext uri="{BB962C8B-B14F-4D97-AF65-F5344CB8AC3E}">
        <p14:creationId xmlns:p14="http://schemas.microsoft.com/office/powerpoint/2010/main" val="70020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Methods</a:t>
            </a:r>
            <a:endParaRPr lang="en-US" b="1" dirty="0"/>
          </a:p>
        </p:txBody>
      </p:sp>
      <p:sp>
        <p:nvSpPr>
          <p:cNvPr id="3" name="Content Placeholder 2"/>
          <p:cNvSpPr>
            <a:spLocks noGrp="1"/>
          </p:cNvSpPr>
          <p:nvPr>
            <p:ph idx="1"/>
          </p:nvPr>
        </p:nvSpPr>
        <p:spPr/>
        <p:txBody>
          <a:bodyPr/>
          <a:lstStyle/>
          <a:p>
            <a:r>
              <a:rPr lang="en-US" b="1" dirty="0" smtClean="0"/>
              <a:t>Data Import and conversion:</a:t>
            </a:r>
          </a:p>
          <a:p>
            <a:pPr marL="0" indent="0">
              <a:buNone/>
            </a:pPr>
            <a:r>
              <a:rPr lang="en-US" b="1" dirty="0"/>
              <a:t> </a:t>
            </a:r>
            <a:r>
              <a:rPr lang="en-US" dirty="0" smtClean="0"/>
              <a:t>1. Merge and concatenation</a:t>
            </a:r>
            <a:r>
              <a:rPr lang="en-US" dirty="0" smtClean="0"/>
              <a:t> of dataset</a:t>
            </a:r>
          </a:p>
          <a:p>
            <a:pPr marL="0" indent="0">
              <a:buNone/>
            </a:pPr>
            <a:r>
              <a:rPr lang="en-US" b="1" dirty="0"/>
              <a:t> </a:t>
            </a:r>
            <a:r>
              <a:rPr lang="en-US" dirty="0" smtClean="0"/>
              <a:t>2. Wrangling of dataset done</a:t>
            </a:r>
          </a:p>
          <a:p>
            <a:pPr marL="0" indent="0">
              <a:buNone/>
            </a:pPr>
            <a:r>
              <a:rPr lang="en-US" b="1" dirty="0"/>
              <a:t> </a:t>
            </a:r>
            <a:r>
              <a:rPr lang="en-US" dirty="0" smtClean="0"/>
              <a:t>3. Handling of missing values and replace them with mean of that data.</a:t>
            </a:r>
          </a:p>
          <a:p>
            <a:pPr marL="0" indent="0">
              <a:buNone/>
            </a:pPr>
            <a:r>
              <a:rPr lang="en-US" b="1" dirty="0"/>
              <a:t> </a:t>
            </a:r>
            <a:r>
              <a:rPr lang="en-US" dirty="0" smtClean="0"/>
              <a:t>4. Find unique values and outliers in dataset.</a:t>
            </a:r>
          </a:p>
          <a:p>
            <a:pPr marL="0" indent="0">
              <a:buNone/>
            </a:pPr>
            <a:r>
              <a:rPr lang="en-US" b="1" dirty="0"/>
              <a:t> </a:t>
            </a:r>
            <a:r>
              <a:rPr lang="en-US" dirty="0" smtClean="0"/>
              <a:t>5. </a:t>
            </a:r>
            <a:r>
              <a:rPr lang="en-US" dirty="0" smtClean="0"/>
              <a:t>Checked skewness and correlation in dataset.</a:t>
            </a:r>
            <a:endParaRPr lang="en-US" b="1" dirty="0"/>
          </a:p>
        </p:txBody>
      </p:sp>
    </p:spTree>
    <p:extLst>
      <p:ext uri="{BB962C8B-B14F-4D97-AF65-F5344CB8AC3E}">
        <p14:creationId xmlns:p14="http://schemas.microsoft.com/office/powerpoint/2010/main" val="61679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b="1" dirty="0" smtClean="0"/>
              <a:t>Result</a:t>
            </a:r>
            <a:endParaRPr lang="en-US" b="1" dirty="0"/>
          </a:p>
        </p:txBody>
      </p:sp>
      <p:sp>
        <p:nvSpPr>
          <p:cNvPr id="3" name="Content Placeholder 2"/>
          <p:cNvSpPr>
            <a:spLocks noGrp="1"/>
          </p:cNvSpPr>
          <p:nvPr>
            <p:ph idx="1"/>
          </p:nvPr>
        </p:nvSpPr>
        <p:spPr/>
        <p:txBody>
          <a:bodyPr/>
          <a:lstStyle/>
          <a:p>
            <a:r>
              <a:rPr lang="en-US" dirty="0" smtClean="0"/>
              <a:t>The data is cleaned and all the raw and columns are ok.</a:t>
            </a:r>
          </a:p>
          <a:p>
            <a:r>
              <a:rPr lang="en-US" dirty="0" smtClean="0"/>
              <a:t>The data is now ready to use for inspection and work on it.</a:t>
            </a:r>
          </a:p>
          <a:p>
            <a:r>
              <a:rPr lang="en-US" dirty="0" smtClean="0"/>
              <a:t>The dataset has total 1000 rows and 13 columns. </a:t>
            </a:r>
            <a:endParaRPr lang="en-US" dirty="0"/>
          </a:p>
        </p:txBody>
      </p:sp>
    </p:spTree>
    <p:extLst>
      <p:ext uri="{BB962C8B-B14F-4D97-AF65-F5344CB8AC3E}">
        <p14:creationId xmlns:p14="http://schemas.microsoft.com/office/powerpoint/2010/main" val="368009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b="1" dirty="0" smtClean="0"/>
              <a:t>Conclusion</a:t>
            </a:r>
            <a:endParaRPr lang="en-US" b="1" dirty="0"/>
          </a:p>
        </p:txBody>
      </p:sp>
      <p:sp>
        <p:nvSpPr>
          <p:cNvPr id="3" name="Content Placeholder 2"/>
          <p:cNvSpPr>
            <a:spLocks noGrp="1"/>
          </p:cNvSpPr>
          <p:nvPr>
            <p:ph idx="1"/>
          </p:nvPr>
        </p:nvSpPr>
        <p:spPr/>
        <p:txBody>
          <a:bodyPr/>
          <a:lstStyle/>
          <a:p>
            <a:r>
              <a:rPr lang="en-US" dirty="0" smtClean="0"/>
              <a:t>The conclusion of this project is that we have done wrangling on all the datasets and now we have prepared new dataset which mainly has the travel details of employees of it’s organization. </a:t>
            </a:r>
          </a:p>
          <a:p>
            <a:r>
              <a:rPr lang="en-US" dirty="0" smtClean="0"/>
              <a:t>Now it is ready to use for organization who required this dataset for reference. </a:t>
            </a:r>
            <a:endParaRPr lang="en-US" dirty="0"/>
          </a:p>
        </p:txBody>
      </p:sp>
    </p:spTree>
    <p:extLst>
      <p:ext uri="{BB962C8B-B14F-4D97-AF65-F5344CB8AC3E}">
        <p14:creationId xmlns:p14="http://schemas.microsoft.com/office/powerpoint/2010/main" val="774131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259</Words>
  <Application>Microsoft Office PowerPoint</Application>
  <PresentationFormat>On-screen Show (4:3)</PresentationFormat>
  <Paragraphs>29</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Data Wrangling and manipulation on dataset of Project 1 </vt:lpstr>
      <vt:lpstr>Introduction</vt:lpstr>
      <vt:lpstr>OBJECT</vt:lpstr>
      <vt:lpstr>Tools and Libraries used</vt:lpstr>
      <vt:lpstr>Methods</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and manipulation on data of   Project 1</dc:title>
  <dc:creator>Dell</dc:creator>
  <cp:lastModifiedBy>Dell</cp:lastModifiedBy>
  <cp:revision>12</cp:revision>
  <dcterms:created xsi:type="dcterms:W3CDTF">2023-12-17T15:22:01Z</dcterms:created>
  <dcterms:modified xsi:type="dcterms:W3CDTF">2023-12-19T10:08:27Z</dcterms:modified>
</cp:coreProperties>
</file>