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133599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/>
              <a:t>Web Scraping And </a:t>
            </a:r>
            <a:r>
              <a:rPr lang="en-US" sz="4400" dirty="0" smtClean="0"/>
              <a:t>Export Data In CSV File With </a:t>
            </a:r>
            <a:r>
              <a:rPr lang="en-US" sz="4400" dirty="0"/>
              <a:t>P</a:t>
            </a:r>
            <a:r>
              <a:rPr lang="en-US" sz="4400" dirty="0" smtClean="0"/>
              <a:t>ython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latin typeface="Constantia" pitchFamily="18" charset="0"/>
              </a:rPr>
              <a:t>Presented by</a:t>
            </a:r>
          </a:p>
          <a:p>
            <a:r>
              <a:rPr lang="en-US" sz="2800" b="1" dirty="0">
                <a:latin typeface="Constantia" pitchFamily="18" charset="0"/>
              </a:rPr>
              <a:t>GEET GOVIND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4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 marL="416052" indent="-342900">
              <a:buFont typeface="Wingdings" pitchFamily="2" charset="2"/>
              <a:buChar char="q"/>
            </a:pPr>
            <a:r>
              <a:rPr lang="en-US" sz="2000" b="1" dirty="0"/>
              <a:t>Web Data Retrieval - </a:t>
            </a:r>
            <a:r>
              <a:rPr lang="en-US" sz="2000" dirty="0"/>
              <a:t>Web scraping involves extracting data from websites using automated methods. Here we extract data </a:t>
            </a:r>
            <a:r>
              <a:rPr lang="en-US" sz="2000" dirty="0" smtClean="0"/>
              <a:t>from </a:t>
            </a:r>
            <a:r>
              <a:rPr lang="en-US" sz="2000" dirty="0" smtClean="0">
                <a:solidFill>
                  <a:srgbClr val="00B050"/>
                </a:solidFill>
              </a:rPr>
              <a:t>'https</a:t>
            </a:r>
            <a:r>
              <a:rPr lang="en-US" sz="2000" dirty="0">
                <a:solidFill>
                  <a:srgbClr val="00B050"/>
                </a:solidFill>
              </a:rPr>
              <a:t>://www.nytimes.com/interactive/2017/06/23/opinion/trumps-lies.html</a:t>
            </a:r>
            <a:r>
              <a:rPr lang="en-US" sz="2000" dirty="0" smtClean="0">
                <a:solidFill>
                  <a:srgbClr val="00B050"/>
                </a:solidFill>
              </a:rPr>
              <a:t>'</a:t>
            </a:r>
            <a:endParaRPr lang="en-US" sz="2000" dirty="0">
              <a:solidFill>
                <a:srgbClr val="00B050"/>
              </a:solidFill>
            </a:endParaRPr>
          </a:p>
          <a:p>
            <a:pPr marL="416052" indent="-342900">
              <a:buFont typeface="Wingdings" pitchFamily="2" charset="2"/>
              <a:buChar char="q"/>
            </a:pPr>
            <a:r>
              <a:rPr lang="en-US" sz="2000" b="1" dirty="0"/>
              <a:t>Requests Library - </a:t>
            </a:r>
            <a:r>
              <a:rPr lang="en-US" sz="2000" dirty="0"/>
              <a:t>The requests library in Python allows for making HTTP requests to retrieve web pages.</a:t>
            </a:r>
          </a:p>
          <a:p>
            <a:pPr marL="416052" indent="-342900">
              <a:buFont typeface="Wingdings" pitchFamily="2" charset="2"/>
              <a:buChar char="q"/>
            </a:pPr>
            <a:r>
              <a:rPr lang="en-US" sz="2000" b="1" dirty="0"/>
              <a:t>Beautiful Soup - </a:t>
            </a:r>
            <a:r>
              <a:rPr lang="en-US" sz="2000" dirty="0"/>
              <a:t>Beautiful Soup is a Python library for parsing HTML and XML documents.</a:t>
            </a:r>
          </a:p>
          <a:p>
            <a:pPr marL="416052" indent="-342900">
              <a:buFont typeface="Wingdings" pitchFamily="2" charset="2"/>
              <a:buChar char="q"/>
            </a:pPr>
            <a:r>
              <a:rPr lang="en-US" sz="2000" b="1" dirty="0"/>
              <a:t>URL Retrieval - </a:t>
            </a:r>
            <a:r>
              <a:rPr lang="en-US" sz="2000" dirty="0"/>
              <a:t>Identify the target website and retrieve its URL.</a:t>
            </a:r>
            <a:endParaRPr lang="en-US" sz="2000" b="1" dirty="0"/>
          </a:p>
          <a:p>
            <a:pPr marL="416052" indent="-342900">
              <a:buFont typeface="Wingdings" pitchFamily="2" charset="2"/>
              <a:buChar char="q"/>
            </a:pPr>
            <a:r>
              <a:rPr lang="en-US" sz="2000" b="1" dirty="0"/>
              <a:t>HTTP Request - </a:t>
            </a:r>
            <a:r>
              <a:rPr lang="en-US" sz="2000" dirty="0"/>
              <a:t>Use the requests library to send an HTTP request to the URL and retrieve the HTML content.</a:t>
            </a:r>
          </a:p>
          <a:p>
            <a:pPr marL="416052" indent="-342900">
              <a:buFont typeface="Wingdings" pitchFamily="2" charset="2"/>
              <a:buChar char="q"/>
            </a:pPr>
            <a:r>
              <a:rPr lang="en-US" sz="2000" b="1" dirty="0"/>
              <a:t>Data Parsing - </a:t>
            </a:r>
            <a:r>
              <a:rPr lang="en-US" sz="2000" dirty="0"/>
              <a:t>Utilize Beautiful Soup to parse and extract the desired data from the HTML content</a:t>
            </a:r>
            <a:r>
              <a:rPr lang="en-US" sz="2000" dirty="0" smtClean="0"/>
              <a:t>.</a:t>
            </a:r>
          </a:p>
          <a:p>
            <a:pPr marL="416052" indent="-342900">
              <a:buFont typeface="Wingdings" pitchFamily="2" charset="2"/>
              <a:buChar char="q"/>
            </a:pPr>
            <a:r>
              <a:rPr lang="en-US" sz="2000" b="1" dirty="0" smtClean="0"/>
              <a:t>Data Export – </a:t>
            </a:r>
            <a:r>
              <a:rPr lang="en-US" sz="2000" dirty="0" smtClean="0"/>
              <a:t>Convert the collected records in the tabular form and export it to the outside python in any format by using Pandas Library, here we are saving file in CSV format.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 anchor="t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763000" cy="5486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/>
              <a:buChar char="Ø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Website 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Retrieve the URL of the target website, </a:t>
            </a:r>
            <a:r>
              <a:rPr lang="en-US" dirty="0">
                <a:solidFill>
                  <a:srgbClr val="00B050"/>
                </a:solidFill>
              </a:rPr>
              <a:t>'https://</a:t>
            </a:r>
            <a:r>
              <a:rPr lang="en-US" dirty="0" smtClean="0">
                <a:solidFill>
                  <a:srgbClr val="00B050"/>
                </a:solidFill>
              </a:rPr>
              <a:t>www.nytimes.com/interactive/2017/06/23/opinion/trumps-lies.html’.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 algn="l">
              <a:buFont typeface="Wingdings"/>
              <a:buChar char="Ø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 Request 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the requests library to send an HTTP GET request to the website.</a:t>
            </a:r>
          </a:p>
          <a:p>
            <a:pPr marL="457200" indent="-457200" algn="l">
              <a:buFont typeface="Wingdings"/>
              <a:buChar char="Ø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Extraction –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Study the HTML and CSS program of website and find out the class and widgets through which required data can be extracted. </a:t>
            </a:r>
          </a:p>
          <a:p>
            <a:pPr marL="457200" indent="-457200" algn="l">
              <a:buFont typeface="Wingdings"/>
              <a:buChar char="Ø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Response Handling 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Receive and handle the response from the website.</a:t>
            </a:r>
          </a:p>
          <a:p>
            <a:pPr marL="457200" indent="-457200" algn="l">
              <a:buFont typeface="Wingdings"/>
              <a:buChar char="Ø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Export data in CSV file –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data that we receive from scraping of website we need to convert it in meaningful way as per problem statement and save it in CSV file.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6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295400"/>
          </a:xfrm>
        </p:spPr>
        <p:txBody>
          <a:bodyPr anchor="t"/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library used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83880" cy="4343400"/>
          </a:xfrm>
        </p:spPr>
        <p:txBody>
          <a:bodyPr/>
          <a:lstStyle/>
          <a:p>
            <a:r>
              <a:rPr lang="en-US" sz="2400" dirty="0"/>
              <a:t>Following Libraries are used to work with this project </a:t>
            </a:r>
            <a:r>
              <a:rPr lang="en-US" sz="2400" dirty="0" smtClean="0"/>
              <a:t>:-</a:t>
            </a:r>
          </a:p>
          <a:p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Beautiful </a:t>
            </a:r>
            <a:r>
              <a:rPr lang="en-US" sz="2400" dirty="0" smtClean="0"/>
              <a:t>Soup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smtClean="0"/>
              <a:t>Requests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smtClean="0"/>
              <a:t>Pandas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9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02880" cy="1066800"/>
          </a:xfrm>
        </p:spPr>
        <p:txBody>
          <a:bodyPr anchor="t"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Examine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New York Times articles with HTML tags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8388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Examine the HTML code on webpage to extract, read and collect the required records.</a:t>
            </a:r>
          </a:p>
          <a:p>
            <a:r>
              <a:rPr lang="en-US" sz="2000" dirty="0" smtClean="0"/>
              <a:t>The way we examine the page is attached below..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5754" r="24591" b="19245"/>
          <a:stretch/>
        </p:blipFill>
        <p:spPr bwMode="auto">
          <a:xfrm>
            <a:off x="609600" y="2819400"/>
            <a:ext cx="7772400" cy="33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94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066800"/>
          </a:xfrm>
        </p:spPr>
        <p:txBody>
          <a:bodyPr anchor="t"/>
          <a:lstStyle/>
          <a:p>
            <a:pPr algn="ctr"/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 marL="493776" indent="-457200" algn="l">
              <a:buAutoNum type="arabicPeriod"/>
            </a:pP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Scrapped website </a:t>
            </a:r>
            <a:r>
              <a:rPr lang="en-US" sz="1800" dirty="0">
                <a:solidFill>
                  <a:srgbClr val="00B050"/>
                </a:solidFill>
              </a:rPr>
              <a:t>'https://</a:t>
            </a:r>
            <a:r>
              <a:rPr lang="en-US" sz="1800" dirty="0" smtClean="0">
                <a:solidFill>
                  <a:srgbClr val="00B050"/>
                </a:solidFill>
              </a:rPr>
              <a:t>www.nytimes.com/interactive/2017/06/23/opinion/trumps-lies.html’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and extract Dates, Lies, Extension and URL from data.</a:t>
            </a:r>
          </a:p>
          <a:p>
            <a:pPr marL="493776" indent="-457200" algn="l">
              <a:buAutoNum type="arabicPeriod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coding is written in ‘New web scraping.py’ folder in VS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Code.</a:t>
            </a:r>
          </a:p>
          <a:p>
            <a:pPr marL="493776" indent="-457200" algn="l">
              <a:buFont typeface="Wingdings 2"/>
              <a:buAutoNum type="arabicPeriod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With the help of Beautiful Soup library, parsed the HTML content and got meaningful insights from data and extract it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493776" indent="-457200" algn="l">
              <a:buFont typeface="Wingdings 2"/>
              <a:buAutoNum type="arabicPeriod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output CSV file is saved in folder ‘NewYork Times articles.csv’.</a:t>
            </a:r>
          </a:p>
          <a:p>
            <a:pPr algn="l"/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0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7665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3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183880" cy="4572000"/>
          </a:xfrm>
        </p:spPr>
        <p:txBody>
          <a:bodyPr/>
          <a:lstStyle/>
          <a:p>
            <a:pPr marL="514350" indent="-514350">
              <a:buFont typeface="Wingdings 2"/>
              <a:buAutoNum type="arabicPeriod"/>
            </a:pPr>
            <a:r>
              <a:rPr lang="en-US" dirty="0"/>
              <a:t>The data is scrapped from website </a:t>
            </a:r>
            <a:r>
              <a:rPr lang="en-US" dirty="0" smtClean="0">
                <a:solidFill>
                  <a:srgbClr val="00B050"/>
                </a:solidFill>
              </a:rPr>
              <a:t>https</a:t>
            </a:r>
            <a:r>
              <a:rPr lang="en-US" dirty="0">
                <a:solidFill>
                  <a:srgbClr val="00B050"/>
                </a:solidFill>
              </a:rPr>
              <a:t>://</a:t>
            </a:r>
            <a:r>
              <a:rPr lang="en-US" dirty="0" smtClean="0">
                <a:solidFill>
                  <a:srgbClr val="00B050"/>
                </a:solidFill>
              </a:rPr>
              <a:t>www.nytimes.com/interactive/2017/06/23/opinion/trumps-lies.html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I </a:t>
            </a:r>
            <a:r>
              <a:rPr lang="en-US" dirty="0"/>
              <a:t>have </a:t>
            </a:r>
            <a:r>
              <a:rPr lang="en-US" dirty="0" smtClean="0"/>
              <a:t>done coding in VS code, </a:t>
            </a:r>
            <a:r>
              <a:rPr lang="en-US" dirty="0"/>
              <a:t>code of which is attached in </a:t>
            </a:r>
            <a:r>
              <a:rPr lang="en-US" dirty="0" err="1" smtClean="0"/>
              <a:t>Git</a:t>
            </a:r>
            <a:r>
              <a:rPr lang="en-US" dirty="0" smtClean="0"/>
              <a:t> hub </a:t>
            </a:r>
            <a:r>
              <a:rPr lang="en-US" dirty="0"/>
              <a:t>account inside </a:t>
            </a:r>
            <a:r>
              <a:rPr lang="en-US" dirty="0" smtClean="0"/>
              <a:t>repository.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The data is exported in CSV file by pandas and required data is extracted accurately 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The final datasheet generated </a:t>
            </a:r>
            <a:r>
              <a:rPr lang="en-US" dirty="0"/>
              <a:t>from program is attached in </a:t>
            </a:r>
            <a:r>
              <a:rPr lang="en-US" dirty="0" smtClean="0"/>
              <a:t>respiratory of </a:t>
            </a:r>
            <a:r>
              <a:rPr lang="en-US" dirty="0" err="1" smtClean="0"/>
              <a:t>Git</a:t>
            </a:r>
            <a:r>
              <a:rPr lang="en-US" dirty="0" smtClean="0"/>
              <a:t> Hub.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6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 anchor="t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93776" indent="-457200" algn="l">
              <a:buAutoNum type="arabicPeriod"/>
            </a:pPr>
            <a:r>
              <a:rPr lang="en-US" sz="2400" dirty="0" smtClean="0"/>
              <a:t>There are total 180 records extracted from data.</a:t>
            </a:r>
          </a:p>
          <a:p>
            <a:pPr marL="493776" indent="-457200" algn="l">
              <a:buAutoNum type="arabicPeriod"/>
            </a:pPr>
            <a:endParaRPr lang="en-US" sz="2400" dirty="0"/>
          </a:p>
          <a:p>
            <a:pPr marL="493776" indent="-457200" algn="l">
              <a:buAutoNum type="arabicPeriod"/>
            </a:pPr>
            <a:r>
              <a:rPr lang="en-US" sz="2400" dirty="0" smtClean="0"/>
              <a:t>So final CSV file saved has total 180 Rows and 4 columns except index column.</a:t>
            </a:r>
          </a:p>
          <a:p>
            <a:pPr marL="493776" indent="-457200" algn="l">
              <a:buAutoNum type="arabicPeriod"/>
            </a:pPr>
            <a:endParaRPr lang="en-US" sz="2400" dirty="0"/>
          </a:p>
          <a:p>
            <a:pPr marL="493776" indent="-457200" algn="l">
              <a:buAutoNum type="arabicPeriod"/>
            </a:pPr>
            <a:r>
              <a:rPr lang="en-US" sz="2400" dirty="0" smtClean="0"/>
              <a:t>The data contains Dates, Lies, Explanation and URL as columns names.</a:t>
            </a:r>
          </a:p>
          <a:p>
            <a:pPr marL="493776" indent="-457200" algn="l">
              <a:buAutoNum type="arabicPeriod"/>
            </a:pPr>
            <a:endParaRPr lang="en-US" sz="2400" dirty="0"/>
          </a:p>
          <a:p>
            <a:pPr marL="493776" indent="-457200" algn="l">
              <a:buAutoNum type="arabicPeriod"/>
            </a:pPr>
            <a:r>
              <a:rPr lang="en-US" sz="2400" dirty="0" smtClean="0"/>
              <a:t>The Data extracted is useful and hope fulfill the requirement of client.</a:t>
            </a:r>
          </a:p>
          <a:p>
            <a:pPr marL="493776" indent="-457200" algn="l"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8381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56</TotalTime>
  <Words>502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Web Scraping And Export Data In CSV File With Python</vt:lpstr>
      <vt:lpstr>Introduction</vt:lpstr>
      <vt:lpstr>OBJECT</vt:lpstr>
      <vt:lpstr>Tools and library used</vt:lpstr>
      <vt:lpstr>Examine the New York Times articles with HTML tags</vt:lpstr>
      <vt:lpstr>Web Scraping</vt:lpstr>
      <vt:lpstr>RESULT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Export Data In CSV File With Python</dc:title>
  <dc:creator>Dell</dc:creator>
  <cp:lastModifiedBy>Dell</cp:lastModifiedBy>
  <cp:revision>8</cp:revision>
  <dcterms:created xsi:type="dcterms:W3CDTF">2006-08-16T00:00:00Z</dcterms:created>
  <dcterms:modified xsi:type="dcterms:W3CDTF">2024-02-02T15:48:49Z</dcterms:modified>
</cp:coreProperties>
</file>