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53B494-0FBA-4D83-A7E9-CEAC4D1168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7C8291B-3688-4C69-A596-EAF88875BB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199"/>
            <a:ext cx="7772400" cy="2762251"/>
          </a:xfrm>
        </p:spPr>
        <p:txBody>
          <a:bodyPr anchor="t">
            <a:normAutofit fontScale="90000"/>
          </a:bodyPr>
          <a:lstStyle/>
          <a:p>
            <a:r>
              <a:rPr lang="en-US" sz="6000" b="1" dirty="0" smtClean="0"/>
              <a:t>Web Scraping And Word Frequency analysis with python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7315200" cy="2590800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 smtClean="0">
                <a:latin typeface="Bell MT" pitchFamily="18" charset="0"/>
              </a:rPr>
              <a:t>Presented by</a:t>
            </a:r>
          </a:p>
          <a:p>
            <a:pPr algn="r"/>
            <a:r>
              <a:rPr lang="en-US" sz="4000" b="1" dirty="0" smtClean="0">
                <a:latin typeface="Bell MT" pitchFamily="18" charset="0"/>
              </a:rPr>
              <a:t>GEET GOVIND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9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86600" cy="1295400"/>
          </a:xfrm>
        </p:spPr>
        <p:txBody>
          <a:bodyPr anchor="t"/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686800" cy="4876800"/>
          </a:xfrm>
        </p:spPr>
        <p:txBody>
          <a:bodyPr anchor="t"/>
          <a:lstStyle/>
          <a:p>
            <a:pPr marL="416052" indent="-342900">
              <a:buFont typeface="Wingdings" pitchFamily="2" charset="2"/>
              <a:buChar char="q"/>
            </a:pPr>
            <a:r>
              <a:rPr lang="en-US" b="1" dirty="0" smtClean="0"/>
              <a:t>Web Data Retrieval - </a:t>
            </a:r>
            <a:r>
              <a:rPr lang="en-US" dirty="0"/>
              <a:t>Web scraping involves extracting data from websites using automated methods</a:t>
            </a:r>
            <a:r>
              <a:rPr lang="en-US" dirty="0" smtClean="0"/>
              <a:t>. Here we extract data from “www.python.org”.</a:t>
            </a:r>
          </a:p>
          <a:p>
            <a:pPr marL="416052" indent="-342900">
              <a:buFont typeface="Wingdings" pitchFamily="2" charset="2"/>
              <a:buChar char="q"/>
            </a:pPr>
            <a:r>
              <a:rPr lang="en-US" b="1" dirty="0"/>
              <a:t>Requests </a:t>
            </a:r>
            <a:r>
              <a:rPr lang="en-US" b="1" dirty="0" smtClean="0"/>
              <a:t>Library - </a:t>
            </a:r>
            <a:r>
              <a:rPr lang="en-US" dirty="0"/>
              <a:t>The requests library in Python allows for making HTTP requests to retrieve web pages.</a:t>
            </a:r>
          </a:p>
          <a:p>
            <a:pPr marL="416052" indent="-342900">
              <a:buFont typeface="Wingdings" pitchFamily="2" charset="2"/>
              <a:buChar char="q"/>
            </a:pPr>
            <a:r>
              <a:rPr lang="en-US" b="1" dirty="0"/>
              <a:t>Beautiful </a:t>
            </a:r>
            <a:r>
              <a:rPr lang="en-US" b="1" dirty="0" smtClean="0"/>
              <a:t>Soup - </a:t>
            </a:r>
            <a:r>
              <a:rPr lang="en-US" dirty="0"/>
              <a:t>Beautiful Soup is a Python library for parsing HTML and XML documents</a:t>
            </a:r>
            <a:r>
              <a:rPr lang="en-US" dirty="0" smtClean="0"/>
              <a:t>.</a:t>
            </a:r>
          </a:p>
          <a:p>
            <a:pPr marL="416052" indent="-342900">
              <a:buFont typeface="Wingdings" pitchFamily="2" charset="2"/>
              <a:buChar char="q"/>
            </a:pPr>
            <a:r>
              <a:rPr lang="en-US" b="1" dirty="0"/>
              <a:t>URL Retrieval - </a:t>
            </a:r>
            <a:r>
              <a:rPr lang="en-US" dirty="0"/>
              <a:t>Identify the target website and retrieve its URL.</a:t>
            </a:r>
            <a:endParaRPr lang="en-US" b="1" dirty="0"/>
          </a:p>
          <a:p>
            <a:pPr marL="416052" indent="-342900">
              <a:buFont typeface="Wingdings" pitchFamily="2" charset="2"/>
              <a:buChar char="q"/>
            </a:pPr>
            <a:r>
              <a:rPr lang="en-US" b="1" dirty="0"/>
              <a:t>HTTP </a:t>
            </a:r>
            <a:r>
              <a:rPr lang="en-US" b="1" dirty="0" smtClean="0"/>
              <a:t>Request - </a:t>
            </a:r>
            <a:r>
              <a:rPr lang="en-US" dirty="0"/>
              <a:t>Use the requests library to send an HTTP request to the URL and retrieve the HTML content.</a:t>
            </a:r>
          </a:p>
          <a:p>
            <a:pPr marL="416052" indent="-342900">
              <a:buFont typeface="Wingdings" pitchFamily="2" charset="2"/>
              <a:buChar char="q"/>
            </a:pPr>
            <a:r>
              <a:rPr lang="en-US" b="1" dirty="0"/>
              <a:t>Data </a:t>
            </a:r>
            <a:r>
              <a:rPr lang="en-US" b="1" dirty="0" smtClean="0"/>
              <a:t>Parsing - </a:t>
            </a:r>
            <a:r>
              <a:rPr lang="en-US" dirty="0"/>
              <a:t>Utilize Beautiful Soup to parse and extract the desired data from the HTML content.</a:t>
            </a:r>
          </a:p>
          <a:p>
            <a:endParaRPr lang="en-US" dirty="0"/>
          </a:p>
          <a:p>
            <a:pPr marL="416052" indent="-342900">
              <a:buFont typeface="Wingdings"/>
              <a:buChar char="Ø"/>
            </a:pPr>
            <a:endParaRPr lang="en-US" dirty="0" smtClean="0"/>
          </a:p>
          <a:p>
            <a:pPr marL="416052" indent="-342900">
              <a:buFont typeface="Wingdings"/>
              <a:buChar char="Ø"/>
            </a:pPr>
            <a:endParaRPr lang="en-US" dirty="0"/>
          </a:p>
          <a:p>
            <a:pPr marL="416052" indent="-342900">
              <a:buFont typeface="Wingdings"/>
              <a:buChar char="Ø"/>
            </a:pPr>
            <a:endParaRPr lang="en-US" b="1" dirty="0" smtClean="0"/>
          </a:p>
          <a:p>
            <a:pPr marL="416052" indent="-342900">
              <a:buFont typeface="Wingdings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838200"/>
          </a:xfrm>
        </p:spPr>
        <p:txBody>
          <a:bodyPr anchor="t"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 anchor="t"/>
          <a:lstStyle/>
          <a:p>
            <a:pPr marL="457200" indent="-457200" algn="l">
              <a:buFont typeface="Wingdings"/>
              <a:buChar char="Ø"/>
            </a:pPr>
            <a:r>
              <a:rPr lang="en-US" sz="2000" b="1" dirty="0" smtClean="0"/>
              <a:t>Target Website - </a:t>
            </a:r>
            <a:r>
              <a:rPr lang="en-US" sz="2000" dirty="0" smtClean="0"/>
              <a:t>Retrieve the URL of the target website, 'python.org'.</a:t>
            </a:r>
          </a:p>
          <a:p>
            <a:pPr marL="457200" indent="-457200" algn="l">
              <a:buFont typeface="Wingdings"/>
              <a:buChar char="Ø"/>
            </a:pPr>
            <a:r>
              <a:rPr lang="en-US" sz="2000" b="1" dirty="0" smtClean="0"/>
              <a:t>HTTP Request - </a:t>
            </a:r>
            <a:r>
              <a:rPr lang="en-US" sz="2000" dirty="0" smtClean="0"/>
              <a:t>Use the requests library to send an HTTP GET request to the website.</a:t>
            </a:r>
          </a:p>
          <a:p>
            <a:pPr marL="457200" indent="-457200" algn="l">
              <a:buFont typeface="Wingdings"/>
              <a:buChar char="Ø"/>
            </a:pPr>
            <a:r>
              <a:rPr lang="en-US" sz="2000" b="1" dirty="0" smtClean="0"/>
              <a:t>Data Extraction – </a:t>
            </a:r>
            <a:r>
              <a:rPr lang="en-US" sz="2000" dirty="0" smtClean="0"/>
              <a:t>Study the HTML and CSS program of website and find out the class and widgets through which required data can be extracted. </a:t>
            </a:r>
          </a:p>
          <a:p>
            <a:pPr marL="457200" indent="-457200" algn="l">
              <a:buFont typeface="Wingdings"/>
              <a:buChar char="Ø"/>
            </a:pPr>
            <a:r>
              <a:rPr lang="en-US" sz="2000" b="1" dirty="0" smtClean="0"/>
              <a:t>Response Handling - </a:t>
            </a:r>
            <a:r>
              <a:rPr lang="en-US" sz="2000" dirty="0" smtClean="0"/>
              <a:t>Receive and handle the response from the website.</a:t>
            </a:r>
          </a:p>
          <a:p>
            <a:pPr marL="457200" indent="-457200" algn="l">
              <a:buFont typeface="Wingdings"/>
              <a:buChar char="Ø"/>
            </a:pPr>
            <a:r>
              <a:rPr lang="en-US" sz="2000" b="1" dirty="0" smtClean="0"/>
              <a:t>Word Frequency Analysis - </a:t>
            </a:r>
            <a:r>
              <a:rPr lang="en-US" sz="2000" dirty="0" smtClean="0"/>
              <a:t>Count the frequency of each word in the extracted text data.</a:t>
            </a:r>
          </a:p>
          <a:p>
            <a:pPr algn="l"/>
            <a:endParaRPr lang="en-US" sz="2000" dirty="0" smtClean="0"/>
          </a:p>
          <a:p>
            <a:pPr marL="457200" indent="-457200" algn="l">
              <a:buFont typeface="Wingdings"/>
              <a:buChar char="Ø"/>
            </a:pPr>
            <a:endParaRPr lang="en-US" sz="2000" b="1" dirty="0" smtClean="0"/>
          </a:p>
          <a:p>
            <a:pPr marL="457200" indent="-457200" algn="l">
              <a:buFont typeface="Wingdings"/>
              <a:buChar char="Ø"/>
            </a:pP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b="1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6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04800"/>
            <a:ext cx="8229600" cy="18288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Tools and library 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534400" cy="3733800"/>
          </a:xfrm>
        </p:spPr>
        <p:txBody>
          <a:bodyPr/>
          <a:lstStyle/>
          <a:p>
            <a:pPr algn="l"/>
            <a:r>
              <a:rPr lang="en-US" dirty="0" smtClean="0"/>
              <a:t>Following Libraries are used to work with this project :-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Beautiful Soup</a:t>
            </a:r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/>
              <a:t>Requests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Selenium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610600" cy="914400"/>
          </a:xfrm>
        </p:spPr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066800"/>
            <a:ext cx="8763000" cy="2743200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Web scraping is done here from </a:t>
            </a:r>
            <a:r>
              <a:rPr lang="en-US" dirty="0" smtClean="0">
                <a:hlinkClick r:id="rId2"/>
              </a:rPr>
              <a:t>www.python.org</a:t>
            </a:r>
            <a:r>
              <a:rPr lang="en-US" dirty="0" smtClean="0"/>
              <a:t> 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with the help of </a:t>
            </a:r>
            <a:r>
              <a:rPr lang="en-US" dirty="0" smtClean="0"/>
              <a:t>Beautiful Soup </a:t>
            </a:r>
            <a:r>
              <a:rPr lang="en-US" dirty="0" smtClean="0"/>
              <a:t>and Request libraries.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result came from (Scraping and save file in text _</a:t>
            </a:r>
            <a:r>
              <a:rPr lang="en-US" dirty="0" smtClean="0"/>
              <a:t>2.py)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output got from code is attached here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marL="514350" indent="-514350" algn="l">
              <a:buAutoNum type="arabicPeriod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r="11645" b="54961"/>
          <a:stretch/>
        </p:blipFill>
        <p:spPr bwMode="auto">
          <a:xfrm>
            <a:off x="228600" y="3886200"/>
            <a:ext cx="8686800" cy="269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4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99060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Word frequency 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7" y="789709"/>
            <a:ext cx="9109363" cy="27432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/>
              <a:t>The frequency of words is count from the Latest_articles.txt which was saved in text file through web scraping.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The program is giving text count of each word and the output is attached here: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t="11657" r="23810" b="7391"/>
          <a:stretch/>
        </p:blipFill>
        <p:spPr bwMode="auto">
          <a:xfrm>
            <a:off x="0" y="3505200"/>
            <a:ext cx="910936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4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229600" cy="1066800"/>
          </a:xfrm>
        </p:spPr>
        <p:txBody>
          <a:bodyPr anchor="t"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/>
              <a:t>The data is scrapped from website </a:t>
            </a:r>
            <a:r>
              <a:rPr lang="en-US" dirty="0" smtClean="0">
                <a:hlinkClick r:id="rId2"/>
              </a:rPr>
              <a:t>www.python.org</a:t>
            </a:r>
            <a:r>
              <a:rPr lang="en-US" dirty="0" smtClean="0"/>
              <a:t>, I have done it from different-different 3 ways, code of which is attached in </a:t>
            </a:r>
            <a:r>
              <a:rPr lang="en-US" dirty="0"/>
              <a:t>G</a:t>
            </a:r>
            <a:r>
              <a:rPr lang="en-US" dirty="0" smtClean="0"/>
              <a:t>ithub account inside repository.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The word frequency count is also done in two ways, both of them are giving proper counting of occurrence of words.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The output came from program is attached in previous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229600" cy="990600"/>
          </a:xfrm>
        </p:spPr>
        <p:txBody>
          <a:bodyPr anchor="t"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763000" cy="44958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/>
              <a:t>There are total 5 latest articles available on website and I scrapped them. Saved them in a text file parallel by coding.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Final text file is saved by the name of Latest_articles.txt.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 The word frequency count of all the words is extracted from text file and we can check occurrence of any work we want with the help of attached coding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1235</TotalTime>
  <Words>436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Web Scraping And Word Frequency analysis with python</vt:lpstr>
      <vt:lpstr>Introduction</vt:lpstr>
      <vt:lpstr>Object</vt:lpstr>
      <vt:lpstr>Tools and library used</vt:lpstr>
      <vt:lpstr>Web scraping</vt:lpstr>
      <vt:lpstr>Word frequency count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Word Frequency</dc:title>
  <dc:creator>Dell</dc:creator>
  <cp:lastModifiedBy>Dell</cp:lastModifiedBy>
  <cp:revision>15</cp:revision>
  <dcterms:created xsi:type="dcterms:W3CDTF">2024-01-31T16:19:23Z</dcterms:created>
  <dcterms:modified xsi:type="dcterms:W3CDTF">2024-02-01T13:03:35Z</dcterms:modified>
</cp:coreProperties>
</file>