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Worldwide Alcohol Consumption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Aditya </a:t>
            </a:r>
            <a:r>
              <a:rPr lang="en-US" dirty="0" err="1"/>
              <a:t>Kuckian</a:t>
            </a:r>
            <a:r>
              <a:rPr lang="en-US" dirty="0"/>
              <a:t>, </a:t>
            </a:r>
            <a:r>
              <a:rPr lang="en-US"/>
              <a:t>Geeta Dandamudi, </a:t>
            </a:r>
            <a:r>
              <a:rPr lang="en-US" dirty="0"/>
              <a:t>Nancy Maksoud-Wallace, and </a:t>
            </a:r>
            <a:r>
              <a:rPr lang="en-US" dirty="0" err="1"/>
              <a:t>Premashree</a:t>
            </a:r>
            <a:r>
              <a:rPr lang="en-US" dirty="0"/>
              <a:t> Jadhav</a:t>
            </a:r>
          </a:p>
        </p:txBody>
      </p:sp>
    </p:spTree>
    <p:extLst>
      <p:ext uri="{BB962C8B-B14F-4D97-AF65-F5344CB8AC3E}">
        <p14:creationId xmlns:p14="http://schemas.microsoft.com/office/powerpoint/2010/main" val="4868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Description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Data used from sqlbelle.com: data was compiled by the WHO from 193 countries in 2010</a:t>
            </a:r>
          </a:p>
          <a:p>
            <a:pPr>
              <a:buFontTx/>
              <a:buChar char="-"/>
            </a:pPr>
            <a:r>
              <a:rPr lang="en-US" dirty="0"/>
              <a:t>Three main alcoholic beverages trends: wine, beer, spirits</a:t>
            </a:r>
          </a:p>
          <a:p>
            <a:pPr>
              <a:buFontTx/>
              <a:buChar char="-"/>
            </a:pPr>
            <a:r>
              <a:rPr lang="en-US" dirty="0"/>
              <a:t>The serving sizes were standardized to report how many glasses of wine, cans of beer (12 </a:t>
            </a:r>
            <a:r>
              <a:rPr lang="en-US" dirty="0" err="1"/>
              <a:t>oz</a:t>
            </a:r>
            <a:r>
              <a:rPr lang="en-US" dirty="0"/>
              <a:t>) and shots of spirits (1.5 </a:t>
            </a:r>
            <a:r>
              <a:rPr lang="en-US" dirty="0" err="1"/>
              <a:t>oz</a:t>
            </a:r>
            <a:r>
              <a:rPr lang="en-US" dirty="0"/>
              <a:t>)were consumed by each person in each country</a:t>
            </a:r>
          </a:p>
          <a:p>
            <a:pPr>
              <a:buFontTx/>
              <a:buChar char="-"/>
            </a:pPr>
            <a:r>
              <a:rPr lang="en-US" dirty="0"/>
              <a:t>Data doesn’t include abstainers.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1500" dirty="0"/>
              <a:t>* Spirits (or liquor) are unsweetened alcoholic drinks produced by distilling ethanol produced by </a:t>
            </a:r>
            <a:r>
              <a:rPr lang="en-US" sz="1500" b="1" dirty="0"/>
              <a:t>means</a:t>
            </a:r>
            <a:r>
              <a:rPr lang="en-US" sz="1500" dirty="0"/>
              <a:t> of fermenting grain, fruit, or vegetables. The </a:t>
            </a:r>
            <a:r>
              <a:rPr lang="en-US" sz="1500" b="1" dirty="0"/>
              <a:t>alcohol</a:t>
            </a:r>
            <a:r>
              <a:rPr lang="en-US" sz="1500" dirty="0"/>
              <a:t> content should be at least 20% ABV. Examples are Vodka and Tequila</a:t>
            </a:r>
          </a:p>
          <a:p>
            <a:pPr marL="0" indent="0">
              <a:buNone/>
            </a:pPr>
            <a:r>
              <a:rPr lang="en-US" sz="1500" dirty="0"/>
              <a:t>* The term “spirits” do not include liquors such as Amaretto or Peach Schnapps as their alcohol content is less than 20% ABV</a:t>
            </a:r>
          </a:p>
        </p:txBody>
      </p:sp>
    </p:spTree>
    <p:extLst>
      <p:ext uri="{BB962C8B-B14F-4D97-AF65-F5344CB8AC3E}">
        <p14:creationId xmlns:p14="http://schemas.microsoft.com/office/powerpoint/2010/main" val="154689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932121"/>
          </a:xfrm>
        </p:spPr>
        <p:txBody>
          <a:bodyPr/>
          <a:lstStyle/>
          <a:p>
            <a:r>
              <a:rPr lang="en-US" dirty="0"/>
              <a:t>Who drinks the most what?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9928" r="29928"/>
          <a:stretch>
            <a:fillRect/>
          </a:stretch>
        </p:blipFill>
        <p:spPr>
          <a:xfrm>
            <a:off x="8654902" y="2361235"/>
            <a:ext cx="2851298" cy="38574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7650126" cy="309448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Beer: Namibia is the biggest beer consumer at 376 serving compared to Germany (who ranked fourth) at 346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Spirits: Grenada is the biggest consumer of spirits at 438. Belarus and Russia rank second and fourth respectively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Wine: France is the biggest consumer of wine at 370 per serving. The first eight biggest wine consumers are Europeans countries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Zero consumption: 11 countries reported null consumption of alcohol</a:t>
            </a:r>
          </a:p>
        </p:txBody>
      </p:sp>
    </p:spTree>
    <p:extLst>
      <p:ext uri="{BB962C8B-B14F-4D97-AF65-F5344CB8AC3E}">
        <p14:creationId xmlns:p14="http://schemas.microsoft.com/office/powerpoint/2010/main" val="375259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1"/>
            <a:ext cx="6873240" cy="602512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519917"/>
            <a:ext cx="10255102" cy="3698768"/>
          </a:xfrm>
        </p:spPr>
        <p:txBody>
          <a:bodyPr>
            <a:normAutofit fontScale="92500"/>
          </a:bodyPr>
          <a:lstStyle/>
          <a:p>
            <a:r>
              <a:rPr lang="en-US" sz="2200" i="1" dirty="0">
                <a:solidFill>
                  <a:srgbClr val="FFFF00"/>
                </a:solidFill>
              </a:rPr>
              <a:t>Data conformed to some stereotypes: 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France is the biggest wine consumer 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Spirits is the most consumed alcoholic drink in Eastern Europe: Belarus, Russia, Bulgaria and Slovakia  (other than Czech Republic who had the second highest beer consumption) ranked among the first ten consumers of spirits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Beer is the most consumed alcohol in the USA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8 of the 11 countries who reported non alcoholic consumption have an Islamic conservative regime</a:t>
            </a:r>
          </a:p>
          <a:p>
            <a:r>
              <a:rPr lang="en-US" sz="2200" i="1" dirty="0">
                <a:solidFill>
                  <a:srgbClr val="FFFF00"/>
                </a:solidFill>
              </a:rPr>
              <a:t>But had some unexpected results:</a:t>
            </a:r>
          </a:p>
          <a:p>
            <a:r>
              <a:rPr lang="en-US" sz="2000" dirty="0"/>
              <a:t>- Kingdom of Monaco has very low consumption of alcohol.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8151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BEER is the most consumed alcoholic beverage in the world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Geography, history and culture play a role in what we drink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Tastes change overtime</a:t>
            </a:r>
          </a:p>
          <a:p>
            <a:endParaRPr lang="en-US" dirty="0"/>
          </a:p>
        </p:txBody>
      </p:sp>
      <p:pic>
        <p:nvPicPr>
          <p:cNvPr id="2050" name="Picture 2" descr="http://assets.bubblear.com/wp-content/uploads/2016/07/20160028/o-BEER-facebook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r="33333"/>
          <a:stretch>
            <a:fillRect/>
          </a:stretch>
        </p:blipFill>
        <p:spPr bwMode="auto">
          <a:xfrm>
            <a:off x="8958804" y="3958542"/>
            <a:ext cx="2547395" cy="226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1953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223</TotalTime>
  <Words>300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Vapor Trail</vt:lpstr>
      <vt:lpstr>Worldwide Alcohol Consumption</vt:lpstr>
      <vt:lpstr>Description of the data</vt:lpstr>
      <vt:lpstr>Who drinks the most what?</vt:lpstr>
      <vt:lpstr>Insights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Worldwide Alcohol Consumption</dc:title>
  <dc:creator>Maksoud-Wallace, Nancy (maksouny)</dc:creator>
  <cp:lastModifiedBy>Geeta Dandamudi</cp:lastModifiedBy>
  <cp:revision>16</cp:revision>
  <dcterms:created xsi:type="dcterms:W3CDTF">2016-12-01T22:31:49Z</dcterms:created>
  <dcterms:modified xsi:type="dcterms:W3CDTF">2017-07-19T05:01:01Z</dcterms:modified>
</cp:coreProperties>
</file>