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5CB8-8832-4A40-B36A-FBFFF30CC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LSTM: An Illustration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31A44-0B73-4AC8-8271-586BB37A5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IN" sz="3600" cap="none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lang="en-IN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3600" cap="none" dirty="0" err="1">
                <a:solidFill>
                  <a:schemeClr val="accent3">
                    <a:lumMod val="75000"/>
                  </a:schemeClr>
                </a:solidFill>
              </a:rPr>
              <a:t>Gangothri</a:t>
            </a:r>
            <a:r>
              <a:rPr lang="en-IN" sz="3600" cap="none" dirty="0">
                <a:solidFill>
                  <a:schemeClr val="accent3">
                    <a:lumMod val="75000"/>
                  </a:schemeClr>
                </a:solidFill>
              </a:rPr>
              <a:t> Rajaram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5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vector transformations without tanh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28B6E-BAF0-420B-BC22-D0021A9C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8" y="2431219"/>
            <a:ext cx="11701669" cy="15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3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vector transformations with tanh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79B00-ADFE-4DED-865E-A0A3BCC9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9" y="2689715"/>
            <a:ext cx="11147948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3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Long Short-Term Memory (LSTM):</a:t>
            </a:r>
            <a:br>
              <a:rPr lang="en-IN" dirty="0"/>
            </a:br>
            <a:r>
              <a:rPr lang="en-US" dirty="0"/>
              <a:t>LSTM Cell and It’s Operations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F6352-7DC7-46C9-ABC9-078EDA2F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433512"/>
            <a:ext cx="6667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Long Short-Term Memory (LSTM):</a:t>
            </a:r>
            <a:br>
              <a:rPr lang="en-IN" dirty="0"/>
            </a:br>
            <a:r>
              <a:rPr lang="en-IN" dirty="0"/>
              <a:t>Sigmoid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9EDD9-A3CC-4855-B9C9-70DFC5D2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638300"/>
            <a:ext cx="9048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Long Short-Term Memory (LSTM):</a:t>
            </a:r>
            <a:br>
              <a:rPr lang="en-IN" dirty="0"/>
            </a:br>
            <a:r>
              <a:rPr lang="en-IN" dirty="0"/>
              <a:t>Forget gate operations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3CF9-4F92-4BCC-92A0-8566ABA7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233280"/>
            <a:ext cx="9048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4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Long Short-Term Memory (LSTM):</a:t>
            </a:r>
            <a:br>
              <a:rPr lang="en-IN" dirty="0"/>
            </a:br>
            <a:r>
              <a:rPr lang="en-IN" dirty="0"/>
              <a:t>Input gate operations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E5247-BE70-4022-B6C8-0F0B196D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285875"/>
            <a:ext cx="9048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2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Long Short-Term Memory (LSTM):</a:t>
            </a:r>
            <a:br>
              <a:rPr lang="en-IN" dirty="0"/>
            </a:br>
            <a:r>
              <a:rPr lang="en-IN" dirty="0"/>
              <a:t>CELL STATE operations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79BA81-4C26-40F1-9DC0-19F790AE46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294885"/>
            <a:ext cx="9048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3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Long Short-Term Memory (LSTM):</a:t>
            </a:r>
            <a:br>
              <a:rPr lang="en-IN" dirty="0"/>
            </a:br>
            <a:r>
              <a:rPr lang="en-IN" dirty="0"/>
              <a:t>OUTPUT GATE operations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DB131F-F1B5-4B94-8200-9E614F3BE7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285875"/>
            <a:ext cx="904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41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Long Short-Term Memory (LSTM):</a:t>
            </a:r>
            <a:br>
              <a:rPr lang="en-IN" dirty="0"/>
            </a:br>
            <a:r>
              <a:rPr lang="en-IN" dirty="0"/>
              <a:t>OUTPUT GATE operations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5CB7D-8C08-495B-95CD-7479F099C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01683"/>
            <a:ext cx="6667500" cy="63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9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AB22-BCCC-4329-A393-0F9E7F11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FE5B-0707-44D9-B756-3108183B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709612"/>
            <a:ext cx="66675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7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17-E843-4A4E-8013-B5941CC0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of Recurrent Neural Networks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E330-28B0-4BF8-981F-FC647B3A7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Short-term memory</a:t>
            </a:r>
          </a:p>
          <a:p>
            <a:r>
              <a:rPr lang="en-IN" dirty="0"/>
              <a:t>Vanishing gradient problem</a:t>
            </a:r>
          </a:p>
        </p:txBody>
      </p:sp>
    </p:spTree>
    <p:extLst>
      <p:ext uri="{BB962C8B-B14F-4D97-AF65-F5344CB8AC3E}">
        <p14:creationId xmlns:p14="http://schemas.microsoft.com/office/powerpoint/2010/main" val="35728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/>
          <a:lstStyle/>
          <a:p>
            <a:pPr algn="ctr"/>
            <a:r>
              <a:rPr lang="en-IN" b="1" dirty="0"/>
              <a:t>LSTM and GRU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59BD6-0A2D-4D1D-B545-6F61DE2C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92" y="1243426"/>
            <a:ext cx="8250307" cy="52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Intuition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A0B99-ADFC-4FC7-A491-79743DB4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07" y="1200356"/>
            <a:ext cx="8117785" cy="42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7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Intuition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27606-1B9C-47B8-99ED-B70CE955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4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Recurrent Neural Networks:</a:t>
            </a:r>
            <a:br>
              <a:rPr lang="en-IN" dirty="0"/>
            </a:br>
            <a:r>
              <a:rPr lang="en-US" dirty="0"/>
              <a:t>Processing sequence one by one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9F12C-8FAB-45BE-A282-8B1B5385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23" y="1943099"/>
            <a:ext cx="9283976" cy="24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7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Recurrent Neural Networks:</a:t>
            </a:r>
            <a:br>
              <a:rPr lang="en-IN" dirty="0"/>
            </a:br>
            <a:r>
              <a:rPr lang="en-US" dirty="0"/>
              <a:t>Passing hidden state to next time step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726EB-C77F-489A-B663-EB92D271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18" y="1982856"/>
            <a:ext cx="10051665" cy="26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Recurrent Neural Networks:</a:t>
            </a:r>
            <a:br>
              <a:rPr lang="en-IN" dirty="0"/>
            </a:br>
            <a:r>
              <a:rPr lang="en-IN" dirty="0"/>
              <a:t>RNN Cell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3CA6F-0FDF-4539-B209-0DE23DAB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638300"/>
            <a:ext cx="9048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2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5A262-2FAB-4AC9-A661-23B582A7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Recurrent Neural Networks:</a:t>
            </a:r>
            <a:br>
              <a:rPr lang="en-IN" dirty="0"/>
            </a:br>
            <a:r>
              <a:rPr lang="en-IN" dirty="0"/>
              <a:t>Tanh activation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711F7-DE6B-45FF-BA21-2EB563A1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638300"/>
            <a:ext cx="9048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1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1805</TotalTime>
  <Words>155</Words>
  <Application>Microsoft Macintosh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LSTM: An Illustration</vt:lpstr>
      <vt:lpstr>The Problem of Recurrent Neural Networks </vt:lpstr>
      <vt:lpstr>LSTM and GRU </vt:lpstr>
      <vt:lpstr>Intuition  </vt:lpstr>
      <vt:lpstr>Intuition  </vt:lpstr>
      <vt:lpstr>Recurrent Neural Networks: Processing sequence one by one </vt:lpstr>
      <vt:lpstr>Recurrent Neural Networks: Passing hidden state to next time step </vt:lpstr>
      <vt:lpstr>Recurrent Neural Networks: RNN Cell </vt:lpstr>
      <vt:lpstr>Recurrent Neural Networks: Tanh activation </vt:lpstr>
      <vt:lpstr>vector transformations without tanh </vt:lpstr>
      <vt:lpstr>vector transformations with tanh</vt:lpstr>
      <vt:lpstr>Long Short-Term Memory (LSTM): LSTM Cell and It’s Operations </vt:lpstr>
      <vt:lpstr>Long Short-Term Memory (LSTM): Sigmoid </vt:lpstr>
      <vt:lpstr>Long Short-Term Memory (LSTM): Forget gate operations </vt:lpstr>
      <vt:lpstr>Long Short-Term Memory (LSTM): Input gate operations </vt:lpstr>
      <vt:lpstr>Long Short-Term Memory (LSTM): CELL STATE operations </vt:lpstr>
      <vt:lpstr>Long Short-Term Memory (LSTM): OUTPUT GATE operations </vt:lpstr>
      <vt:lpstr>Long Short-Term Memory (LSTM): OUTPUT GATE operations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&amp; GRU: An Illustration</dc:title>
  <dc:creator>Gangathri Prabhu</dc:creator>
  <cp:lastModifiedBy>Milind Desai</cp:lastModifiedBy>
  <cp:revision>6</cp:revision>
  <dcterms:created xsi:type="dcterms:W3CDTF">2021-02-21T09:30:27Z</dcterms:created>
  <dcterms:modified xsi:type="dcterms:W3CDTF">2022-12-18T08:40:30Z</dcterms:modified>
</cp:coreProperties>
</file>