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326"/>
    <a:srgbClr val="BA1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D089-BA9D-420D-8451-36D59E0F8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13E35-B36D-4F39-818F-DF666806C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3FE0-C83B-48F7-AC16-ACB4AA31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949-E66D-4F39-A304-0C0CFF772FB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DC052-A7FD-48C8-A058-F443ABAB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DF59D-0152-406C-AF5D-AC445BFB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14E9-F7A2-4F67-9EFE-EA748D01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1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9EF2-3C1F-47CC-B742-4044BE19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C3974-7A72-44B9-BD14-C1BDC98F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9ABAC-23EC-42CC-B921-A912C584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949-E66D-4F39-A304-0C0CFF772FB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01F36-BD24-446A-BBE4-3B337E03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F55F-D918-4886-B722-DFD6656A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14E9-F7A2-4F67-9EFE-EA748D01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2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6E73B-EC2C-422F-A375-BD903656C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53587-6613-4BA0-8C8F-EA57AF0E5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909A-7F58-4440-8CD9-A16A13E3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949-E66D-4F39-A304-0C0CFF772FB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127BA-3277-48E1-89B9-9FD50118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005F-39E0-4800-ABE3-A8B6AAA2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14E9-F7A2-4F67-9EFE-EA748D01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447A-B200-4338-AE2B-C90A72F3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B932-B20A-473D-BA48-AD083167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FF437-3395-446D-AE1F-79376E22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949-E66D-4F39-A304-0C0CFF772FB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7E293-B951-4051-A73D-5FBFC6A6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3342-355D-41C8-B292-01715A65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14E9-F7A2-4F67-9EFE-EA748D01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975A-D462-4077-B09A-F729078E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34249-52DF-4B1A-A4F9-1EE691C03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143F-7D10-40F6-BC52-8B32830B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949-E66D-4F39-A304-0C0CFF772FB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5C76-97EB-40F0-9931-2C2C4781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EF9A4-74B0-4E36-9A8E-AC6EAB50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14E9-F7A2-4F67-9EFE-EA748D01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8C9F-F0FA-4F1C-80B1-4D111155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001D0-A781-4CF9-9EE2-90EE020FE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4FE01-BCA8-467E-86E5-ADB5C87B7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85CFE-5F88-4266-A04B-C1C9CB9B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949-E66D-4F39-A304-0C0CFF772FB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BE704-9031-4D8E-AF13-2AD1F272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645A3-1F44-49F4-8D0E-59A4392A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14E9-F7A2-4F67-9EFE-EA748D01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8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31D8-67A8-4C21-B904-8A904632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232DF-4EC4-4E46-B743-E91F7C297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4010A-DDFF-4D3D-B45B-1D057C94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D61C0-E579-4A5F-97D8-97DC1400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88724-A157-42EA-BFEC-877275998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5FACC-C28C-478D-BFBB-21531E1B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949-E66D-4F39-A304-0C0CFF772FB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B5BED-E86D-4B8F-9B1A-4EBEAB7D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25F47-6B16-4958-8C5E-4395C823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14E9-F7A2-4F67-9EFE-EA748D01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21DE-0C9C-4763-8510-80DF4679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7586-7406-4C50-B917-53374381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949-E66D-4F39-A304-0C0CFF772FB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32070-2749-42FF-833B-37F7C956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9238C-5E33-4EC5-9F67-EB28BE8D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14E9-F7A2-4F67-9EFE-EA748D01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1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40850-CA95-414B-8E91-2C5A0EEE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949-E66D-4F39-A304-0C0CFF772FB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79557-E2A1-4DB3-8994-9A5665B1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E96A9-7442-4CD5-BA80-539C4F16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14E9-F7A2-4F67-9EFE-EA748D01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59EB-C9A4-4174-B7CA-451D6062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E54A-B84A-407F-8C0E-80973357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896B6-0D78-472E-B4F4-0094B5679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70D35-74D0-49D8-940E-5939B133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949-E66D-4F39-A304-0C0CFF772FB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8CA1C-6B9B-421F-A8B3-D5D69873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AD3F0-F3F9-43E1-B806-B51302B8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14E9-F7A2-4F67-9EFE-EA748D01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0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C059-3123-4FAF-BF87-35AA3E34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5B68D-AEF5-434A-8D0A-C1F7CD48C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BADC2-E1FD-4D3E-8F15-894C3D236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3124E-7A87-4C25-B06B-591DC5E3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949-E66D-4F39-A304-0C0CFF772FB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DC7BA-D3AC-4899-989A-CCA1EAC8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C10C-DD8F-4519-A606-2A60CC25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14E9-F7A2-4F67-9EFE-EA748D01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6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64027-1B9E-44E8-87B9-947EFFD0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B8D39-9836-4656-B912-0B814EB6C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D976-50B8-4D5A-B17A-F2974AF43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0949-E66D-4F39-A304-0C0CFF772FB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4443C-C463-4D7F-A5E5-59018C572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1243-8671-4D4E-8ACC-5E9646945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14E9-F7A2-4F67-9EFE-EA748D012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3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phere&#10;&#10;Description automatically generated with low confidence">
            <a:extLst>
              <a:ext uri="{FF2B5EF4-FFF2-40B4-BE49-F238E27FC236}">
                <a16:creationId xmlns:a16="http://schemas.microsoft.com/office/drawing/2014/main" id="{EDB45D20-9F3B-4327-A82E-C9E945782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7" y="1550788"/>
            <a:ext cx="1310640" cy="131064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DA5639-D7A0-48BF-AB05-E48FD6F9C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09857" y="1965941"/>
            <a:ext cx="3225966" cy="654084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3A888D-94C2-4388-8CA9-D1B2DC5BD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14671" y="1965941"/>
            <a:ext cx="3225967" cy="654084"/>
          </a:xfrm>
          <a:prstGeom prst="rect">
            <a:avLst/>
          </a:prstGeom>
        </p:spPr>
      </p:pic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CFF0BE-B040-45FF-8D04-4D2979660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24339" y="1800831"/>
            <a:ext cx="3200564" cy="9843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D4FCEC-D4E3-4FBC-88A1-9F75A6AC3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01800" y="1579698"/>
            <a:ext cx="2967033" cy="148351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1A171B-9C45-4C99-BD5E-FCDC58A88155}"/>
              </a:ext>
            </a:extLst>
          </p:cNvPr>
          <p:cNvCxnSpPr>
            <a:cxnSpLocks/>
          </p:cNvCxnSpPr>
          <p:nvPr/>
        </p:nvCxnSpPr>
        <p:spPr>
          <a:xfrm flipV="1">
            <a:off x="1980673" y="2273220"/>
            <a:ext cx="3066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1DF55D-4D14-4936-9AB7-84D00AE898C2}"/>
              </a:ext>
            </a:extLst>
          </p:cNvPr>
          <p:cNvCxnSpPr>
            <a:cxnSpLocks/>
          </p:cNvCxnSpPr>
          <p:nvPr/>
        </p:nvCxnSpPr>
        <p:spPr>
          <a:xfrm flipV="1">
            <a:off x="3269012" y="2296513"/>
            <a:ext cx="3777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2643C6-F7B0-4566-88B8-99537C32935E}"/>
              </a:ext>
            </a:extLst>
          </p:cNvPr>
          <p:cNvCxnSpPr/>
          <p:nvPr/>
        </p:nvCxnSpPr>
        <p:spPr>
          <a:xfrm flipV="1">
            <a:off x="4317369" y="2321455"/>
            <a:ext cx="3777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95DD12-3164-43AE-8CBE-36F582A17EE8}"/>
              </a:ext>
            </a:extLst>
          </p:cNvPr>
          <p:cNvCxnSpPr>
            <a:cxnSpLocks/>
          </p:cNvCxnSpPr>
          <p:nvPr/>
        </p:nvCxnSpPr>
        <p:spPr>
          <a:xfrm flipV="1">
            <a:off x="6054695" y="2321455"/>
            <a:ext cx="3777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6AD0B3-BA28-45F2-A8B2-6FC5BD7ACCF7}"/>
              </a:ext>
            </a:extLst>
          </p:cNvPr>
          <p:cNvCxnSpPr/>
          <p:nvPr/>
        </p:nvCxnSpPr>
        <p:spPr>
          <a:xfrm flipV="1">
            <a:off x="7416771" y="2321455"/>
            <a:ext cx="3777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768CF82-5D99-48A8-95FA-8C946DAA2460}"/>
              </a:ext>
            </a:extLst>
          </p:cNvPr>
          <p:cNvSpPr/>
          <p:nvPr/>
        </p:nvSpPr>
        <p:spPr>
          <a:xfrm rot="16200000">
            <a:off x="6738544" y="2016755"/>
            <a:ext cx="2664456" cy="552449"/>
          </a:xfrm>
          <a:prstGeom prst="rect">
            <a:avLst/>
          </a:prstGeom>
          <a:solidFill>
            <a:srgbClr val="BA16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Output :  (x,y), 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0367A-B2EC-4F69-99B2-8F833C86034A}"/>
              </a:ext>
            </a:extLst>
          </p:cNvPr>
          <p:cNvSpPr/>
          <p:nvPr/>
        </p:nvSpPr>
        <p:spPr>
          <a:xfrm>
            <a:off x="558890" y="2949725"/>
            <a:ext cx="1591953" cy="378607"/>
          </a:xfrm>
          <a:prstGeom prst="rect">
            <a:avLst/>
          </a:prstGeom>
          <a:solidFill>
            <a:srgbClr val="BA16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labels :  (x,y), r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2C38891-F5F8-4D65-9D99-23AA7140E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55494" y="1978641"/>
            <a:ext cx="3213265" cy="641383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35CDDB1-17A2-4E7C-87E5-2FAFF8D7B8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73637" y="1955704"/>
            <a:ext cx="3265479" cy="635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6B60FB-D324-4E53-9F1D-7E7AA2A0CEEF}"/>
              </a:ext>
            </a:extLst>
          </p:cNvPr>
          <p:cNvSpPr txBox="1"/>
          <p:nvPr/>
        </p:nvSpPr>
        <p:spPr>
          <a:xfrm rot="16200000">
            <a:off x="1383540" y="2161268"/>
            <a:ext cx="2196909" cy="338554"/>
          </a:xfrm>
          <a:prstGeom prst="rect">
            <a:avLst/>
          </a:prstGeom>
          <a:solidFill>
            <a:srgbClr val="F85326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Initialization : HeNormal</a:t>
            </a:r>
          </a:p>
        </p:txBody>
      </p:sp>
    </p:spTree>
    <p:extLst>
      <p:ext uri="{BB962C8B-B14F-4D97-AF65-F5344CB8AC3E}">
        <p14:creationId xmlns:p14="http://schemas.microsoft.com/office/powerpoint/2010/main" val="49877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CE1E98-1481-4F2E-9145-D59A658E78E4}"/>
              </a:ext>
            </a:extLst>
          </p:cNvPr>
          <p:cNvSpPr/>
          <p:nvPr/>
        </p:nvSpPr>
        <p:spPr>
          <a:xfrm>
            <a:off x="409575" y="209550"/>
            <a:ext cx="11249025" cy="5572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 Geeta</dc:creator>
  <cp:lastModifiedBy>Goyal Geeta</cp:lastModifiedBy>
  <cp:revision>3</cp:revision>
  <dcterms:created xsi:type="dcterms:W3CDTF">2022-10-06T10:01:37Z</dcterms:created>
  <dcterms:modified xsi:type="dcterms:W3CDTF">2022-10-11T12:10:38Z</dcterms:modified>
</cp:coreProperties>
</file>