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27"/>
  </p:notesMasterIdLst>
  <p:sldIdLst>
    <p:sldId id="256" r:id="rId3"/>
    <p:sldId id="258" r:id="rId4"/>
    <p:sldId id="291" r:id="rId5"/>
    <p:sldId id="292" r:id="rId6"/>
    <p:sldId id="263" r:id="rId7"/>
    <p:sldId id="272" r:id="rId8"/>
    <p:sldId id="280" r:id="rId9"/>
    <p:sldId id="260" r:id="rId10"/>
    <p:sldId id="270" r:id="rId11"/>
    <p:sldId id="285" r:id="rId12"/>
    <p:sldId id="284" r:id="rId13"/>
    <p:sldId id="283" r:id="rId14"/>
    <p:sldId id="282" r:id="rId15"/>
    <p:sldId id="281" r:id="rId16"/>
    <p:sldId id="286" r:id="rId17"/>
    <p:sldId id="287" r:id="rId18"/>
    <p:sldId id="288" r:id="rId19"/>
    <p:sldId id="289" r:id="rId20"/>
    <p:sldId id="290" r:id="rId21"/>
    <p:sldId id="271" r:id="rId22"/>
    <p:sldId id="293" r:id="rId23"/>
    <p:sldId id="294" r:id="rId24"/>
    <p:sldId id="276" r:id="rId25"/>
    <p:sldId id="277" r:id="rId26"/>
  </p:sldIdLst>
  <p:sldSz cx="9144000" cy="5143500" type="screen16x9"/>
  <p:notesSz cx="6858000" cy="9144000"/>
  <p:embeddedFontLst>
    <p:embeddedFont>
      <p:font typeface="Anaheim" panose="020B0604020202020204" charset="0"/>
      <p:regular r:id="rId28"/>
    </p:embeddedFont>
    <p:embeddedFont>
      <p:font typeface="Martel Sans" panose="020B0604020202020204" charset="0"/>
      <p:regular r:id="rId29"/>
      <p:bold r:id="rId30"/>
    </p:embeddedFont>
    <p:embeddedFont>
      <p:font typeface="Montserrat" panose="00000500000000000000" pitchFamily="2" charset="0"/>
      <p:regular r:id="rId31"/>
      <p:bold r:id="rId32"/>
      <p:italic r:id="rId33"/>
      <p:boldItalic r:id="rId34"/>
    </p:embeddedFont>
    <p:embeddedFont>
      <p:font typeface="Montserrat Medium" panose="00000600000000000000" pitchFamily="2" charset="0"/>
      <p:regular r:id="rId35"/>
      <p:bold r:id="rId36"/>
      <p:italic r:id="rId37"/>
      <p:boldItalic r:id="rId38"/>
    </p:embeddedFont>
    <p:embeddedFont>
      <p:font typeface="Montserrat SemiBold" panose="000007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5894BA-27F0-45BA-BD37-2BBE9C85A215}">
  <a:tblStyle styleId="{3A5894BA-27F0-45BA-BD37-2BBE9C85A2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43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08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02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29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31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349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256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0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362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75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9292d6d70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9292d6d70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292f3aaf9f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292f3aaf9f4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292f3aaf9f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292f3aaf9f4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139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4"/>
        <p:cNvGrpSpPr/>
        <p:nvPr/>
      </p:nvGrpSpPr>
      <p:grpSpPr>
        <a:xfrm>
          <a:off x="0" y="0"/>
          <a:ext cx="0" cy="0"/>
          <a:chOff x="0" y="0"/>
          <a:chExt cx="0" cy="0"/>
        </a:xfrm>
      </p:grpSpPr>
      <p:sp>
        <p:nvSpPr>
          <p:cNvPr id="2005" name="Google Shape;200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6" name="Google Shape;200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29292d6d70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29292d6d7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62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29292d6d70a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29292d6d70a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29292d6d70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29292d6d7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27e3f88f419_0_2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27e3f88f419_0_2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27e3f88f419_0_2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27e3f88f419_0_2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855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92f3aaf9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92f3aaf9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40475" y="-145250"/>
            <a:ext cx="6123975" cy="5694750"/>
            <a:chOff x="-240475" y="-145250"/>
            <a:chExt cx="6123975" cy="5694750"/>
          </a:xfrm>
        </p:grpSpPr>
        <p:sp>
          <p:nvSpPr>
            <p:cNvPr id="11" name="Google Shape;11;p2"/>
            <p:cNvSpPr/>
            <p:nvPr/>
          </p:nvSpPr>
          <p:spPr>
            <a:xfrm>
              <a:off x="4809500" y="44755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0475" y="-1452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800" y="42745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13225" y="1084075"/>
            <a:ext cx="4009500" cy="211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sp>
        <p:nvSpPr>
          <p:cNvPr id="97" name="Google Shape;97;p1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288325" y="308975"/>
            <a:ext cx="9912550" cy="4939950"/>
            <a:chOff x="-288325" y="308975"/>
            <a:chExt cx="9912550" cy="4939950"/>
          </a:xfrm>
        </p:grpSpPr>
        <p:sp>
          <p:nvSpPr>
            <p:cNvPr id="99" name="Google Shape;99;p13"/>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88325"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3"/>
          <p:cNvSpPr txBox="1">
            <a:spLocks noGrp="1"/>
          </p:cNvSpPr>
          <p:nvPr>
            <p:ph type="title" idx="2" hasCustomPrompt="1"/>
          </p:nvPr>
        </p:nvSpPr>
        <p:spPr>
          <a:xfrm>
            <a:off x="89011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890113" y="3177450"/>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3589390"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3589390"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28866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288663"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890124" y="1973650"/>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1" name="Google Shape;111;p13"/>
          <p:cNvSpPr txBox="1">
            <a:spLocks noGrp="1"/>
          </p:cNvSpPr>
          <p:nvPr>
            <p:ph type="subTitle" idx="8"/>
          </p:nvPr>
        </p:nvSpPr>
        <p:spPr>
          <a:xfrm>
            <a:off x="3589387"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2" name="Google Shape;112;p13"/>
          <p:cNvSpPr txBox="1">
            <a:spLocks noGrp="1"/>
          </p:cNvSpPr>
          <p:nvPr>
            <p:ph type="subTitle" idx="9"/>
          </p:nvPr>
        </p:nvSpPr>
        <p:spPr>
          <a:xfrm>
            <a:off x="6288663"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3" name="Google Shape;113;p13"/>
          <p:cNvSpPr txBox="1">
            <a:spLocks noGrp="1"/>
          </p:cNvSpPr>
          <p:nvPr>
            <p:ph type="subTitle" idx="13"/>
          </p:nvPr>
        </p:nvSpPr>
        <p:spPr>
          <a:xfrm>
            <a:off x="890124" y="3646599"/>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4" name="Google Shape;114;p13"/>
          <p:cNvSpPr txBox="1">
            <a:spLocks noGrp="1"/>
          </p:cNvSpPr>
          <p:nvPr>
            <p:ph type="subTitle" idx="14"/>
          </p:nvPr>
        </p:nvSpPr>
        <p:spPr>
          <a:xfrm>
            <a:off x="3589387" y="3646597"/>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5" name="Google Shape;115;p13"/>
          <p:cNvSpPr txBox="1">
            <a:spLocks noGrp="1"/>
          </p:cNvSpPr>
          <p:nvPr>
            <p:ph type="subTitle" idx="15"/>
          </p:nvPr>
        </p:nvSpPr>
        <p:spPr>
          <a:xfrm>
            <a:off x="6288663" y="3646599"/>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1" name="Shape 116"/>
        <p:cNvGrpSpPr/>
        <p:nvPr/>
      </p:nvGrpSpPr>
      <p:grpSpPr>
        <a:xfrm>
          <a:off x="0" y="0"/>
          <a:ext cx="0" cy="0"/>
          <a:chOff x="0" y="0"/>
          <a:chExt cx="0" cy="0"/>
        </a:xfrm>
      </p:grpSpPr>
      <p:sp>
        <p:nvSpPr>
          <p:cNvPr id="117" name="Google Shape;117;p14"/>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txBox="1">
            <a:spLocks noGrp="1"/>
          </p:cNvSpPr>
          <p:nvPr>
            <p:ph type="title"/>
          </p:nvPr>
        </p:nvSpPr>
        <p:spPr>
          <a:xfrm>
            <a:off x="3444025" y="3102347"/>
            <a:ext cx="4562400" cy="51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9" name="Google Shape;119;p14"/>
          <p:cNvSpPr txBox="1">
            <a:spLocks noGrp="1"/>
          </p:cNvSpPr>
          <p:nvPr>
            <p:ph type="subTitle" idx="1"/>
          </p:nvPr>
        </p:nvSpPr>
        <p:spPr>
          <a:xfrm>
            <a:off x="777225" y="1213325"/>
            <a:ext cx="7437600" cy="1654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20" name="Google Shape;120;p14"/>
          <p:cNvGrpSpPr/>
          <p:nvPr/>
        </p:nvGrpSpPr>
        <p:grpSpPr>
          <a:xfrm>
            <a:off x="-106875" y="271400"/>
            <a:ext cx="9570775" cy="4737025"/>
            <a:chOff x="-106875" y="271400"/>
            <a:chExt cx="9570775" cy="4737025"/>
          </a:xfrm>
        </p:grpSpPr>
        <p:sp>
          <p:nvSpPr>
            <p:cNvPr id="121" name="Google Shape;121;p14"/>
            <p:cNvSpPr/>
            <p:nvPr/>
          </p:nvSpPr>
          <p:spPr>
            <a:xfrm>
              <a:off x="8389900" y="3934425"/>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06875" y="271400"/>
              <a:ext cx="1245000" cy="1245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8430775" y="3054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8683825" y="539500"/>
              <a:ext cx="231900" cy="2319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5"/>
        <p:cNvGrpSpPr/>
        <p:nvPr/>
      </p:nvGrpSpPr>
      <p:grpSpPr>
        <a:xfrm>
          <a:off x="0" y="0"/>
          <a:ext cx="0" cy="0"/>
          <a:chOff x="0" y="0"/>
          <a:chExt cx="0" cy="0"/>
        </a:xfrm>
      </p:grpSpPr>
      <p:sp>
        <p:nvSpPr>
          <p:cNvPr id="126" name="Google Shape;126;p15"/>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a:spLocks noGrp="1"/>
          </p:cNvSpPr>
          <p:nvPr>
            <p:ph type="title"/>
          </p:nvPr>
        </p:nvSpPr>
        <p:spPr>
          <a:xfrm>
            <a:off x="720000" y="1329625"/>
            <a:ext cx="35196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15"/>
          <p:cNvSpPr txBox="1">
            <a:spLocks noGrp="1"/>
          </p:cNvSpPr>
          <p:nvPr>
            <p:ph type="subTitle" idx="1"/>
          </p:nvPr>
        </p:nvSpPr>
        <p:spPr>
          <a:xfrm>
            <a:off x="720000" y="3047550"/>
            <a:ext cx="35196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5"/>
          <p:cNvSpPr>
            <a:spLocks noGrp="1"/>
          </p:cNvSpPr>
          <p:nvPr>
            <p:ph type="pic" idx="2"/>
          </p:nvPr>
        </p:nvSpPr>
        <p:spPr>
          <a:xfrm>
            <a:off x="5273100" y="533863"/>
            <a:ext cx="2910000" cy="4075800"/>
          </a:xfrm>
          <a:prstGeom prst="roundRect">
            <a:avLst>
              <a:gd name="adj" fmla="val 16667"/>
            </a:avLst>
          </a:prstGeom>
          <a:noFill/>
          <a:ln w="9525" cap="flat" cmpd="sng">
            <a:solidFill>
              <a:schemeClr val="dk1"/>
            </a:solidFill>
            <a:prstDash val="solid"/>
            <a:round/>
            <a:headEnd type="none" w="sm" len="sm"/>
            <a:tailEnd type="none" w="sm" len="sm"/>
          </a:ln>
          <a:effectLst>
            <a:outerShdw dist="114300" dir="3420000" algn="bl" rotWithShape="0">
              <a:schemeClr val="dk1"/>
            </a:outerShdw>
          </a:effectLst>
        </p:spPr>
      </p:sp>
      <p:grpSp>
        <p:nvGrpSpPr>
          <p:cNvPr id="130" name="Google Shape;130;p15"/>
          <p:cNvGrpSpPr/>
          <p:nvPr/>
        </p:nvGrpSpPr>
        <p:grpSpPr>
          <a:xfrm>
            <a:off x="-88225" y="115250"/>
            <a:ext cx="9625600" cy="5025750"/>
            <a:chOff x="-88225" y="115250"/>
            <a:chExt cx="9625600" cy="5025750"/>
          </a:xfrm>
        </p:grpSpPr>
        <p:grpSp>
          <p:nvGrpSpPr>
            <p:cNvPr id="131" name="Google Shape;131;p15"/>
            <p:cNvGrpSpPr/>
            <p:nvPr/>
          </p:nvGrpSpPr>
          <p:grpSpPr>
            <a:xfrm>
              <a:off x="-88225" y="115250"/>
              <a:ext cx="9625600" cy="5025750"/>
              <a:chOff x="-88225" y="115250"/>
              <a:chExt cx="9625600" cy="5025750"/>
            </a:xfrm>
          </p:grpSpPr>
          <p:sp>
            <p:nvSpPr>
              <p:cNvPr id="132" name="Google Shape;132;p15"/>
              <p:cNvSpPr/>
              <p:nvPr/>
            </p:nvSpPr>
            <p:spPr>
              <a:xfrm>
                <a:off x="8463375" y="406700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88225" y="115250"/>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5"/>
            <p:cNvSpPr/>
            <p:nvPr/>
          </p:nvSpPr>
          <p:spPr>
            <a:xfrm>
              <a:off x="8617800" y="3260225"/>
              <a:ext cx="633900" cy="6339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7"/>
        <p:cNvGrpSpPr/>
        <p:nvPr/>
      </p:nvGrpSpPr>
      <p:grpSpPr>
        <a:xfrm>
          <a:off x="0" y="0"/>
          <a:ext cx="0" cy="0"/>
          <a:chOff x="0" y="0"/>
          <a:chExt cx="0" cy="0"/>
        </a:xfrm>
      </p:grpSpPr>
      <p:sp>
        <p:nvSpPr>
          <p:cNvPr id="138" name="Google Shape;138;p1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6"/>
          <p:cNvGrpSpPr/>
          <p:nvPr/>
        </p:nvGrpSpPr>
        <p:grpSpPr>
          <a:xfrm>
            <a:off x="-454250" y="-142675"/>
            <a:ext cx="9991500" cy="5099225"/>
            <a:chOff x="-454250" y="-142675"/>
            <a:chExt cx="9991500" cy="5099225"/>
          </a:xfrm>
        </p:grpSpPr>
        <p:sp>
          <p:nvSpPr>
            <p:cNvPr id="140" name="Google Shape;140;p16"/>
            <p:cNvSpPr/>
            <p:nvPr/>
          </p:nvSpPr>
          <p:spPr>
            <a:xfrm>
              <a:off x="-454250" y="-1426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349850" y="3769150"/>
              <a:ext cx="1187400" cy="11874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7493325" y="308975"/>
              <a:ext cx="170700" cy="1707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6"/>
          <p:cNvSpPr txBox="1">
            <a:spLocks noGrp="1"/>
          </p:cNvSpPr>
          <p:nvPr>
            <p:ph type="title"/>
          </p:nvPr>
        </p:nvSpPr>
        <p:spPr>
          <a:xfrm>
            <a:off x="720000" y="1997275"/>
            <a:ext cx="4042800" cy="70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16"/>
          <p:cNvSpPr txBox="1">
            <a:spLocks noGrp="1"/>
          </p:cNvSpPr>
          <p:nvPr>
            <p:ph type="subTitle" idx="1"/>
          </p:nvPr>
        </p:nvSpPr>
        <p:spPr>
          <a:xfrm>
            <a:off x="720000" y="2700750"/>
            <a:ext cx="40428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46"/>
        <p:cNvGrpSpPr/>
        <p:nvPr/>
      </p:nvGrpSpPr>
      <p:grpSpPr>
        <a:xfrm>
          <a:off x="0" y="0"/>
          <a:ext cx="0" cy="0"/>
          <a:chOff x="0" y="0"/>
          <a:chExt cx="0" cy="0"/>
        </a:xfrm>
      </p:grpSpPr>
      <p:sp>
        <p:nvSpPr>
          <p:cNvPr id="147" name="Google Shape;147;p17"/>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193700" y="80150"/>
            <a:ext cx="9878050" cy="4790525"/>
            <a:chOff x="-193700" y="80150"/>
            <a:chExt cx="9878050" cy="4790525"/>
          </a:xfrm>
        </p:grpSpPr>
        <p:grpSp>
          <p:nvGrpSpPr>
            <p:cNvPr id="149" name="Google Shape;149;p17"/>
            <p:cNvGrpSpPr/>
            <p:nvPr/>
          </p:nvGrpSpPr>
          <p:grpSpPr>
            <a:xfrm>
              <a:off x="-193700" y="80150"/>
              <a:ext cx="9878050" cy="4790525"/>
              <a:chOff x="-193700" y="80150"/>
              <a:chExt cx="9878050" cy="4790525"/>
            </a:xfrm>
          </p:grpSpPr>
          <p:sp>
            <p:nvSpPr>
              <p:cNvPr id="150" name="Google Shape;150;p17"/>
              <p:cNvSpPr/>
              <p:nvPr/>
            </p:nvSpPr>
            <p:spPr>
              <a:xfrm>
                <a:off x="8610350" y="3673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93700" y="80150"/>
                <a:ext cx="1187400" cy="11874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465875" y="4708675"/>
                <a:ext cx="162000" cy="1620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299500" y="4403000"/>
                <a:ext cx="201000" cy="2010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8620750" y="272025"/>
              <a:ext cx="162000" cy="1620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7"/>
          <p:cNvSpPr txBox="1">
            <a:spLocks noGrp="1"/>
          </p:cNvSpPr>
          <p:nvPr>
            <p:ph type="title"/>
          </p:nvPr>
        </p:nvSpPr>
        <p:spPr>
          <a:xfrm>
            <a:off x="4496525" y="1796900"/>
            <a:ext cx="3593400" cy="691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6" name="Google Shape;156;p17"/>
          <p:cNvSpPr txBox="1">
            <a:spLocks noGrp="1"/>
          </p:cNvSpPr>
          <p:nvPr>
            <p:ph type="subTitle" idx="1"/>
          </p:nvPr>
        </p:nvSpPr>
        <p:spPr>
          <a:xfrm>
            <a:off x="4496696" y="2562000"/>
            <a:ext cx="35934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0"/>
        <p:cNvGrpSpPr/>
        <p:nvPr/>
      </p:nvGrpSpPr>
      <p:grpSpPr>
        <a:xfrm>
          <a:off x="0" y="0"/>
          <a:ext cx="0" cy="0"/>
          <a:chOff x="0" y="0"/>
          <a:chExt cx="0" cy="0"/>
        </a:xfrm>
      </p:grpSpPr>
      <p:sp>
        <p:nvSpPr>
          <p:cNvPr id="171" name="Google Shape;171;p19"/>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9"/>
          <p:cNvGrpSpPr/>
          <p:nvPr/>
        </p:nvGrpSpPr>
        <p:grpSpPr>
          <a:xfrm>
            <a:off x="-235200" y="235500"/>
            <a:ext cx="9859425" cy="4674175"/>
            <a:chOff x="-235200" y="235500"/>
            <a:chExt cx="9859425" cy="4674175"/>
          </a:xfrm>
        </p:grpSpPr>
        <p:sp>
          <p:nvSpPr>
            <p:cNvPr id="173" name="Google Shape;173;p19"/>
            <p:cNvSpPr/>
            <p:nvPr/>
          </p:nvSpPr>
          <p:spPr>
            <a:xfrm>
              <a:off x="8550225" y="16365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35200" y="3468550"/>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465875" y="4708675"/>
              <a:ext cx="201000" cy="2010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582150" y="2355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4947750"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9"/>
          <p:cNvSpPr txBox="1">
            <a:spLocks noGrp="1"/>
          </p:cNvSpPr>
          <p:nvPr>
            <p:ph type="subTitle" idx="2"/>
          </p:nvPr>
        </p:nvSpPr>
        <p:spPr>
          <a:xfrm>
            <a:off x="954451"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0"/>
        <p:cNvGrpSpPr/>
        <p:nvPr/>
      </p:nvGrpSpPr>
      <p:grpSpPr>
        <a:xfrm>
          <a:off x="0" y="0"/>
          <a:ext cx="0" cy="0"/>
          <a:chOff x="0" y="0"/>
          <a:chExt cx="0" cy="0"/>
        </a:xfrm>
      </p:grpSpPr>
      <p:sp>
        <p:nvSpPr>
          <p:cNvPr id="181" name="Google Shape;181;p20"/>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 name="Google Shape;183;p20"/>
          <p:cNvSpPr txBox="1">
            <a:spLocks noGrp="1"/>
          </p:cNvSpPr>
          <p:nvPr>
            <p:ph type="subTitle" idx="1"/>
          </p:nvPr>
        </p:nvSpPr>
        <p:spPr>
          <a:xfrm>
            <a:off x="720125" y="2776191"/>
            <a:ext cx="23928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2"/>
          </p:nvPr>
        </p:nvSpPr>
        <p:spPr>
          <a:xfrm>
            <a:off x="3375600" y="2776191"/>
            <a:ext cx="23928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20"/>
          <p:cNvSpPr txBox="1">
            <a:spLocks noGrp="1"/>
          </p:cNvSpPr>
          <p:nvPr>
            <p:ph type="subTitle" idx="3"/>
          </p:nvPr>
        </p:nvSpPr>
        <p:spPr>
          <a:xfrm>
            <a:off x="6031075" y="2776191"/>
            <a:ext cx="23928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20"/>
          <p:cNvSpPr txBox="1">
            <a:spLocks noGrp="1"/>
          </p:cNvSpPr>
          <p:nvPr>
            <p:ph type="subTitle" idx="4"/>
          </p:nvPr>
        </p:nvSpPr>
        <p:spPr>
          <a:xfrm>
            <a:off x="720125" y="2391400"/>
            <a:ext cx="23928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87" name="Google Shape;187;p20"/>
          <p:cNvSpPr txBox="1">
            <a:spLocks noGrp="1"/>
          </p:cNvSpPr>
          <p:nvPr>
            <p:ph type="subTitle" idx="5"/>
          </p:nvPr>
        </p:nvSpPr>
        <p:spPr>
          <a:xfrm>
            <a:off x="3375604" y="2391400"/>
            <a:ext cx="23928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88" name="Google Shape;188;p20"/>
          <p:cNvSpPr txBox="1">
            <a:spLocks noGrp="1"/>
          </p:cNvSpPr>
          <p:nvPr>
            <p:ph type="subTitle" idx="6"/>
          </p:nvPr>
        </p:nvSpPr>
        <p:spPr>
          <a:xfrm>
            <a:off x="6031075" y="2391400"/>
            <a:ext cx="23928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grpSp>
        <p:nvGrpSpPr>
          <p:cNvPr id="189" name="Google Shape;189;p20"/>
          <p:cNvGrpSpPr/>
          <p:nvPr/>
        </p:nvGrpSpPr>
        <p:grpSpPr>
          <a:xfrm>
            <a:off x="-134675" y="308975"/>
            <a:ext cx="9758900" cy="4600850"/>
            <a:chOff x="-134675" y="308975"/>
            <a:chExt cx="9758900" cy="4600850"/>
          </a:xfrm>
        </p:grpSpPr>
        <p:sp>
          <p:nvSpPr>
            <p:cNvPr id="190" name="Google Shape;190;p20"/>
            <p:cNvSpPr/>
            <p:nvPr/>
          </p:nvSpPr>
          <p:spPr>
            <a:xfrm>
              <a:off x="8550225" y="94855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4675" y="30897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465875" y="46623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212250" y="4537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4"/>
        <p:cNvGrpSpPr/>
        <p:nvPr/>
      </p:nvGrpSpPr>
      <p:grpSpPr>
        <a:xfrm>
          <a:off x="0" y="0"/>
          <a:ext cx="0" cy="0"/>
          <a:chOff x="0" y="0"/>
          <a:chExt cx="0" cy="0"/>
        </a:xfrm>
      </p:grpSpPr>
      <p:sp>
        <p:nvSpPr>
          <p:cNvPr id="195" name="Google Shape;195;p21"/>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1"/>
          <p:cNvGrpSpPr/>
          <p:nvPr/>
        </p:nvGrpSpPr>
        <p:grpSpPr>
          <a:xfrm>
            <a:off x="-434200" y="-51725"/>
            <a:ext cx="9786025" cy="4817875"/>
            <a:chOff x="-434200" y="-51725"/>
            <a:chExt cx="9786025" cy="4817875"/>
          </a:xfrm>
        </p:grpSpPr>
        <p:sp>
          <p:nvSpPr>
            <p:cNvPr id="197" name="Google Shape;197;p21"/>
            <p:cNvSpPr/>
            <p:nvPr/>
          </p:nvSpPr>
          <p:spPr>
            <a:xfrm>
              <a:off x="-434200" y="194385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8550225" y="-5172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173850" y="2253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8545400" y="4518650"/>
              <a:ext cx="247500" cy="2475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1"/>
          <p:cNvSpPr txBox="1">
            <a:spLocks noGrp="1"/>
          </p:cNvSpPr>
          <p:nvPr>
            <p:ph type="subTitle" idx="1"/>
          </p:nvPr>
        </p:nvSpPr>
        <p:spPr>
          <a:xfrm>
            <a:off x="1878888" y="1732478"/>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21"/>
          <p:cNvSpPr txBox="1">
            <a:spLocks noGrp="1"/>
          </p:cNvSpPr>
          <p:nvPr>
            <p:ph type="subTitle" idx="2"/>
          </p:nvPr>
        </p:nvSpPr>
        <p:spPr>
          <a:xfrm>
            <a:off x="5735111" y="1732478"/>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21"/>
          <p:cNvSpPr txBox="1">
            <a:spLocks noGrp="1"/>
          </p:cNvSpPr>
          <p:nvPr>
            <p:ph type="subTitle" idx="3"/>
          </p:nvPr>
        </p:nvSpPr>
        <p:spPr>
          <a:xfrm>
            <a:off x="1878888" y="3393053"/>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21"/>
          <p:cNvSpPr txBox="1">
            <a:spLocks noGrp="1"/>
          </p:cNvSpPr>
          <p:nvPr>
            <p:ph type="subTitle" idx="4"/>
          </p:nvPr>
        </p:nvSpPr>
        <p:spPr>
          <a:xfrm>
            <a:off x="5735111" y="3393053"/>
            <a:ext cx="2492400" cy="10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6" name="Google Shape;206;p21"/>
          <p:cNvSpPr txBox="1">
            <a:spLocks noGrp="1"/>
          </p:cNvSpPr>
          <p:nvPr>
            <p:ph type="subTitle" idx="5"/>
          </p:nvPr>
        </p:nvSpPr>
        <p:spPr>
          <a:xfrm>
            <a:off x="1878888" y="145555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07" name="Google Shape;207;p21"/>
          <p:cNvSpPr txBox="1">
            <a:spLocks noGrp="1"/>
          </p:cNvSpPr>
          <p:nvPr>
            <p:ph type="subTitle" idx="6"/>
          </p:nvPr>
        </p:nvSpPr>
        <p:spPr>
          <a:xfrm>
            <a:off x="1878888" y="311620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08" name="Google Shape;208;p21"/>
          <p:cNvSpPr txBox="1">
            <a:spLocks noGrp="1"/>
          </p:cNvSpPr>
          <p:nvPr>
            <p:ph type="subTitle" idx="7"/>
          </p:nvPr>
        </p:nvSpPr>
        <p:spPr>
          <a:xfrm>
            <a:off x="5735087" y="145555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09" name="Google Shape;209;p21"/>
          <p:cNvSpPr txBox="1">
            <a:spLocks noGrp="1"/>
          </p:cNvSpPr>
          <p:nvPr>
            <p:ph type="subTitle" idx="8"/>
          </p:nvPr>
        </p:nvSpPr>
        <p:spPr>
          <a:xfrm>
            <a:off x="5735087" y="3116200"/>
            <a:ext cx="24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10" name="Google Shape;210;p21"/>
          <p:cNvSpPr/>
          <p:nvPr/>
        </p:nvSpPr>
        <p:spPr>
          <a:xfrm>
            <a:off x="393550" y="445025"/>
            <a:ext cx="180300" cy="1803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1"/>
        <p:cNvGrpSpPr/>
        <p:nvPr/>
      </p:nvGrpSpPr>
      <p:grpSpPr>
        <a:xfrm>
          <a:off x="0" y="0"/>
          <a:ext cx="0" cy="0"/>
          <a:chOff x="0" y="0"/>
          <a:chExt cx="0" cy="0"/>
        </a:xfrm>
      </p:grpSpPr>
      <p:sp>
        <p:nvSpPr>
          <p:cNvPr id="212" name="Google Shape;212;p22"/>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22"/>
          <p:cNvGrpSpPr/>
          <p:nvPr/>
        </p:nvGrpSpPr>
        <p:grpSpPr>
          <a:xfrm>
            <a:off x="-407475" y="445025"/>
            <a:ext cx="9723200" cy="4734375"/>
            <a:chOff x="-407475" y="445025"/>
            <a:chExt cx="9723200" cy="4734375"/>
          </a:xfrm>
        </p:grpSpPr>
        <p:grpSp>
          <p:nvGrpSpPr>
            <p:cNvPr id="214" name="Google Shape;214;p22"/>
            <p:cNvGrpSpPr/>
            <p:nvPr/>
          </p:nvGrpSpPr>
          <p:grpSpPr>
            <a:xfrm>
              <a:off x="-407475" y="445025"/>
              <a:ext cx="9320625" cy="4734375"/>
              <a:chOff x="-407475" y="445025"/>
              <a:chExt cx="9320625" cy="4734375"/>
            </a:xfrm>
          </p:grpSpPr>
          <p:sp>
            <p:nvSpPr>
              <p:cNvPr id="215" name="Google Shape;215;p22"/>
              <p:cNvSpPr/>
              <p:nvPr/>
            </p:nvSpPr>
            <p:spPr>
              <a:xfrm>
                <a:off x="-407475" y="410540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35075" y="629625"/>
                <a:ext cx="801600" cy="8016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340850" y="4450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665650" y="4604000"/>
                <a:ext cx="247500" cy="2475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2"/>
            <p:cNvSpPr/>
            <p:nvPr/>
          </p:nvSpPr>
          <p:spPr>
            <a:xfrm>
              <a:off x="8514125" y="154352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1" name="Google Shape;221;p22"/>
          <p:cNvSpPr txBox="1">
            <a:spLocks noGrp="1"/>
          </p:cNvSpPr>
          <p:nvPr>
            <p:ph type="subTitle" idx="1"/>
          </p:nvPr>
        </p:nvSpPr>
        <p:spPr>
          <a:xfrm>
            <a:off x="720000" y="1625750"/>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22"/>
          <p:cNvSpPr txBox="1">
            <a:spLocks noGrp="1"/>
          </p:cNvSpPr>
          <p:nvPr>
            <p:ph type="subTitle" idx="2"/>
          </p:nvPr>
        </p:nvSpPr>
        <p:spPr>
          <a:xfrm>
            <a:off x="3475801" y="1625750"/>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22"/>
          <p:cNvSpPr txBox="1">
            <a:spLocks noGrp="1"/>
          </p:cNvSpPr>
          <p:nvPr>
            <p:ph type="subTitle" idx="3"/>
          </p:nvPr>
        </p:nvSpPr>
        <p:spPr>
          <a:xfrm>
            <a:off x="720000" y="3356039"/>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22"/>
          <p:cNvSpPr txBox="1">
            <a:spLocks noGrp="1"/>
          </p:cNvSpPr>
          <p:nvPr>
            <p:ph type="subTitle" idx="4"/>
          </p:nvPr>
        </p:nvSpPr>
        <p:spPr>
          <a:xfrm>
            <a:off x="3475799" y="3356039"/>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22"/>
          <p:cNvSpPr txBox="1">
            <a:spLocks noGrp="1"/>
          </p:cNvSpPr>
          <p:nvPr>
            <p:ph type="subTitle" idx="5"/>
          </p:nvPr>
        </p:nvSpPr>
        <p:spPr>
          <a:xfrm>
            <a:off x="6231600" y="1625750"/>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6" name="Google Shape;226;p22"/>
          <p:cNvSpPr txBox="1">
            <a:spLocks noGrp="1"/>
          </p:cNvSpPr>
          <p:nvPr>
            <p:ph type="subTitle" idx="6"/>
          </p:nvPr>
        </p:nvSpPr>
        <p:spPr>
          <a:xfrm>
            <a:off x="6231600" y="3356039"/>
            <a:ext cx="2192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 name="Google Shape;227;p22"/>
          <p:cNvSpPr txBox="1">
            <a:spLocks noGrp="1"/>
          </p:cNvSpPr>
          <p:nvPr>
            <p:ph type="subTitle" idx="7"/>
          </p:nvPr>
        </p:nvSpPr>
        <p:spPr>
          <a:xfrm>
            <a:off x="720000" y="1336275"/>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28" name="Google Shape;228;p22"/>
          <p:cNvSpPr txBox="1">
            <a:spLocks noGrp="1"/>
          </p:cNvSpPr>
          <p:nvPr>
            <p:ph type="subTitle" idx="8"/>
          </p:nvPr>
        </p:nvSpPr>
        <p:spPr>
          <a:xfrm>
            <a:off x="3475801" y="1336275"/>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29" name="Google Shape;229;p22"/>
          <p:cNvSpPr txBox="1">
            <a:spLocks noGrp="1"/>
          </p:cNvSpPr>
          <p:nvPr>
            <p:ph type="subTitle" idx="9"/>
          </p:nvPr>
        </p:nvSpPr>
        <p:spPr>
          <a:xfrm>
            <a:off x="6231600" y="1336275"/>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30" name="Google Shape;230;p22"/>
          <p:cNvSpPr txBox="1">
            <a:spLocks noGrp="1"/>
          </p:cNvSpPr>
          <p:nvPr>
            <p:ph type="subTitle" idx="13"/>
          </p:nvPr>
        </p:nvSpPr>
        <p:spPr>
          <a:xfrm>
            <a:off x="720000" y="3063352"/>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31" name="Google Shape;231;p22"/>
          <p:cNvSpPr txBox="1">
            <a:spLocks noGrp="1"/>
          </p:cNvSpPr>
          <p:nvPr>
            <p:ph type="subTitle" idx="14"/>
          </p:nvPr>
        </p:nvSpPr>
        <p:spPr>
          <a:xfrm>
            <a:off x="3475801" y="3063352"/>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
        <p:nvSpPr>
          <p:cNvPr id="232" name="Google Shape;232;p22"/>
          <p:cNvSpPr txBox="1">
            <a:spLocks noGrp="1"/>
          </p:cNvSpPr>
          <p:nvPr>
            <p:ph type="subTitle" idx="15"/>
          </p:nvPr>
        </p:nvSpPr>
        <p:spPr>
          <a:xfrm>
            <a:off x="6231600" y="3063352"/>
            <a:ext cx="2192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2pPr>
            <a:lvl3pPr lvl="2"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3pPr>
            <a:lvl4pPr lvl="3"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4pPr>
            <a:lvl5pPr lvl="4"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5pPr>
            <a:lvl6pPr lvl="5"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6pPr>
            <a:lvl7pPr lvl="6"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7pPr>
            <a:lvl8pPr lvl="7"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8pPr>
            <a:lvl9pPr lvl="8" algn="ctr" rtl="0">
              <a:lnSpc>
                <a:spcPct val="100000"/>
              </a:lnSpc>
              <a:spcBef>
                <a:spcPts val="0"/>
              </a:spcBef>
              <a:spcAft>
                <a:spcPts val="0"/>
              </a:spcAft>
              <a:buSzPts val="2000"/>
              <a:buFont typeface="Martel Sans"/>
              <a:buNone/>
              <a:defRPr sz="2000" b="1">
                <a:latin typeface="Martel Sans"/>
                <a:ea typeface="Martel Sans"/>
                <a:cs typeface="Martel Sans"/>
                <a:sym typeface="Martel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3"/>
        <p:cNvGrpSpPr/>
        <p:nvPr/>
      </p:nvGrpSpPr>
      <p:grpSpPr>
        <a:xfrm>
          <a:off x="0" y="0"/>
          <a:ext cx="0" cy="0"/>
          <a:chOff x="0" y="0"/>
          <a:chExt cx="0" cy="0"/>
        </a:xfrm>
      </p:grpSpPr>
      <p:sp>
        <p:nvSpPr>
          <p:cNvPr id="234" name="Google Shape;234;p2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3"/>
          <p:cNvGrpSpPr/>
          <p:nvPr/>
        </p:nvGrpSpPr>
        <p:grpSpPr>
          <a:xfrm>
            <a:off x="-407475" y="445025"/>
            <a:ext cx="9723200" cy="4734375"/>
            <a:chOff x="-407475" y="445025"/>
            <a:chExt cx="9723200" cy="4734375"/>
          </a:xfrm>
        </p:grpSpPr>
        <p:grpSp>
          <p:nvGrpSpPr>
            <p:cNvPr id="236" name="Google Shape;236;p23"/>
            <p:cNvGrpSpPr/>
            <p:nvPr/>
          </p:nvGrpSpPr>
          <p:grpSpPr>
            <a:xfrm>
              <a:off x="-407475" y="445025"/>
              <a:ext cx="9320625" cy="4734375"/>
              <a:chOff x="-407475" y="445025"/>
              <a:chExt cx="9320625" cy="4734375"/>
            </a:xfrm>
          </p:grpSpPr>
          <p:sp>
            <p:nvSpPr>
              <p:cNvPr id="237" name="Google Shape;237;p23"/>
              <p:cNvSpPr/>
              <p:nvPr/>
            </p:nvSpPr>
            <p:spPr>
              <a:xfrm>
                <a:off x="-407475" y="410540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135075" y="629625"/>
                <a:ext cx="801600" cy="8016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340850" y="4450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8665650" y="4604000"/>
                <a:ext cx="247500" cy="2475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3"/>
            <p:cNvSpPr/>
            <p:nvPr/>
          </p:nvSpPr>
          <p:spPr>
            <a:xfrm>
              <a:off x="8514125" y="154352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3"/>
          <p:cNvSpPr txBox="1">
            <a:spLocks noGrp="1"/>
          </p:cNvSpPr>
          <p:nvPr>
            <p:ph type="title" hasCustomPrompt="1"/>
          </p:nvPr>
        </p:nvSpPr>
        <p:spPr>
          <a:xfrm>
            <a:off x="2223600" y="552112"/>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3" name="Google Shape;243;p23"/>
          <p:cNvSpPr txBox="1">
            <a:spLocks noGrp="1"/>
          </p:cNvSpPr>
          <p:nvPr>
            <p:ph type="subTitle" idx="1"/>
          </p:nvPr>
        </p:nvSpPr>
        <p:spPr>
          <a:xfrm>
            <a:off x="2223600" y="1338809"/>
            <a:ext cx="4696800" cy="36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4" name="Google Shape;244;p23"/>
          <p:cNvSpPr txBox="1">
            <a:spLocks noGrp="1"/>
          </p:cNvSpPr>
          <p:nvPr>
            <p:ph type="title" idx="2" hasCustomPrompt="1"/>
          </p:nvPr>
        </p:nvSpPr>
        <p:spPr>
          <a:xfrm>
            <a:off x="2223600" y="190436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5" name="Google Shape;245;p23"/>
          <p:cNvSpPr txBox="1">
            <a:spLocks noGrp="1"/>
          </p:cNvSpPr>
          <p:nvPr>
            <p:ph type="subTitle" idx="3"/>
          </p:nvPr>
        </p:nvSpPr>
        <p:spPr>
          <a:xfrm>
            <a:off x="2223600" y="2690996"/>
            <a:ext cx="4696800" cy="36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6" name="Google Shape;246;p23"/>
          <p:cNvSpPr txBox="1">
            <a:spLocks noGrp="1"/>
          </p:cNvSpPr>
          <p:nvPr>
            <p:ph type="title" idx="4" hasCustomPrompt="1"/>
          </p:nvPr>
        </p:nvSpPr>
        <p:spPr>
          <a:xfrm>
            <a:off x="2223600" y="3256624"/>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7" name="Google Shape;247;p23"/>
          <p:cNvSpPr txBox="1">
            <a:spLocks noGrp="1"/>
          </p:cNvSpPr>
          <p:nvPr>
            <p:ph type="subTitle" idx="5"/>
          </p:nvPr>
        </p:nvSpPr>
        <p:spPr>
          <a:xfrm>
            <a:off x="2223600" y="4043183"/>
            <a:ext cx="4696800" cy="36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6"/>
        <p:cNvGrpSpPr/>
        <p:nvPr/>
      </p:nvGrpSpPr>
      <p:grpSpPr>
        <a:xfrm>
          <a:off x="0" y="0"/>
          <a:ext cx="0" cy="0"/>
          <a:chOff x="0" y="0"/>
          <a:chExt cx="0" cy="0"/>
        </a:xfrm>
      </p:grpSpPr>
      <p:sp>
        <p:nvSpPr>
          <p:cNvPr id="17" name="Google Shape;17;p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574475" y="133850"/>
            <a:ext cx="10025875" cy="4602175"/>
            <a:chOff x="-574475" y="133850"/>
            <a:chExt cx="10025875" cy="4602175"/>
          </a:xfrm>
        </p:grpSpPr>
        <p:sp>
          <p:nvSpPr>
            <p:cNvPr id="19" name="Google Shape;19;p3"/>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220125" y="98545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48"/>
        <p:cNvGrpSpPr/>
        <p:nvPr/>
      </p:nvGrpSpPr>
      <p:grpSpPr>
        <a:xfrm>
          <a:off x="0" y="0"/>
          <a:ext cx="0" cy="0"/>
          <a:chOff x="0" y="0"/>
          <a:chExt cx="0" cy="0"/>
        </a:xfrm>
      </p:grpSpPr>
      <p:sp>
        <p:nvSpPr>
          <p:cNvPr id="249" name="Google Shape;249;p24"/>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24"/>
          <p:cNvGrpSpPr/>
          <p:nvPr/>
        </p:nvGrpSpPr>
        <p:grpSpPr>
          <a:xfrm>
            <a:off x="-134675" y="308975"/>
            <a:ext cx="9758900" cy="4600850"/>
            <a:chOff x="-134675" y="308975"/>
            <a:chExt cx="9758900" cy="4600850"/>
          </a:xfrm>
        </p:grpSpPr>
        <p:sp>
          <p:nvSpPr>
            <p:cNvPr id="251" name="Google Shape;251;p24"/>
            <p:cNvSpPr/>
            <p:nvPr/>
          </p:nvSpPr>
          <p:spPr>
            <a:xfrm>
              <a:off x="8550225" y="948550"/>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134675" y="308975"/>
              <a:ext cx="801600" cy="8016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465875" y="4662325"/>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212250" y="4537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accent1"/>
        </a:solidFill>
        <a:effectLst/>
      </p:bgPr>
    </p:bg>
    <p:spTree>
      <p:nvGrpSpPr>
        <p:cNvPr id="1" name="Shape 256"/>
        <p:cNvGrpSpPr/>
        <p:nvPr/>
      </p:nvGrpSpPr>
      <p:grpSpPr>
        <a:xfrm>
          <a:off x="0" y="0"/>
          <a:ext cx="0" cy="0"/>
          <a:chOff x="0" y="0"/>
          <a:chExt cx="0" cy="0"/>
        </a:xfrm>
      </p:grpSpPr>
      <p:sp>
        <p:nvSpPr>
          <p:cNvPr id="257" name="Google Shape;257;p25"/>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5"/>
          <p:cNvGrpSpPr/>
          <p:nvPr/>
        </p:nvGrpSpPr>
        <p:grpSpPr>
          <a:xfrm>
            <a:off x="-574475" y="133850"/>
            <a:ext cx="10025875" cy="4602175"/>
            <a:chOff x="-574475" y="133850"/>
            <a:chExt cx="10025875" cy="4602175"/>
          </a:xfrm>
        </p:grpSpPr>
        <p:sp>
          <p:nvSpPr>
            <p:cNvPr id="259" name="Google Shape;259;p25"/>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5"/>
          <p:cNvSpPr txBox="1">
            <a:spLocks noGrp="1"/>
          </p:cNvSpPr>
          <p:nvPr>
            <p:ph type="title"/>
          </p:nvPr>
        </p:nvSpPr>
        <p:spPr>
          <a:xfrm>
            <a:off x="71321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3" name="Google Shape;263;p25"/>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64" name="Google Shape;264;p25"/>
          <p:cNvSpPr txBox="1"/>
          <p:nvPr/>
        </p:nvSpPr>
        <p:spPr>
          <a:xfrm>
            <a:off x="713225" y="3738875"/>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Montserrat"/>
                <a:ea typeface="Montserrat"/>
                <a:cs typeface="Montserrat"/>
                <a:sym typeface="Montserrat"/>
              </a:rPr>
              <a:t>CREDITS:</a:t>
            </a:r>
            <a:r>
              <a:rPr lang="en" sz="1000">
                <a:solidFill>
                  <a:schemeClr val="dk1"/>
                </a:solidFill>
                <a:latin typeface="Montserrat"/>
                <a:ea typeface="Montserrat"/>
                <a:cs typeface="Montserrat"/>
                <a:sym typeface="Montserrat"/>
              </a:rPr>
              <a:t> This presentation template was created by </a:t>
            </a:r>
            <a:r>
              <a:rPr lang="en" sz="1000" b="1" u="sng">
                <a:solidFill>
                  <a:schemeClr val="dk1"/>
                </a:solid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1"/>
                </a:solidFill>
                <a:latin typeface="Montserrat"/>
                <a:ea typeface="Montserrat"/>
                <a:cs typeface="Montserrat"/>
                <a:sym typeface="Montserrat"/>
              </a:rPr>
              <a:t>, and includes icons by </a:t>
            </a:r>
            <a:r>
              <a:rPr lang="en" sz="10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1"/>
                </a:solidFill>
                <a:latin typeface="Montserrat"/>
                <a:ea typeface="Montserrat"/>
                <a:cs typeface="Montserrat"/>
                <a:sym typeface="Montserrat"/>
              </a:rPr>
              <a:t>, and infographics &amp; images by </a:t>
            </a:r>
            <a:r>
              <a:rPr lang="en" sz="1000" b="1" u="sng">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ontserrat"/>
                <a:ea typeface="Montserrat"/>
                <a:cs typeface="Montserrat"/>
                <a:sym typeface="Montserrat"/>
              </a:rPr>
              <a:t> </a:t>
            </a:r>
            <a:endParaRPr sz="1000" b="1" u="sng">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sp>
        <p:nvSpPr>
          <p:cNvPr id="266" name="Google Shape;266;p2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235200" y="308975"/>
            <a:ext cx="9859425" cy="4939950"/>
            <a:chOff x="-235200" y="308975"/>
            <a:chExt cx="9859425" cy="4939950"/>
          </a:xfrm>
        </p:grpSpPr>
        <p:sp>
          <p:nvSpPr>
            <p:cNvPr id="268" name="Google Shape;268;p26"/>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35200"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272"/>
        <p:cNvGrpSpPr/>
        <p:nvPr/>
      </p:nvGrpSpPr>
      <p:grpSpPr>
        <a:xfrm>
          <a:off x="0" y="0"/>
          <a:ext cx="0" cy="0"/>
          <a:chOff x="0" y="0"/>
          <a:chExt cx="0" cy="0"/>
        </a:xfrm>
      </p:grpSpPr>
      <p:sp>
        <p:nvSpPr>
          <p:cNvPr id="273" name="Google Shape;273;p27"/>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7"/>
          <p:cNvGrpSpPr/>
          <p:nvPr/>
        </p:nvGrpSpPr>
        <p:grpSpPr>
          <a:xfrm>
            <a:off x="-574475" y="133850"/>
            <a:ext cx="10025875" cy="4602175"/>
            <a:chOff x="-574475" y="133850"/>
            <a:chExt cx="10025875" cy="4602175"/>
          </a:xfrm>
        </p:grpSpPr>
        <p:sp>
          <p:nvSpPr>
            <p:cNvPr id="275" name="Google Shape;275;p27"/>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57"/>
        <p:cNvGrpSpPr/>
        <p:nvPr/>
      </p:nvGrpSpPr>
      <p:grpSpPr>
        <a:xfrm>
          <a:off x="0" y="0"/>
          <a:ext cx="0" cy="0"/>
          <a:chOff x="0" y="0"/>
          <a:chExt cx="0" cy="0"/>
        </a:xfrm>
      </p:grpSpPr>
      <p:sp>
        <p:nvSpPr>
          <p:cNvPr id="158" name="Google Shape;158;p18"/>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subTitle" idx="1"/>
          </p:nvPr>
        </p:nvSpPr>
        <p:spPr>
          <a:xfrm>
            <a:off x="1475662" y="2551825"/>
            <a:ext cx="25713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18"/>
          <p:cNvSpPr txBox="1">
            <a:spLocks noGrp="1"/>
          </p:cNvSpPr>
          <p:nvPr>
            <p:ph type="subTitle" idx="2"/>
          </p:nvPr>
        </p:nvSpPr>
        <p:spPr>
          <a:xfrm>
            <a:off x="5097038" y="2551825"/>
            <a:ext cx="25713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3"/>
          </p:nvPr>
        </p:nvSpPr>
        <p:spPr>
          <a:xfrm>
            <a:off x="1475662" y="2170950"/>
            <a:ext cx="25713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63" name="Google Shape;163;p18"/>
          <p:cNvSpPr txBox="1">
            <a:spLocks noGrp="1"/>
          </p:cNvSpPr>
          <p:nvPr>
            <p:ph type="subTitle" idx="4"/>
          </p:nvPr>
        </p:nvSpPr>
        <p:spPr>
          <a:xfrm>
            <a:off x="5097038" y="2170950"/>
            <a:ext cx="25713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grpSp>
        <p:nvGrpSpPr>
          <p:cNvPr id="164" name="Google Shape;164;p18"/>
          <p:cNvGrpSpPr/>
          <p:nvPr/>
        </p:nvGrpSpPr>
        <p:grpSpPr>
          <a:xfrm>
            <a:off x="-514350" y="240250"/>
            <a:ext cx="9739950" cy="4871575"/>
            <a:chOff x="-514350" y="240250"/>
            <a:chExt cx="9739950" cy="4871575"/>
          </a:xfrm>
        </p:grpSpPr>
        <p:sp>
          <p:nvSpPr>
            <p:cNvPr id="165" name="Google Shape;165;p18"/>
            <p:cNvSpPr/>
            <p:nvPr/>
          </p:nvSpPr>
          <p:spPr>
            <a:xfrm>
              <a:off x="-514350" y="6412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8424000" y="4310225"/>
              <a:ext cx="801600" cy="8016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8668750" y="240250"/>
              <a:ext cx="247500" cy="2475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212250" y="4537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8"/>
          <p:cNvSpPr/>
          <p:nvPr/>
        </p:nvSpPr>
        <p:spPr>
          <a:xfrm>
            <a:off x="364650" y="4677475"/>
            <a:ext cx="257100" cy="2571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183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34"/>
        <p:cNvGrpSpPr/>
        <p:nvPr/>
      </p:nvGrpSpPr>
      <p:grpSpPr>
        <a:xfrm>
          <a:off x="0" y="0"/>
          <a:ext cx="0" cy="0"/>
          <a:chOff x="0" y="0"/>
          <a:chExt cx="0" cy="0"/>
        </a:xfrm>
      </p:grpSpPr>
      <p:sp>
        <p:nvSpPr>
          <p:cNvPr id="35" name="Google Shape;35;p5"/>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574475" y="133850"/>
            <a:ext cx="10025875" cy="4602175"/>
            <a:chOff x="-574475" y="133850"/>
            <a:chExt cx="10025875" cy="4602175"/>
          </a:xfrm>
        </p:grpSpPr>
        <p:sp>
          <p:nvSpPr>
            <p:cNvPr id="37" name="Google Shape;37;p5"/>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subTitle" idx="1"/>
          </p:nvPr>
        </p:nvSpPr>
        <p:spPr>
          <a:xfrm>
            <a:off x="5055246" y="360851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1583154" y="360851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5055246"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45" name="Google Shape;45;p5"/>
          <p:cNvSpPr txBox="1">
            <a:spLocks noGrp="1"/>
          </p:cNvSpPr>
          <p:nvPr>
            <p:ph type="subTitle" idx="4"/>
          </p:nvPr>
        </p:nvSpPr>
        <p:spPr>
          <a:xfrm>
            <a:off x="1583154"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algn="ctr"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9" name="Google Shape;49;p6"/>
          <p:cNvGrpSpPr/>
          <p:nvPr/>
        </p:nvGrpSpPr>
        <p:grpSpPr>
          <a:xfrm>
            <a:off x="-501000" y="308975"/>
            <a:ext cx="10038250" cy="4600700"/>
            <a:chOff x="-501000" y="308975"/>
            <a:chExt cx="10038250" cy="4600700"/>
          </a:xfrm>
        </p:grpSpPr>
        <p:sp>
          <p:nvSpPr>
            <p:cNvPr id="50" name="Google Shape;50;p6"/>
            <p:cNvSpPr/>
            <p:nvPr/>
          </p:nvSpPr>
          <p:spPr>
            <a:xfrm>
              <a:off x="-501000" y="13025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349850" y="308975"/>
              <a:ext cx="1187400" cy="11874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493325" y="308975"/>
              <a:ext cx="170700" cy="1707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63"/>
        <p:cNvGrpSpPr/>
        <p:nvPr/>
      </p:nvGrpSpPr>
      <p:grpSpPr>
        <a:xfrm>
          <a:off x="0" y="0"/>
          <a:ext cx="0" cy="0"/>
          <a:chOff x="0" y="0"/>
          <a:chExt cx="0" cy="0"/>
        </a:xfrm>
      </p:grpSpPr>
      <p:sp>
        <p:nvSpPr>
          <p:cNvPr id="64" name="Google Shape;64;p8"/>
          <p:cNvSpPr/>
          <p:nvPr/>
        </p:nvSpPr>
        <p:spPr>
          <a:xfrm>
            <a:off x="86400" y="868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8"/>
          <p:cNvGrpSpPr/>
          <p:nvPr/>
        </p:nvGrpSpPr>
        <p:grpSpPr>
          <a:xfrm>
            <a:off x="-200350" y="125650"/>
            <a:ext cx="9604150" cy="5103200"/>
            <a:chOff x="-200350" y="125650"/>
            <a:chExt cx="9604150" cy="5103200"/>
          </a:xfrm>
        </p:grpSpPr>
        <p:sp>
          <p:nvSpPr>
            <p:cNvPr id="66" name="Google Shape;66;p8"/>
            <p:cNvSpPr/>
            <p:nvPr/>
          </p:nvSpPr>
          <p:spPr>
            <a:xfrm>
              <a:off x="8329800" y="415485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00350" y="1256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655375" y="3385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430775" y="573200"/>
              <a:ext cx="266400" cy="2664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8"/>
          <p:cNvSpPr txBox="1">
            <a:spLocks noGrp="1"/>
          </p:cNvSpPr>
          <p:nvPr>
            <p:ph type="title"/>
          </p:nvPr>
        </p:nvSpPr>
        <p:spPr>
          <a:xfrm>
            <a:off x="713225" y="1601175"/>
            <a:ext cx="4642800" cy="1941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71"/>
        <p:cNvGrpSpPr/>
        <p:nvPr/>
      </p:nvGrpSpPr>
      <p:grpSpPr>
        <a:xfrm>
          <a:off x="0" y="0"/>
          <a:ext cx="0" cy="0"/>
          <a:chOff x="0" y="0"/>
          <a:chExt cx="0" cy="0"/>
        </a:xfrm>
      </p:grpSpPr>
      <p:sp>
        <p:nvSpPr>
          <p:cNvPr id="72" name="Google Shape;72;p9"/>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9"/>
          <p:cNvGrpSpPr/>
          <p:nvPr/>
        </p:nvGrpSpPr>
        <p:grpSpPr>
          <a:xfrm>
            <a:off x="-501000" y="-145250"/>
            <a:ext cx="10120150" cy="4766250"/>
            <a:chOff x="-501000" y="-145250"/>
            <a:chExt cx="10120150" cy="4766250"/>
          </a:xfrm>
        </p:grpSpPr>
        <p:sp>
          <p:nvSpPr>
            <p:cNvPr id="74" name="Google Shape;74;p9"/>
            <p:cNvSpPr/>
            <p:nvPr/>
          </p:nvSpPr>
          <p:spPr>
            <a:xfrm>
              <a:off x="-501000" y="35470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8249650" y="-1452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165275" y="4390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79650" y="6400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9"/>
          <p:cNvSpPr txBox="1">
            <a:spLocks noGrp="1"/>
          </p:cNvSpPr>
          <p:nvPr>
            <p:ph type="title"/>
          </p:nvPr>
        </p:nvSpPr>
        <p:spPr>
          <a:xfrm>
            <a:off x="713225" y="1449950"/>
            <a:ext cx="5118000" cy="129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9" name="Google Shape;79;p9"/>
          <p:cNvSpPr txBox="1">
            <a:spLocks noGrp="1"/>
          </p:cNvSpPr>
          <p:nvPr>
            <p:ph type="subTitle" idx="1"/>
          </p:nvPr>
        </p:nvSpPr>
        <p:spPr>
          <a:xfrm>
            <a:off x="713225" y="3013925"/>
            <a:ext cx="51180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a:spLocks noGrp="1"/>
          </p:cNvSpPr>
          <p:nvPr>
            <p:ph type="pic" idx="2"/>
          </p:nvPr>
        </p:nvSpPr>
        <p:spPr>
          <a:xfrm>
            <a:off x="0" y="0"/>
            <a:ext cx="9144000" cy="5143500"/>
          </a:xfrm>
          <a:prstGeom prst="rect">
            <a:avLst/>
          </a:prstGeom>
          <a:noFill/>
          <a:ln>
            <a:noFill/>
          </a:ln>
        </p:spPr>
      </p:sp>
      <p:sp>
        <p:nvSpPr>
          <p:cNvPr id="82" name="Google Shape;82;p10"/>
          <p:cNvSpPr txBox="1">
            <a:spLocks noGrp="1"/>
          </p:cNvSpPr>
          <p:nvPr>
            <p:ph type="title"/>
          </p:nvPr>
        </p:nvSpPr>
        <p:spPr>
          <a:xfrm>
            <a:off x="720000" y="4101850"/>
            <a:ext cx="7704000" cy="39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83"/>
        <p:cNvGrpSpPr/>
        <p:nvPr/>
      </p:nvGrpSpPr>
      <p:grpSpPr>
        <a:xfrm>
          <a:off x="0" y="0"/>
          <a:ext cx="0" cy="0"/>
          <a:chOff x="0" y="0"/>
          <a:chExt cx="0" cy="0"/>
        </a:xfrm>
      </p:grpSpPr>
      <p:sp>
        <p:nvSpPr>
          <p:cNvPr id="84" name="Google Shape;84;p11"/>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1"/>
          <p:cNvGrpSpPr/>
          <p:nvPr/>
        </p:nvGrpSpPr>
        <p:grpSpPr>
          <a:xfrm>
            <a:off x="-418975" y="268300"/>
            <a:ext cx="10009800" cy="4654675"/>
            <a:chOff x="-418975" y="268300"/>
            <a:chExt cx="10009800" cy="4654675"/>
          </a:xfrm>
        </p:grpSpPr>
        <p:grpSp>
          <p:nvGrpSpPr>
            <p:cNvPr id="86" name="Google Shape;86;p11"/>
            <p:cNvGrpSpPr/>
            <p:nvPr/>
          </p:nvGrpSpPr>
          <p:grpSpPr>
            <a:xfrm>
              <a:off x="-418975" y="439000"/>
              <a:ext cx="10009800" cy="4483975"/>
              <a:chOff x="-418975" y="439000"/>
              <a:chExt cx="10009800" cy="4483975"/>
            </a:xfrm>
          </p:grpSpPr>
          <p:sp>
            <p:nvSpPr>
              <p:cNvPr id="87" name="Google Shape;87;p11"/>
              <p:cNvSpPr/>
              <p:nvPr/>
            </p:nvSpPr>
            <p:spPr>
              <a:xfrm>
                <a:off x="8516825" y="7281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418975" y="3553475"/>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165275" y="4390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442025" y="439000"/>
                <a:ext cx="271200" cy="2712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1"/>
            <p:cNvSpPr/>
            <p:nvPr/>
          </p:nvSpPr>
          <p:spPr>
            <a:xfrm>
              <a:off x="8657025" y="268300"/>
              <a:ext cx="271200" cy="271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8488800" y="4468400"/>
              <a:ext cx="168300" cy="1683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1"/>
          <p:cNvSpPr txBox="1">
            <a:spLocks noGrp="1"/>
          </p:cNvSpPr>
          <p:nvPr>
            <p:ph type="title" hasCustomPrompt="1"/>
          </p:nvPr>
        </p:nvSpPr>
        <p:spPr>
          <a:xfrm>
            <a:off x="1836000" y="2379678"/>
            <a:ext cx="5472000" cy="1030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a:spLocks noGrp="1"/>
          </p:cNvSpPr>
          <p:nvPr>
            <p:ph type="subTitle" idx="1"/>
          </p:nvPr>
        </p:nvSpPr>
        <p:spPr>
          <a:xfrm>
            <a:off x="1836000" y="3562552"/>
            <a:ext cx="5472000" cy="3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tel Sans Black"/>
              <a:buNone/>
              <a:defRPr sz="3000">
                <a:solidFill>
                  <a:schemeClr val="dk1"/>
                </a:solidFill>
                <a:latin typeface="Martel Sans Black"/>
                <a:ea typeface="Martel Sans Black"/>
                <a:cs typeface="Martel Sans Black"/>
                <a:sym typeface="Martel Sans Black"/>
              </a:defRPr>
            </a:lvl1pPr>
            <a:lvl2pPr lvl="1"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2pPr>
            <a:lvl3pPr lvl="2"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3pPr>
            <a:lvl4pPr lvl="3"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4pPr>
            <a:lvl5pPr lvl="4"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5pPr>
            <a:lvl6pPr lvl="5"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6pPr>
            <a:lvl7pPr lvl="6"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7pPr>
            <a:lvl8pPr lvl="7"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8pPr>
            <a:lvl9pPr lvl="8"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8"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81" name="Google Shape;281;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4.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mailto:102635116@student.swin.edu.au" TargetMode="External"/><Relationship Id="rId2" Type="http://schemas.openxmlformats.org/officeDocument/2006/relationships/notesSlide" Target="../notesSlides/notesSlide24.xml"/><Relationship Id="rId1" Type="http://schemas.openxmlformats.org/officeDocument/2006/relationships/slideLayout" Target="../slideLayouts/slideLayout21.xml"/><Relationship Id="rId5" Type="http://schemas.openxmlformats.org/officeDocument/2006/relationships/hyperlink" Target="mailto:104494801@student.swin.edu.au" TargetMode="External"/><Relationship Id="rId4" Type="http://schemas.openxmlformats.org/officeDocument/2006/relationships/hyperlink" Target="mailto:103763801@student.swin.edu.a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p:nvPr/>
        </p:nvSpPr>
        <p:spPr>
          <a:xfrm>
            <a:off x="629775" y="3353000"/>
            <a:ext cx="4009500" cy="4242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ctrTitle"/>
          </p:nvPr>
        </p:nvSpPr>
        <p:spPr>
          <a:xfrm>
            <a:off x="713225" y="1084075"/>
            <a:ext cx="5290200" cy="21120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4000"/>
              <a:t>MEALS ON WINGS DRONE DELIVERY SYSTEM</a:t>
            </a:r>
            <a:endParaRPr sz="3200">
              <a:latin typeface="Martel Sans"/>
              <a:ea typeface="Martel Sans"/>
              <a:cs typeface="Martel Sans"/>
              <a:sym typeface="Martel Sans"/>
            </a:endParaRPr>
          </a:p>
        </p:txBody>
      </p:sp>
      <p:sp>
        <p:nvSpPr>
          <p:cNvPr id="291" name="Google Shape;291;p31"/>
          <p:cNvSpPr txBox="1">
            <a:spLocks noGrp="1"/>
          </p:cNvSpPr>
          <p:nvPr>
            <p:ph type="subTitle" idx="1"/>
          </p:nvPr>
        </p:nvSpPr>
        <p:spPr>
          <a:xfrm>
            <a:off x="713224" y="3367500"/>
            <a:ext cx="5475716" cy="3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- 5</a:t>
            </a:r>
          </a:p>
          <a:p>
            <a:pPr marL="0" lvl="0" indent="0" algn="l" rtl="0">
              <a:spcBef>
                <a:spcPts val="0"/>
              </a:spcBef>
              <a:spcAft>
                <a:spcPts val="0"/>
              </a:spcAft>
              <a:buNone/>
            </a:pPr>
            <a:endParaRPr lang="en"/>
          </a:p>
          <a:p>
            <a:pPr marL="0" lvl="0" indent="0" algn="l" rtl="0">
              <a:spcBef>
                <a:spcPts val="0"/>
              </a:spcBef>
              <a:spcAft>
                <a:spcPts val="0"/>
              </a:spcAft>
              <a:buNone/>
            </a:pPr>
            <a:r>
              <a:rPr lang="en-AU"/>
              <a:t>Venuka (103763801), Geetanjali (102635116), Vishwanath (104746191), Balagopalapracheethaa (104499725), Varun (104494801)</a:t>
            </a:r>
            <a:endParaRPr/>
          </a:p>
        </p:txBody>
      </p:sp>
      <p:grpSp>
        <p:nvGrpSpPr>
          <p:cNvPr id="292" name="Google Shape;292;p31"/>
          <p:cNvGrpSpPr/>
          <p:nvPr/>
        </p:nvGrpSpPr>
        <p:grpSpPr>
          <a:xfrm>
            <a:off x="6238775" y="467302"/>
            <a:ext cx="1845591" cy="4136687"/>
            <a:chOff x="6238775" y="467302"/>
            <a:chExt cx="1845591" cy="4136687"/>
          </a:xfrm>
        </p:grpSpPr>
        <p:sp>
          <p:nvSpPr>
            <p:cNvPr id="293" name="Google Shape;293;p31"/>
            <p:cNvSpPr/>
            <p:nvPr/>
          </p:nvSpPr>
          <p:spPr>
            <a:xfrm>
              <a:off x="6238775" y="1735800"/>
              <a:ext cx="1845300" cy="2863500"/>
            </a:xfrm>
            <a:prstGeom prst="roundRect">
              <a:avLst>
                <a:gd name="adj" fmla="val 98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6884264" y="1075943"/>
              <a:ext cx="887825" cy="920615"/>
            </a:xfrm>
            <a:custGeom>
              <a:avLst/>
              <a:gdLst/>
              <a:ahLst/>
              <a:cxnLst/>
              <a:rect l="l" t="t" r="r" b="b"/>
              <a:pathLst>
                <a:path w="11805" h="12241" extrusionOk="0">
                  <a:moveTo>
                    <a:pt x="6505" y="1"/>
                  </a:moveTo>
                  <a:cubicBezTo>
                    <a:pt x="6352" y="1"/>
                    <a:pt x="6194" y="11"/>
                    <a:pt x="6033" y="34"/>
                  </a:cubicBezTo>
                  <a:cubicBezTo>
                    <a:pt x="5468" y="114"/>
                    <a:pt x="5035" y="135"/>
                    <a:pt x="4731" y="135"/>
                  </a:cubicBezTo>
                  <a:cubicBezTo>
                    <a:pt x="4368" y="135"/>
                    <a:pt x="4189" y="105"/>
                    <a:pt x="4189" y="105"/>
                  </a:cubicBezTo>
                  <a:cubicBezTo>
                    <a:pt x="4189" y="105"/>
                    <a:pt x="3366" y="317"/>
                    <a:pt x="2868" y="728"/>
                  </a:cubicBezTo>
                  <a:cubicBezTo>
                    <a:pt x="2370" y="1140"/>
                    <a:pt x="1415" y="1877"/>
                    <a:pt x="981" y="2701"/>
                  </a:cubicBezTo>
                  <a:cubicBezTo>
                    <a:pt x="790" y="3064"/>
                    <a:pt x="390" y="3675"/>
                    <a:pt x="1" y="4245"/>
                  </a:cubicBezTo>
                  <a:cubicBezTo>
                    <a:pt x="602" y="4920"/>
                    <a:pt x="1101" y="5673"/>
                    <a:pt x="1389" y="6490"/>
                  </a:cubicBezTo>
                  <a:cubicBezTo>
                    <a:pt x="1994" y="6043"/>
                    <a:pt x="2477" y="5650"/>
                    <a:pt x="2477" y="5650"/>
                  </a:cubicBezTo>
                  <a:cubicBezTo>
                    <a:pt x="2738" y="6712"/>
                    <a:pt x="4059" y="7102"/>
                    <a:pt x="4059" y="7102"/>
                  </a:cubicBezTo>
                  <a:lnTo>
                    <a:pt x="4406" y="7839"/>
                  </a:lnTo>
                  <a:cubicBezTo>
                    <a:pt x="4406" y="7839"/>
                    <a:pt x="4363" y="8945"/>
                    <a:pt x="4363" y="10291"/>
                  </a:cubicBezTo>
                  <a:cubicBezTo>
                    <a:pt x="4363" y="10576"/>
                    <a:pt x="4348" y="11085"/>
                    <a:pt x="4323" y="11720"/>
                  </a:cubicBezTo>
                  <a:cubicBezTo>
                    <a:pt x="4311" y="12016"/>
                    <a:pt x="4552" y="12241"/>
                    <a:pt x="4821" y="12241"/>
                  </a:cubicBezTo>
                  <a:cubicBezTo>
                    <a:pt x="4888" y="12241"/>
                    <a:pt x="4956" y="12227"/>
                    <a:pt x="5023" y="12197"/>
                  </a:cubicBezTo>
                  <a:cubicBezTo>
                    <a:pt x="7217" y="11228"/>
                    <a:pt x="11804" y="10195"/>
                    <a:pt x="11769" y="10120"/>
                  </a:cubicBezTo>
                  <a:cubicBezTo>
                    <a:pt x="11768" y="10119"/>
                    <a:pt x="9263" y="5932"/>
                    <a:pt x="9263" y="5932"/>
                  </a:cubicBezTo>
                  <a:cubicBezTo>
                    <a:pt x="9263" y="5932"/>
                    <a:pt x="8851" y="1898"/>
                    <a:pt x="8568" y="1139"/>
                  </a:cubicBezTo>
                  <a:cubicBezTo>
                    <a:pt x="8324" y="480"/>
                    <a:pt x="7522" y="1"/>
                    <a:pt x="650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6878924" y="1071732"/>
              <a:ext cx="894819" cy="928813"/>
            </a:xfrm>
            <a:custGeom>
              <a:avLst/>
              <a:gdLst/>
              <a:ahLst/>
              <a:cxnLst/>
              <a:rect l="l" t="t" r="r" b="b"/>
              <a:pathLst>
                <a:path w="11898" h="12350" extrusionOk="0">
                  <a:moveTo>
                    <a:pt x="6572" y="109"/>
                  </a:moveTo>
                  <a:cubicBezTo>
                    <a:pt x="7528" y="109"/>
                    <a:pt x="8341" y="538"/>
                    <a:pt x="8592" y="1214"/>
                  </a:cubicBezTo>
                  <a:cubicBezTo>
                    <a:pt x="8868" y="1957"/>
                    <a:pt x="9278" y="5951"/>
                    <a:pt x="9282" y="5991"/>
                  </a:cubicBezTo>
                  <a:lnTo>
                    <a:pt x="9290" y="6014"/>
                  </a:lnTo>
                  <a:cubicBezTo>
                    <a:pt x="9290" y="6014"/>
                    <a:pt x="11499" y="9706"/>
                    <a:pt x="11766" y="10152"/>
                  </a:cubicBezTo>
                  <a:cubicBezTo>
                    <a:pt x="11628" y="10202"/>
                    <a:pt x="11185" y="10319"/>
                    <a:pt x="10682" y="10452"/>
                  </a:cubicBezTo>
                  <a:cubicBezTo>
                    <a:pt x="9145" y="10860"/>
                    <a:pt x="6573" y="11541"/>
                    <a:pt x="5074" y="12202"/>
                  </a:cubicBezTo>
                  <a:cubicBezTo>
                    <a:pt x="5015" y="12228"/>
                    <a:pt x="4954" y="12241"/>
                    <a:pt x="4892" y="12241"/>
                  </a:cubicBezTo>
                  <a:cubicBezTo>
                    <a:pt x="4805" y="12241"/>
                    <a:pt x="4718" y="12215"/>
                    <a:pt x="4643" y="12164"/>
                  </a:cubicBezTo>
                  <a:cubicBezTo>
                    <a:pt x="4514" y="12077"/>
                    <a:pt x="4441" y="11931"/>
                    <a:pt x="4447" y="11776"/>
                  </a:cubicBezTo>
                  <a:cubicBezTo>
                    <a:pt x="4476" y="11076"/>
                    <a:pt x="4488" y="10608"/>
                    <a:pt x="4488" y="10343"/>
                  </a:cubicBezTo>
                  <a:cubicBezTo>
                    <a:pt x="4488" y="9015"/>
                    <a:pt x="4532" y="7908"/>
                    <a:pt x="4532" y="7895"/>
                  </a:cubicBezTo>
                  <a:lnTo>
                    <a:pt x="4532" y="7883"/>
                  </a:lnTo>
                  <a:lnTo>
                    <a:pt x="4169" y="7112"/>
                  </a:lnTo>
                  <a:lnTo>
                    <a:pt x="4145" y="7105"/>
                  </a:lnTo>
                  <a:cubicBezTo>
                    <a:pt x="4132" y="7101"/>
                    <a:pt x="2848" y="6711"/>
                    <a:pt x="2599" y="5691"/>
                  </a:cubicBezTo>
                  <a:lnTo>
                    <a:pt x="2579" y="5610"/>
                  </a:lnTo>
                  <a:lnTo>
                    <a:pt x="2517" y="5663"/>
                  </a:lnTo>
                  <a:cubicBezTo>
                    <a:pt x="2513" y="5666"/>
                    <a:pt x="2059" y="6034"/>
                    <a:pt x="1488" y="6458"/>
                  </a:cubicBezTo>
                  <a:cubicBezTo>
                    <a:pt x="1219" y="5729"/>
                    <a:pt x="767" y="5002"/>
                    <a:pt x="142" y="4294"/>
                  </a:cubicBezTo>
                  <a:cubicBezTo>
                    <a:pt x="617" y="3594"/>
                    <a:pt x="940" y="3085"/>
                    <a:pt x="1102" y="2781"/>
                  </a:cubicBezTo>
                  <a:cubicBezTo>
                    <a:pt x="1493" y="2036"/>
                    <a:pt x="2335" y="1347"/>
                    <a:pt x="2838" y="936"/>
                  </a:cubicBezTo>
                  <a:lnTo>
                    <a:pt x="2975" y="825"/>
                  </a:lnTo>
                  <a:cubicBezTo>
                    <a:pt x="3428" y="449"/>
                    <a:pt x="4169" y="239"/>
                    <a:pt x="4265" y="214"/>
                  </a:cubicBezTo>
                  <a:cubicBezTo>
                    <a:pt x="4312" y="221"/>
                    <a:pt x="4489" y="244"/>
                    <a:pt x="4802" y="244"/>
                  </a:cubicBezTo>
                  <a:cubicBezTo>
                    <a:pt x="5108" y="244"/>
                    <a:pt x="5543" y="222"/>
                    <a:pt x="6112" y="142"/>
                  </a:cubicBezTo>
                  <a:cubicBezTo>
                    <a:pt x="6268" y="120"/>
                    <a:pt x="6422" y="109"/>
                    <a:pt x="6572" y="109"/>
                  </a:cubicBezTo>
                  <a:close/>
                  <a:moveTo>
                    <a:pt x="6566" y="1"/>
                  </a:moveTo>
                  <a:cubicBezTo>
                    <a:pt x="6412" y="1"/>
                    <a:pt x="6254" y="12"/>
                    <a:pt x="6095" y="34"/>
                  </a:cubicBezTo>
                  <a:cubicBezTo>
                    <a:pt x="5536" y="113"/>
                    <a:pt x="5104" y="134"/>
                    <a:pt x="4802" y="134"/>
                  </a:cubicBezTo>
                  <a:cubicBezTo>
                    <a:pt x="4450" y="134"/>
                    <a:pt x="4272" y="105"/>
                    <a:pt x="4268" y="105"/>
                  </a:cubicBezTo>
                  <a:lnTo>
                    <a:pt x="4257" y="102"/>
                  </a:lnTo>
                  <a:lnTo>
                    <a:pt x="4244" y="106"/>
                  </a:lnTo>
                  <a:cubicBezTo>
                    <a:pt x="4211" y="114"/>
                    <a:pt x="3404" y="325"/>
                    <a:pt x="2903" y="740"/>
                  </a:cubicBezTo>
                  <a:lnTo>
                    <a:pt x="2767" y="852"/>
                  </a:lnTo>
                  <a:cubicBezTo>
                    <a:pt x="2257" y="1268"/>
                    <a:pt x="1405" y="1966"/>
                    <a:pt x="1002" y="2730"/>
                  </a:cubicBezTo>
                  <a:cubicBezTo>
                    <a:pt x="842" y="3036"/>
                    <a:pt x="513" y="3553"/>
                    <a:pt x="25" y="4268"/>
                  </a:cubicBezTo>
                  <a:lnTo>
                    <a:pt x="1" y="4303"/>
                  </a:lnTo>
                  <a:lnTo>
                    <a:pt x="29" y="4335"/>
                  </a:lnTo>
                  <a:cubicBezTo>
                    <a:pt x="679" y="5062"/>
                    <a:pt x="1141" y="5812"/>
                    <a:pt x="1406" y="6562"/>
                  </a:cubicBezTo>
                  <a:lnTo>
                    <a:pt x="1431" y="6631"/>
                  </a:lnTo>
                  <a:lnTo>
                    <a:pt x="1489" y="6588"/>
                  </a:lnTo>
                  <a:cubicBezTo>
                    <a:pt x="1961" y="6238"/>
                    <a:pt x="2365" y="5918"/>
                    <a:pt x="2515" y="5798"/>
                  </a:cubicBezTo>
                  <a:cubicBezTo>
                    <a:pt x="2803" y="6754"/>
                    <a:pt x="3910" y="7143"/>
                    <a:pt x="4090" y="7202"/>
                  </a:cubicBezTo>
                  <a:lnTo>
                    <a:pt x="4421" y="7906"/>
                  </a:lnTo>
                  <a:cubicBezTo>
                    <a:pt x="4416" y="8034"/>
                    <a:pt x="4378" y="9093"/>
                    <a:pt x="4378" y="10344"/>
                  </a:cubicBezTo>
                  <a:cubicBezTo>
                    <a:pt x="4378" y="10608"/>
                    <a:pt x="4366" y="11075"/>
                    <a:pt x="4338" y="11772"/>
                  </a:cubicBezTo>
                  <a:cubicBezTo>
                    <a:pt x="4331" y="11964"/>
                    <a:pt x="4421" y="12145"/>
                    <a:pt x="4581" y="12253"/>
                  </a:cubicBezTo>
                  <a:cubicBezTo>
                    <a:pt x="4674" y="12316"/>
                    <a:pt x="4782" y="12349"/>
                    <a:pt x="4891" y="12349"/>
                  </a:cubicBezTo>
                  <a:cubicBezTo>
                    <a:pt x="4968" y="12349"/>
                    <a:pt x="5043" y="12334"/>
                    <a:pt x="5114" y="12301"/>
                  </a:cubicBezTo>
                  <a:cubicBezTo>
                    <a:pt x="6605" y="11642"/>
                    <a:pt x="9173" y="10962"/>
                    <a:pt x="10706" y="10556"/>
                  </a:cubicBezTo>
                  <a:cubicBezTo>
                    <a:pt x="11820" y="10261"/>
                    <a:pt x="11866" y="10245"/>
                    <a:pt x="11887" y="10199"/>
                  </a:cubicBezTo>
                  <a:lnTo>
                    <a:pt x="11897" y="10173"/>
                  </a:lnTo>
                  <a:lnTo>
                    <a:pt x="11886" y="10150"/>
                  </a:lnTo>
                  <a:cubicBezTo>
                    <a:pt x="11885" y="10147"/>
                    <a:pt x="11885" y="10147"/>
                    <a:pt x="9385" y="5968"/>
                  </a:cubicBezTo>
                  <a:cubicBezTo>
                    <a:pt x="9356" y="5681"/>
                    <a:pt x="8965" y="1918"/>
                    <a:pt x="8689" y="1175"/>
                  </a:cubicBezTo>
                  <a:cubicBezTo>
                    <a:pt x="8423" y="456"/>
                    <a:pt x="7568" y="1"/>
                    <a:pt x="6566"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673162" y="1075943"/>
              <a:ext cx="1084267" cy="850747"/>
            </a:xfrm>
            <a:custGeom>
              <a:avLst/>
              <a:gdLst/>
              <a:ahLst/>
              <a:cxnLst/>
              <a:rect l="l" t="t" r="r" b="b"/>
              <a:pathLst>
                <a:path w="14417" h="11312" extrusionOk="0">
                  <a:moveTo>
                    <a:pt x="9310" y="1"/>
                  </a:moveTo>
                  <a:cubicBezTo>
                    <a:pt x="9157" y="1"/>
                    <a:pt x="9000" y="11"/>
                    <a:pt x="8838" y="34"/>
                  </a:cubicBezTo>
                  <a:cubicBezTo>
                    <a:pt x="8274" y="114"/>
                    <a:pt x="7841" y="135"/>
                    <a:pt x="7536" y="135"/>
                  </a:cubicBezTo>
                  <a:cubicBezTo>
                    <a:pt x="7174" y="135"/>
                    <a:pt x="6995" y="105"/>
                    <a:pt x="6995" y="105"/>
                  </a:cubicBezTo>
                  <a:cubicBezTo>
                    <a:pt x="6995" y="105"/>
                    <a:pt x="6171" y="315"/>
                    <a:pt x="5673" y="728"/>
                  </a:cubicBezTo>
                  <a:cubicBezTo>
                    <a:pt x="5175" y="1140"/>
                    <a:pt x="4220" y="1877"/>
                    <a:pt x="3787" y="2701"/>
                  </a:cubicBezTo>
                  <a:cubicBezTo>
                    <a:pt x="3353" y="3525"/>
                    <a:pt x="1836" y="5628"/>
                    <a:pt x="1836" y="5628"/>
                  </a:cubicBezTo>
                  <a:cubicBezTo>
                    <a:pt x="1836" y="5628"/>
                    <a:pt x="1034" y="6104"/>
                    <a:pt x="188" y="6430"/>
                  </a:cubicBezTo>
                  <a:cubicBezTo>
                    <a:pt x="130" y="6453"/>
                    <a:pt x="67" y="6475"/>
                    <a:pt x="0" y="6497"/>
                  </a:cubicBezTo>
                  <a:cubicBezTo>
                    <a:pt x="222" y="6746"/>
                    <a:pt x="457" y="7185"/>
                    <a:pt x="426" y="7909"/>
                  </a:cubicBezTo>
                  <a:cubicBezTo>
                    <a:pt x="1148" y="7870"/>
                    <a:pt x="1783" y="7824"/>
                    <a:pt x="2051" y="7773"/>
                  </a:cubicBezTo>
                  <a:cubicBezTo>
                    <a:pt x="2853" y="7621"/>
                    <a:pt x="5282" y="5648"/>
                    <a:pt x="5282" y="5648"/>
                  </a:cubicBezTo>
                  <a:cubicBezTo>
                    <a:pt x="5542" y="6711"/>
                    <a:pt x="6864" y="7101"/>
                    <a:pt x="6864" y="7101"/>
                  </a:cubicBezTo>
                  <a:lnTo>
                    <a:pt x="7211" y="7838"/>
                  </a:lnTo>
                  <a:cubicBezTo>
                    <a:pt x="7211" y="7838"/>
                    <a:pt x="7167" y="8945"/>
                    <a:pt x="7167" y="10288"/>
                  </a:cubicBezTo>
                  <a:cubicBezTo>
                    <a:pt x="7167" y="10514"/>
                    <a:pt x="7155" y="10844"/>
                    <a:pt x="7133" y="11242"/>
                  </a:cubicBezTo>
                  <a:cubicBezTo>
                    <a:pt x="7439" y="11277"/>
                    <a:pt x="7882" y="11311"/>
                    <a:pt x="8411" y="11311"/>
                  </a:cubicBezTo>
                  <a:cubicBezTo>
                    <a:pt x="10059" y="11311"/>
                    <a:pt x="12551" y="10974"/>
                    <a:pt x="14416" y="9234"/>
                  </a:cubicBezTo>
                  <a:cubicBezTo>
                    <a:pt x="13318" y="7216"/>
                    <a:pt x="12069" y="5932"/>
                    <a:pt x="12069" y="5932"/>
                  </a:cubicBezTo>
                  <a:cubicBezTo>
                    <a:pt x="12069" y="5932"/>
                    <a:pt x="11656" y="1898"/>
                    <a:pt x="11374" y="1139"/>
                  </a:cubicBezTo>
                  <a:cubicBezTo>
                    <a:pt x="11130" y="480"/>
                    <a:pt x="10328" y="1"/>
                    <a:pt x="9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659023" y="1067896"/>
              <a:ext cx="1108559" cy="866917"/>
            </a:xfrm>
            <a:custGeom>
              <a:avLst/>
              <a:gdLst/>
              <a:ahLst/>
              <a:cxnLst/>
              <a:rect l="l" t="t" r="r" b="b"/>
              <a:pathLst>
                <a:path w="14740" h="11527" extrusionOk="0">
                  <a:moveTo>
                    <a:pt x="9493" y="212"/>
                  </a:moveTo>
                  <a:cubicBezTo>
                    <a:pt x="10427" y="212"/>
                    <a:pt x="11220" y="626"/>
                    <a:pt x="11463" y="1282"/>
                  </a:cubicBezTo>
                  <a:cubicBezTo>
                    <a:pt x="11737" y="2018"/>
                    <a:pt x="12147" y="6006"/>
                    <a:pt x="12150" y="6046"/>
                  </a:cubicBezTo>
                  <a:lnTo>
                    <a:pt x="12154" y="6083"/>
                  </a:lnTo>
                  <a:lnTo>
                    <a:pt x="12180" y="6111"/>
                  </a:lnTo>
                  <a:cubicBezTo>
                    <a:pt x="12191" y="6124"/>
                    <a:pt x="13400" y="7378"/>
                    <a:pt x="14471" y="9318"/>
                  </a:cubicBezTo>
                  <a:cubicBezTo>
                    <a:pt x="12649" y="10977"/>
                    <a:pt x="10260" y="11313"/>
                    <a:pt x="8623" y="11313"/>
                  </a:cubicBezTo>
                  <a:cubicBezTo>
                    <a:pt x="8154" y="11313"/>
                    <a:pt x="7748" y="11286"/>
                    <a:pt x="7433" y="11254"/>
                  </a:cubicBezTo>
                  <a:cubicBezTo>
                    <a:pt x="7454" y="10872"/>
                    <a:pt x="7464" y="10591"/>
                    <a:pt x="7463" y="10392"/>
                  </a:cubicBezTo>
                  <a:cubicBezTo>
                    <a:pt x="7463" y="9066"/>
                    <a:pt x="7506" y="7959"/>
                    <a:pt x="7506" y="7946"/>
                  </a:cubicBezTo>
                  <a:lnTo>
                    <a:pt x="7507" y="7920"/>
                  </a:lnTo>
                  <a:lnTo>
                    <a:pt x="7128" y="7116"/>
                  </a:lnTo>
                  <a:lnTo>
                    <a:pt x="7083" y="7104"/>
                  </a:lnTo>
                  <a:cubicBezTo>
                    <a:pt x="7072" y="7099"/>
                    <a:pt x="5817" y="6716"/>
                    <a:pt x="5574" y="5728"/>
                  </a:cubicBezTo>
                  <a:lnTo>
                    <a:pt x="5534" y="5565"/>
                  </a:lnTo>
                  <a:lnTo>
                    <a:pt x="5403" y="5671"/>
                  </a:lnTo>
                  <a:cubicBezTo>
                    <a:pt x="5378" y="5691"/>
                    <a:pt x="2986" y="7629"/>
                    <a:pt x="2219" y="7774"/>
                  </a:cubicBezTo>
                  <a:cubicBezTo>
                    <a:pt x="1998" y="7815"/>
                    <a:pt x="1495" y="7858"/>
                    <a:pt x="723" y="7902"/>
                  </a:cubicBezTo>
                  <a:cubicBezTo>
                    <a:pt x="725" y="7305"/>
                    <a:pt x="549" y="6906"/>
                    <a:pt x="365" y="6652"/>
                  </a:cubicBezTo>
                  <a:cubicBezTo>
                    <a:pt x="380" y="6646"/>
                    <a:pt x="397" y="6641"/>
                    <a:pt x="412" y="6633"/>
                  </a:cubicBezTo>
                  <a:cubicBezTo>
                    <a:pt x="1257" y="6310"/>
                    <a:pt x="2070" y="5829"/>
                    <a:pt x="2077" y="5824"/>
                  </a:cubicBezTo>
                  <a:lnTo>
                    <a:pt x="2097" y="5813"/>
                  </a:lnTo>
                  <a:lnTo>
                    <a:pt x="2109" y="5795"/>
                  </a:lnTo>
                  <a:cubicBezTo>
                    <a:pt x="2171" y="5709"/>
                    <a:pt x="3637" y="3676"/>
                    <a:pt x="4069" y="2855"/>
                  </a:cubicBezTo>
                  <a:cubicBezTo>
                    <a:pt x="4455" y="2119"/>
                    <a:pt x="5293" y="1434"/>
                    <a:pt x="5792" y="1026"/>
                  </a:cubicBezTo>
                  <a:lnTo>
                    <a:pt x="5928" y="914"/>
                  </a:lnTo>
                  <a:cubicBezTo>
                    <a:pt x="6361" y="557"/>
                    <a:pt x="7062" y="352"/>
                    <a:pt x="7189" y="316"/>
                  </a:cubicBezTo>
                  <a:cubicBezTo>
                    <a:pt x="7251" y="325"/>
                    <a:pt x="7430" y="345"/>
                    <a:pt x="7727" y="345"/>
                  </a:cubicBezTo>
                  <a:cubicBezTo>
                    <a:pt x="8036" y="345"/>
                    <a:pt x="8472" y="324"/>
                    <a:pt x="9041" y="244"/>
                  </a:cubicBezTo>
                  <a:cubicBezTo>
                    <a:pt x="9194" y="222"/>
                    <a:pt x="9345" y="212"/>
                    <a:pt x="9493" y="212"/>
                  </a:cubicBezTo>
                  <a:close/>
                  <a:moveTo>
                    <a:pt x="9489" y="0"/>
                  </a:moveTo>
                  <a:cubicBezTo>
                    <a:pt x="9333" y="0"/>
                    <a:pt x="9172" y="11"/>
                    <a:pt x="9011" y="34"/>
                  </a:cubicBezTo>
                  <a:cubicBezTo>
                    <a:pt x="8455" y="112"/>
                    <a:pt x="8027" y="134"/>
                    <a:pt x="7727" y="134"/>
                  </a:cubicBezTo>
                  <a:cubicBezTo>
                    <a:pt x="7379" y="134"/>
                    <a:pt x="7203" y="105"/>
                    <a:pt x="7200" y="105"/>
                  </a:cubicBezTo>
                  <a:lnTo>
                    <a:pt x="7178" y="101"/>
                  </a:lnTo>
                  <a:lnTo>
                    <a:pt x="7156" y="106"/>
                  </a:lnTo>
                  <a:cubicBezTo>
                    <a:pt x="7122" y="114"/>
                    <a:pt x="6304" y="329"/>
                    <a:pt x="5792" y="750"/>
                  </a:cubicBezTo>
                  <a:lnTo>
                    <a:pt x="5657" y="862"/>
                  </a:lnTo>
                  <a:cubicBezTo>
                    <a:pt x="5145" y="1282"/>
                    <a:pt x="4288" y="1983"/>
                    <a:pt x="3881" y="2756"/>
                  </a:cubicBezTo>
                  <a:cubicBezTo>
                    <a:pt x="3477" y="3523"/>
                    <a:pt x="2099" y="5444"/>
                    <a:pt x="1950" y="5652"/>
                  </a:cubicBezTo>
                  <a:cubicBezTo>
                    <a:pt x="1824" y="5725"/>
                    <a:pt x="1094" y="6145"/>
                    <a:pt x="338" y="6435"/>
                  </a:cubicBezTo>
                  <a:cubicBezTo>
                    <a:pt x="281" y="6457"/>
                    <a:pt x="219" y="6480"/>
                    <a:pt x="155" y="6501"/>
                  </a:cubicBezTo>
                  <a:lnTo>
                    <a:pt x="0" y="6550"/>
                  </a:lnTo>
                  <a:lnTo>
                    <a:pt x="108" y="6673"/>
                  </a:lnTo>
                  <a:cubicBezTo>
                    <a:pt x="307" y="6896"/>
                    <a:pt x="537" y="7310"/>
                    <a:pt x="508" y="8011"/>
                  </a:cubicBezTo>
                  <a:lnTo>
                    <a:pt x="503" y="8128"/>
                  </a:lnTo>
                  <a:lnTo>
                    <a:pt x="620" y="8122"/>
                  </a:lnTo>
                  <a:cubicBezTo>
                    <a:pt x="1466" y="8076"/>
                    <a:pt x="2018" y="8029"/>
                    <a:pt x="2260" y="7985"/>
                  </a:cubicBezTo>
                  <a:cubicBezTo>
                    <a:pt x="2982" y="7848"/>
                    <a:pt x="4901" y="6346"/>
                    <a:pt x="5414" y="5937"/>
                  </a:cubicBezTo>
                  <a:cubicBezTo>
                    <a:pt x="5731" y="6831"/>
                    <a:pt x="6743" y="7217"/>
                    <a:pt x="6976" y="7295"/>
                  </a:cubicBezTo>
                  <a:lnTo>
                    <a:pt x="7293" y="7966"/>
                  </a:lnTo>
                  <a:cubicBezTo>
                    <a:pt x="7287" y="8142"/>
                    <a:pt x="7250" y="9176"/>
                    <a:pt x="7250" y="10394"/>
                  </a:cubicBezTo>
                  <a:cubicBezTo>
                    <a:pt x="7250" y="10603"/>
                    <a:pt x="7239" y="10913"/>
                    <a:pt x="7215" y="11343"/>
                  </a:cubicBezTo>
                  <a:lnTo>
                    <a:pt x="7210" y="11444"/>
                  </a:lnTo>
                  <a:lnTo>
                    <a:pt x="7311" y="11456"/>
                  </a:lnTo>
                  <a:cubicBezTo>
                    <a:pt x="7643" y="11492"/>
                    <a:pt x="8095" y="11527"/>
                    <a:pt x="8624" y="11527"/>
                  </a:cubicBezTo>
                  <a:cubicBezTo>
                    <a:pt x="10316" y="11527"/>
                    <a:pt x="12797" y="11174"/>
                    <a:pt x="14679" y="9419"/>
                  </a:cubicBezTo>
                  <a:lnTo>
                    <a:pt x="14739" y="9362"/>
                  </a:lnTo>
                  <a:lnTo>
                    <a:pt x="14700" y="9289"/>
                  </a:lnTo>
                  <a:cubicBezTo>
                    <a:pt x="13691" y="7441"/>
                    <a:pt x="12544" y="6187"/>
                    <a:pt x="12359" y="5990"/>
                  </a:cubicBezTo>
                  <a:cubicBezTo>
                    <a:pt x="12314" y="5560"/>
                    <a:pt x="11935" y="1942"/>
                    <a:pt x="11662" y="1209"/>
                  </a:cubicBezTo>
                  <a:cubicBezTo>
                    <a:pt x="11388" y="471"/>
                    <a:pt x="10513" y="0"/>
                    <a:pt x="9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239000" y="1716397"/>
              <a:ext cx="1845366" cy="2887592"/>
            </a:xfrm>
            <a:custGeom>
              <a:avLst/>
              <a:gdLst/>
              <a:ahLst/>
              <a:cxnLst/>
              <a:rect l="l" t="t" r="r" b="b"/>
              <a:pathLst>
                <a:path w="24537" h="38395" extrusionOk="0">
                  <a:moveTo>
                    <a:pt x="22192" y="322"/>
                  </a:moveTo>
                  <a:cubicBezTo>
                    <a:pt x="23308" y="322"/>
                    <a:pt x="24216" y="1230"/>
                    <a:pt x="24216" y="2345"/>
                  </a:cubicBezTo>
                  <a:lnTo>
                    <a:pt x="24216" y="36049"/>
                  </a:lnTo>
                  <a:cubicBezTo>
                    <a:pt x="24216" y="37164"/>
                    <a:pt x="23308" y="38072"/>
                    <a:pt x="22192" y="38072"/>
                  </a:cubicBezTo>
                  <a:lnTo>
                    <a:pt x="2344" y="38072"/>
                  </a:lnTo>
                  <a:cubicBezTo>
                    <a:pt x="1229" y="38072"/>
                    <a:pt x="321" y="37164"/>
                    <a:pt x="321" y="36049"/>
                  </a:cubicBezTo>
                  <a:lnTo>
                    <a:pt x="321" y="2345"/>
                  </a:lnTo>
                  <a:cubicBezTo>
                    <a:pt x="321" y="1230"/>
                    <a:pt x="1229" y="322"/>
                    <a:pt x="2344" y="322"/>
                  </a:cubicBezTo>
                  <a:close/>
                  <a:moveTo>
                    <a:pt x="2344" y="1"/>
                  </a:moveTo>
                  <a:cubicBezTo>
                    <a:pt x="1052" y="1"/>
                    <a:pt x="0" y="1051"/>
                    <a:pt x="0" y="2345"/>
                  </a:cubicBezTo>
                  <a:lnTo>
                    <a:pt x="0" y="36050"/>
                  </a:lnTo>
                  <a:cubicBezTo>
                    <a:pt x="0" y="37342"/>
                    <a:pt x="1051" y="38394"/>
                    <a:pt x="2344" y="38394"/>
                  </a:cubicBezTo>
                  <a:lnTo>
                    <a:pt x="22192" y="38394"/>
                  </a:lnTo>
                  <a:cubicBezTo>
                    <a:pt x="23484" y="38394"/>
                    <a:pt x="24536" y="37342"/>
                    <a:pt x="24536" y="36049"/>
                  </a:cubicBezTo>
                  <a:lnTo>
                    <a:pt x="24536" y="2345"/>
                  </a:lnTo>
                  <a:cubicBezTo>
                    <a:pt x="24536" y="1053"/>
                    <a:pt x="23485" y="1"/>
                    <a:pt x="2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8028442" y="1913136"/>
              <a:ext cx="75" cy="7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8021372" y="1913136"/>
              <a:ext cx="7145" cy="7145"/>
            </a:xfrm>
            <a:custGeom>
              <a:avLst/>
              <a:gdLst/>
              <a:ahLst/>
              <a:cxnLst/>
              <a:rect l="l" t="t" r="r" b="b"/>
              <a:pathLst>
                <a:path w="95" h="95" extrusionOk="0">
                  <a:moveTo>
                    <a:pt x="94" y="95"/>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014077" y="1913136"/>
              <a:ext cx="14440" cy="14440"/>
            </a:xfrm>
            <a:custGeom>
              <a:avLst/>
              <a:gdLst/>
              <a:ahLst/>
              <a:cxnLst/>
              <a:rect l="l" t="t" r="r" b="b"/>
              <a:pathLst>
                <a:path w="192" h="192" extrusionOk="0">
                  <a:moveTo>
                    <a:pt x="1" y="0"/>
                  </a:moveTo>
                  <a:lnTo>
                    <a:pt x="191" y="191"/>
                  </a:lnTo>
                  <a:lnTo>
                    <a:pt x="191" y="95"/>
                  </a:lnTo>
                  <a:lnTo>
                    <a:pt x="96"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006933" y="1913136"/>
              <a:ext cx="21585" cy="21509"/>
            </a:xfrm>
            <a:custGeom>
              <a:avLst/>
              <a:gdLst/>
              <a:ahLst/>
              <a:cxnLst/>
              <a:rect l="l" t="t" r="r" b="b"/>
              <a:pathLst>
                <a:path w="287" h="286" extrusionOk="0">
                  <a:moveTo>
                    <a:pt x="0" y="0"/>
                  </a:moveTo>
                  <a:lnTo>
                    <a:pt x="286" y="286"/>
                  </a:lnTo>
                  <a:lnTo>
                    <a:pt x="286" y="191"/>
                  </a:lnTo>
                  <a:lnTo>
                    <a:pt x="96" y="0"/>
                  </a:ln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7999788" y="1913136"/>
              <a:ext cx="28729" cy="28729"/>
            </a:xfrm>
            <a:custGeom>
              <a:avLst/>
              <a:gdLst/>
              <a:ahLst/>
              <a:cxnLst/>
              <a:rect l="l" t="t" r="r" b="b"/>
              <a:pathLst>
                <a:path w="382" h="382" extrusionOk="0">
                  <a:moveTo>
                    <a:pt x="1" y="0"/>
                  </a:moveTo>
                  <a:lnTo>
                    <a:pt x="381" y="381"/>
                  </a:lnTo>
                  <a:lnTo>
                    <a:pt x="381" y="286"/>
                  </a:lnTo>
                  <a:lnTo>
                    <a:pt x="95" y="0"/>
                  </a:lnTo>
                  <a:close/>
                </a:path>
              </a:pathLst>
            </a:custGeom>
            <a:solidFill>
              <a:srgbClr val="FB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992569" y="1913136"/>
              <a:ext cx="35949" cy="35874"/>
            </a:xfrm>
            <a:custGeom>
              <a:avLst/>
              <a:gdLst/>
              <a:ahLst/>
              <a:cxnLst/>
              <a:rect l="l" t="t" r="r" b="b"/>
              <a:pathLst>
                <a:path w="478" h="477" extrusionOk="0">
                  <a:moveTo>
                    <a:pt x="0" y="0"/>
                  </a:moveTo>
                  <a:lnTo>
                    <a:pt x="477" y="477"/>
                  </a:lnTo>
                  <a:lnTo>
                    <a:pt x="477" y="381"/>
                  </a:lnTo>
                  <a:lnTo>
                    <a:pt x="97" y="0"/>
                  </a:lnTo>
                  <a:close/>
                </a:path>
              </a:pathLst>
            </a:custGeom>
            <a:solidFill>
              <a:srgbClr val="FA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985424" y="1913136"/>
              <a:ext cx="43094" cy="43019"/>
            </a:xfrm>
            <a:custGeom>
              <a:avLst/>
              <a:gdLst/>
              <a:ahLst/>
              <a:cxnLst/>
              <a:rect l="l" t="t" r="r" b="b"/>
              <a:pathLst>
                <a:path w="573" h="572" extrusionOk="0">
                  <a:moveTo>
                    <a:pt x="1" y="0"/>
                  </a:moveTo>
                  <a:lnTo>
                    <a:pt x="572" y="572"/>
                  </a:lnTo>
                  <a:lnTo>
                    <a:pt x="572" y="477"/>
                  </a:lnTo>
                  <a:lnTo>
                    <a:pt x="95" y="0"/>
                  </a:lnTo>
                  <a:close/>
                </a:path>
              </a:pathLst>
            </a:custGeom>
            <a:solidFill>
              <a:srgbClr val="F9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978355" y="1913136"/>
              <a:ext cx="50163" cy="50163"/>
            </a:xfrm>
            <a:custGeom>
              <a:avLst/>
              <a:gdLst/>
              <a:ahLst/>
              <a:cxnLst/>
              <a:rect l="l" t="t" r="r" b="b"/>
              <a:pathLst>
                <a:path w="667" h="667" extrusionOk="0">
                  <a:moveTo>
                    <a:pt x="0" y="0"/>
                  </a:moveTo>
                  <a:lnTo>
                    <a:pt x="666" y="666"/>
                  </a:lnTo>
                  <a:lnTo>
                    <a:pt x="666" y="572"/>
                  </a:lnTo>
                  <a:lnTo>
                    <a:pt x="95" y="0"/>
                  </a:lnTo>
                  <a:close/>
                </a:path>
              </a:pathLst>
            </a:custGeom>
            <a:solidFill>
              <a:srgbClr val="F8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71060" y="1913136"/>
              <a:ext cx="57459" cy="57383"/>
            </a:xfrm>
            <a:custGeom>
              <a:avLst/>
              <a:gdLst/>
              <a:ahLst/>
              <a:cxnLst/>
              <a:rect l="l" t="t" r="r" b="b"/>
              <a:pathLst>
                <a:path w="764" h="763" extrusionOk="0">
                  <a:moveTo>
                    <a:pt x="1" y="0"/>
                  </a:moveTo>
                  <a:lnTo>
                    <a:pt x="763" y="763"/>
                  </a:lnTo>
                  <a:lnTo>
                    <a:pt x="763" y="666"/>
                  </a:lnTo>
                  <a:lnTo>
                    <a:pt x="97" y="0"/>
                  </a:lnTo>
                  <a:close/>
                </a:path>
              </a:pathLst>
            </a:custGeom>
            <a:solidFill>
              <a:srgbClr val="F7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7963990" y="1913136"/>
              <a:ext cx="64528" cy="64528"/>
            </a:xfrm>
            <a:custGeom>
              <a:avLst/>
              <a:gdLst/>
              <a:ahLst/>
              <a:cxnLst/>
              <a:rect l="l" t="t" r="r" b="b"/>
              <a:pathLst>
                <a:path w="858" h="858" extrusionOk="0">
                  <a:moveTo>
                    <a:pt x="0" y="0"/>
                  </a:moveTo>
                  <a:lnTo>
                    <a:pt x="857" y="857"/>
                  </a:lnTo>
                  <a:lnTo>
                    <a:pt x="857" y="763"/>
                  </a:lnTo>
                  <a:lnTo>
                    <a:pt x="95" y="0"/>
                  </a:lnTo>
                  <a:close/>
                </a:path>
              </a:pathLst>
            </a:custGeom>
            <a:solidFill>
              <a:srgbClr val="F6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956696" y="1913136"/>
              <a:ext cx="71823" cy="71748"/>
            </a:xfrm>
            <a:custGeom>
              <a:avLst/>
              <a:gdLst/>
              <a:ahLst/>
              <a:cxnLst/>
              <a:rect l="l" t="t" r="r" b="b"/>
              <a:pathLst>
                <a:path w="955" h="954" extrusionOk="0">
                  <a:moveTo>
                    <a:pt x="1" y="0"/>
                  </a:moveTo>
                  <a:lnTo>
                    <a:pt x="954" y="954"/>
                  </a:lnTo>
                  <a:lnTo>
                    <a:pt x="954" y="857"/>
                  </a:lnTo>
                  <a:lnTo>
                    <a:pt x="97" y="0"/>
                  </a:lnTo>
                  <a:close/>
                </a:path>
              </a:pathLst>
            </a:custGeom>
            <a:solidFill>
              <a:srgbClr val="F4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7949626" y="1913136"/>
              <a:ext cx="78893" cy="78893"/>
            </a:xfrm>
            <a:custGeom>
              <a:avLst/>
              <a:gdLst/>
              <a:ahLst/>
              <a:cxnLst/>
              <a:rect l="l" t="t" r="r" b="b"/>
              <a:pathLst>
                <a:path w="1049" h="1049" extrusionOk="0">
                  <a:moveTo>
                    <a:pt x="0" y="0"/>
                  </a:moveTo>
                  <a:lnTo>
                    <a:pt x="1048" y="1048"/>
                  </a:lnTo>
                  <a:lnTo>
                    <a:pt x="1048" y="954"/>
                  </a:lnTo>
                  <a:lnTo>
                    <a:pt x="95" y="0"/>
                  </a:lnTo>
                  <a:close/>
                </a:path>
              </a:pathLst>
            </a:custGeom>
            <a:solidFill>
              <a:srgbClr val="F3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942406" y="1913136"/>
              <a:ext cx="86113" cy="85962"/>
            </a:xfrm>
            <a:custGeom>
              <a:avLst/>
              <a:gdLst/>
              <a:ahLst/>
              <a:cxnLst/>
              <a:rect l="l" t="t" r="r" b="b"/>
              <a:pathLst>
                <a:path w="1145" h="1143" extrusionOk="0">
                  <a:moveTo>
                    <a:pt x="1" y="0"/>
                  </a:moveTo>
                  <a:lnTo>
                    <a:pt x="1144" y="1143"/>
                  </a:lnTo>
                  <a:lnTo>
                    <a:pt x="1144" y="1048"/>
                  </a:lnTo>
                  <a:lnTo>
                    <a:pt x="96" y="0"/>
                  </a:lnTo>
                  <a:close/>
                </a:path>
              </a:pathLst>
            </a:custGeom>
            <a:solidFill>
              <a:srgbClr val="F2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935262" y="1913136"/>
              <a:ext cx="93257" cy="93257"/>
            </a:xfrm>
            <a:custGeom>
              <a:avLst/>
              <a:gdLst/>
              <a:ahLst/>
              <a:cxnLst/>
              <a:rect l="l" t="t" r="r" b="b"/>
              <a:pathLst>
                <a:path w="1240" h="1240" extrusionOk="0">
                  <a:moveTo>
                    <a:pt x="0" y="0"/>
                  </a:moveTo>
                  <a:lnTo>
                    <a:pt x="1239" y="1239"/>
                  </a:lnTo>
                  <a:lnTo>
                    <a:pt x="1239" y="1143"/>
                  </a:lnTo>
                  <a:lnTo>
                    <a:pt x="96" y="0"/>
                  </a:lnTo>
                  <a:close/>
                </a:path>
              </a:pathLst>
            </a:custGeom>
            <a:solidFill>
              <a:srgbClr val="F1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928042" y="1913136"/>
              <a:ext cx="100477" cy="93859"/>
            </a:xfrm>
            <a:custGeom>
              <a:avLst/>
              <a:gdLst/>
              <a:ahLst/>
              <a:cxnLst/>
              <a:rect l="l" t="t" r="r" b="b"/>
              <a:pathLst>
                <a:path w="1336" h="1248" extrusionOk="0">
                  <a:moveTo>
                    <a:pt x="1" y="0"/>
                  </a:moveTo>
                  <a:lnTo>
                    <a:pt x="1250" y="1248"/>
                  </a:lnTo>
                  <a:lnTo>
                    <a:pt x="1335" y="1248"/>
                  </a:lnTo>
                  <a:lnTo>
                    <a:pt x="1335" y="1239"/>
                  </a:lnTo>
                  <a:lnTo>
                    <a:pt x="96" y="0"/>
                  </a:lnTo>
                  <a:close/>
                </a:path>
              </a:pathLst>
            </a:custGeom>
            <a:solidFill>
              <a:srgbClr val="F0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92097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91367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D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906609"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C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99314"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892244" y="1913136"/>
              <a:ext cx="101154" cy="93859"/>
            </a:xfrm>
            <a:custGeom>
              <a:avLst/>
              <a:gdLst/>
              <a:ahLst/>
              <a:cxnLst/>
              <a:rect l="l" t="t" r="r" b="b"/>
              <a:pathLst>
                <a:path w="1345" h="1248" extrusionOk="0">
                  <a:moveTo>
                    <a:pt x="1" y="0"/>
                  </a:moveTo>
                  <a:lnTo>
                    <a:pt x="1249" y="1248"/>
                  </a:lnTo>
                  <a:lnTo>
                    <a:pt x="1344" y="1248"/>
                  </a:lnTo>
                  <a:lnTo>
                    <a:pt x="95" y="0"/>
                  </a:lnTo>
                  <a:close/>
                </a:path>
              </a:pathLst>
            </a:custGeom>
            <a:solidFill>
              <a:srgbClr val="EA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885175"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E9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7788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E7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87081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6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63516" y="1913136"/>
              <a:ext cx="101229" cy="93859"/>
            </a:xfrm>
            <a:custGeom>
              <a:avLst/>
              <a:gdLst/>
              <a:ahLst/>
              <a:cxnLst/>
              <a:rect l="l" t="t" r="r" b="b"/>
              <a:pathLst>
                <a:path w="1346" h="1248" extrusionOk="0">
                  <a:moveTo>
                    <a:pt x="1" y="0"/>
                  </a:moveTo>
                  <a:lnTo>
                    <a:pt x="1249" y="1248"/>
                  </a:lnTo>
                  <a:lnTo>
                    <a:pt x="1346" y="1248"/>
                  </a:lnTo>
                  <a:lnTo>
                    <a:pt x="97" y="0"/>
                  </a:lnTo>
                  <a:close/>
                </a:path>
              </a:pathLst>
            </a:custGeom>
            <a:solidFill>
              <a:srgbClr val="E5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56446"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4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4922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3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842082" y="1913136"/>
              <a:ext cx="101229" cy="93859"/>
            </a:xfrm>
            <a:custGeom>
              <a:avLst/>
              <a:gdLst/>
              <a:ahLst/>
              <a:cxnLst/>
              <a:rect l="l" t="t" r="r" b="b"/>
              <a:pathLst>
                <a:path w="1346" h="1248" extrusionOk="0">
                  <a:moveTo>
                    <a:pt x="0" y="0"/>
                  </a:moveTo>
                  <a:lnTo>
                    <a:pt x="1249" y="1248"/>
                  </a:lnTo>
                  <a:lnTo>
                    <a:pt x="1345" y="1248"/>
                  </a:lnTo>
                  <a:lnTo>
                    <a:pt x="96" y="0"/>
                  </a:lnTo>
                  <a:close/>
                </a:path>
              </a:pathLst>
            </a:custGeom>
            <a:solidFill>
              <a:srgbClr val="E2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34862"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0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2779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F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782049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E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7813429"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DD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7806284"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DC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779906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DB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7791920"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DA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778477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D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7777631"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D7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7770411"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D6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763342" y="1913136"/>
              <a:ext cx="100928" cy="93859"/>
            </a:xfrm>
            <a:custGeom>
              <a:avLst/>
              <a:gdLst/>
              <a:ahLst/>
              <a:cxnLst/>
              <a:rect l="l" t="t" r="r" b="b"/>
              <a:pathLst>
                <a:path w="1342" h="1248" extrusionOk="0">
                  <a:moveTo>
                    <a:pt x="0" y="0"/>
                  </a:moveTo>
                  <a:lnTo>
                    <a:pt x="1248" y="1248"/>
                  </a:lnTo>
                  <a:lnTo>
                    <a:pt x="1342" y="1248"/>
                  </a:lnTo>
                  <a:lnTo>
                    <a:pt x="95" y="0"/>
                  </a:lnTo>
                  <a:close/>
                </a:path>
              </a:pathLst>
            </a:custGeom>
            <a:solidFill>
              <a:srgbClr val="D5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75604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4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74897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3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774168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1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73461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0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7273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F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720249"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E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7713105"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CD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705960" y="1913136"/>
              <a:ext cx="101079" cy="93859"/>
            </a:xfrm>
            <a:custGeom>
              <a:avLst/>
              <a:gdLst/>
              <a:ahLst/>
              <a:cxnLst/>
              <a:rect l="l" t="t" r="r" b="b"/>
              <a:pathLst>
                <a:path w="1344" h="1248" extrusionOk="0">
                  <a:moveTo>
                    <a:pt x="0" y="0"/>
                  </a:moveTo>
                  <a:lnTo>
                    <a:pt x="1248" y="1248"/>
                  </a:lnTo>
                  <a:lnTo>
                    <a:pt x="1343" y="1248"/>
                  </a:lnTo>
                  <a:lnTo>
                    <a:pt x="96" y="0"/>
                  </a:lnTo>
                  <a:close/>
                </a:path>
              </a:pathLst>
            </a:custGeom>
            <a:solidFill>
              <a:srgbClr val="C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69874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B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769159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C9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684451"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C8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67723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7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670087"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C6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7662867"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5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7655798"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C4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648578"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C3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764143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1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763428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C0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762714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F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761992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BE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761278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7605636"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BC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7598416"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BB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591272"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BA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758405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B8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7576907"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B7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56976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B6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756254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B5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755539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B4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754825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B3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7541109" y="1913136"/>
              <a:ext cx="101079" cy="93859"/>
            </a:xfrm>
            <a:custGeom>
              <a:avLst/>
              <a:gdLst/>
              <a:ahLst/>
              <a:cxnLst/>
              <a:rect l="l" t="t" r="r" b="b"/>
              <a:pathLst>
                <a:path w="1344" h="1248" extrusionOk="0">
                  <a:moveTo>
                    <a:pt x="1" y="0"/>
                  </a:moveTo>
                  <a:lnTo>
                    <a:pt x="1249" y="1248"/>
                  </a:lnTo>
                  <a:lnTo>
                    <a:pt x="1343" y="1248"/>
                  </a:lnTo>
                  <a:lnTo>
                    <a:pt x="96" y="0"/>
                  </a:lnTo>
                  <a:close/>
                </a:path>
              </a:pathLst>
            </a:custGeom>
            <a:solidFill>
              <a:srgbClr val="B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7533965" y="1913136"/>
              <a:ext cx="101079" cy="93859"/>
            </a:xfrm>
            <a:custGeom>
              <a:avLst/>
              <a:gdLst/>
              <a:ahLst/>
              <a:cxnLst/>
              <a:rect l="l" t="t" r="r" b="b"/>
              <a:pathLst>
                <a:path w="1344" h="1248" extrusionOk="0">
                  <a:moveTo>
                    <a:pt x="0" y="0"/>
                  </a:moveTo>
                  <a:lnTo>
                    <a:pt x="1247" y="1248"/>
                  </a:lnTo>
                  <a:lnTo>
                    <a:pt x="1344" y="1248"/>
                  </a:lnTo>
                  <a:lnTo>
                    <a:pt x="96" y="0"/>
                  </a:lnTo>
                  <a:close/>
                </a:path>
              </a:pathLst>
            </a:custGeom>
            <a:solidFill>
              <a:srgbClr val="B1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526820"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AF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751960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A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751245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AD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750523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C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49809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AB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490947"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AA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74837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A9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7476583"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A8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746943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6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7462219"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5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45507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4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448005"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A3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744071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2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7433641"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A1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426346"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0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419276"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9FF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412132"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9E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740491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9D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739776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9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739062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A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738340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99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737625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8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7369189"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97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7361894"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6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7354825"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95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34753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4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34046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93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733324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92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7326097"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91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731887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F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7311808"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E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7304513" y="1913136"/>
              <a:ext cx="101154" cy="93859"/>
            </a:xfrm>
            <a:custGeom>
              <a:avLst/>
              <a:gdLst/>
              <a:ahLst/>
              <a:cxnLst/>
              <a:rect l="l" t="t" r="r" b="b"/>
              <a:pathLst>
                <a:path w="1345" h="1248" extrusionOk="0">
                  <a:moveTo>
                    <a:pt x="1" y="0"/>
                  </a:moveTo>
                  <a:lnTo>
                    <a:pt x="1250" y="1248"/>
                  </a:lnTo>
                  <a:lnTo>
                    <a:pt x="1345" y="1248"/>
                  </a:lnTo>
                  <a:lnTo>
                    <a:pt x="98" y="0"/>
                  </a:lnTo>
                  <a:close/>
                </a:path>
              </a:pathLst>
            </a:custGeom>
            <a:solidFill>
              <a:srgbClr val="8D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7297443"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C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290224"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8B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7283079"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8A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727601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89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726871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88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26164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87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725442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86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724728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85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240061"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4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23299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3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22569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81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721862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0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721133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F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720426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E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7197119"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7D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189899"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7C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182830" y="1913136"/>
              <a:ext cx="101004" cy="93859"/>
            </a:xfrm>
            <a:custGeom>
              <a:avLst/>
              <a:gdLst/>
              <a:ahLst/>
              <a:cxnLst/>
              <a:rect l="l" t="t" r="r" b="b"/>
              <a:pathLst>
                <a:path w="1343" h="1248" extrusionOk="0">
                  <a:moveTo>
                    <a:pt x="0" y="0"/>
                  </a:moveTo>
                  <a:lnTo>
                    <a:pt x="1248" y="1248"/>
                  </a:lnTo>
                  <a:lnTo>
                    <a:pt x="1343" y="1248"/>
                  </a:lnTo>
                  <a:lnTo>
                    <a:pt x="94" y="0"/>
                  </a:lnTo>
                  <a:close/>
                </a:path>
              </a:pathLst>
            </a:custGeom>
            <a:solidFill>
              <a:srgbClr val="7B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175610"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7AF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7168466" y="1913136"/>
              <a:ext cx="101004" cy="93859"/>
            </a:xfrm>
            <a:custGeom>
              <a:avLst/>
              <a:gdLst/>
              <a:ahLst/>
              <a:cxnLst/>
              <a:rect l="l" t="t" r="r" b="b"/>
              <a:pathLst>
                <a:path w="1343" h="1248" extrusionOk="0">
                  <a:moveTo>
                    <a:pt x="0" y="0"/>
                  </a:moveTo>
                  <a:lnTo>
                    <a:pt x="1249" y="1248"/>
                  </a:lnTo>
                  <a:lnTo>
                    <a:pt x="1343" y="1248"/>
                  </a:lnTo>
                  <a:lnTo>
                    <a:pt x="96" y="0"/>
                  </a:lnTo>
                  <a:close/>
                </a:path>
              </a:pathLst>
            </a:custGeom>
            <a:solidFill>
              <a:srgbClr val="79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6124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78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154177"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77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714688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6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13981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75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713251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4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712544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3F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71182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7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711108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71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710393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709679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E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708957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D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708243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C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7075361" y="1913136"/>
              <a:ext cx="100928" cy="93859"/>
            </a:xfrm>
            <a:custGeom>
              <a:avLst/>
              <a:gdLst/>
              <a:ahLst/>
              <a:cxnLst/>
              <a:rect l="l" t="t" r="r" b="b"/>
              <a:pathLst>
                <a:path w="1342" h="1248" extrusionOk="0">
                  <a:moveTo>
                    <a:pt x="0" y="0"/>
                  </a:moveTo>
                  <a:lnTo>
                    <a:pt x="1247" y="1248"/>
                  </a:lnTo>
                  <a:lnTo>
                    <a:pt x="1342" y="1248"/>
                  </a:lnTo>
                  <a:lnTo>
                    <a:pt x="94" y="0"/>
                  </a:lnTo>
                  <a:close/>
                </a:path>
              </a:pathLst>
            </a:custGeom>
            <a:solidFill>
              <a:srgbClr val="6B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706806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6A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7060997" y="1913136"/>
              <a:ext cx="101079" cy="93859"/>
            </a:xfrm>
            <a:custGeom>
              <a:avLst/>
              <a:gdLst/>
              <a:ahLst/>
              <a:cxnLst/>
              <a:rect l="l" t="t" r="r" b="b"/>
              <a:pathLst>
                <a:path w="1344" h="1248" extrusionOk="0">
                  <a:moveTo>
                    <a:pt x="0" y="0"/>
                  </a:moveTo>
                  <a:lnTo>
                    <a:pt x="1247" y="1248"/>
                  </a:lnTo>
                  <a:lnTo>
                    <a:pt x="1344" y="1248"/>
                  </a:lnTo>
                  <a:lnTo>
                    <a:pt x="94" y="0"/>
                  </a:lnTo>
                  <a:close/>
                </a:path>
              </a:pathLst>
            </a:custGeom>
            <a:solidFill>
              <a:srgbClr val="69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7053702"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68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704663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67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703941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66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703226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65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702512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4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701797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3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701075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2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700361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1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699647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60E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698925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5F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698210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E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697488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D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96774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C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960522" y="1913136"/>
              <a:ext cx="101229" cy="93859"/>
            </a:xfrm>
            <a:custGeom>
              <a:avLst/>
              <a:gdLst/>
              <a:ahLst/>
              <a:cxnLst/>
              <a:rect l="l" t="t" r="r" b="b"/>
              <a:pathLst>
                <a:path w="1346" h="1248" extrusionOk="0">
                  <a:moveTo>
                    <a:pt x="0" y="0"/>
                  </a:moveTo>
                  <a:lnTo>
                    <a:pt x="1250" y="1248"/>
                  </a:lnTo>
                  <a:lnTo>
                    <a:pt x="1345" y="1248"/>
                  </a:lnTo>
                  <a:lnTo>
                    <a:pt x="97" y="0"/>
                  </a:lnTo>
                  <a:close/>
                </a:path>
              </a:pathLst>
            </a:custGeom>
            <a:solidFill>
              <a:srgbClr val="5B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6953378"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A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6946233" y="1913136"/>
              <a:ext cx="101154" cy="93859"/>
            </a:xfrm>
            <a:custGeom>
              <a:avLst/>
              <a:gdLst/>
              <a:ahLst/>
              <a:cxnLst/>
              <a:rect l="l" t="t" r="r" b="b"/>
              <a:pathLst>
                <a:path w="1345" h="1248" extrusionOk="0">
                  <a:moveTo>
                    <a:pt x="1" y="0"/>
                  </a:moveTo>
                  <a:lnTo>
                    <a:pt x="1250" y="1248"/>
                  </a:lnTo>
                  <a:lnTo>
                    <a:pt x="1344" y="1248"/>
                  </a:lnTo>
                  <a:lnTo>
                    <a:pt x="96" y="0"/>
                  </a:lnTo>
                  <a:close/>
                </a:path>
              </a:pathLst>
            </a:custGeom>
            <a:solidFill>
              <a:srgbClr val="59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6939089" y="1913136"/>
              <a:ext cx="101154" cy="93859"/>
            </a:xfrm>
            <a:custGeom>
              <a:avLst/>
              <a:gdLst/>
              <a:ahLst/>
              <a:cxnLst/>
              <a:rect l="l" t="t" r="r" b="b"/>
              <a:pathLst>
                <a:path w="1345" h="1248" extrusionOk="0">
                  <a:moveTo>
                    <a:pt x="0" y="0"/>
                  </a:moveTo>
                  <a:lnTo>
                    <a:pt x="1248" y="1248"/>
                  </a:lnTo>
                  <a:lnTo>
                    <a:pt x="1345" y="1248"/>
                  </a:lnTo>
                  <a:lnTo>
                    <a:pt x="96" y="0"/>
                  </a:lnTo>
                  <a:close/>
                </a:path>
              </a:pathLst>
            </a:custGeom>
            <a:solidFill>
              <a:srgbClr val="58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6931944"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57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692479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56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691758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55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6910435"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4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690329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3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689607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2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6888926"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1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688178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0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687456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F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686741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4E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686027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D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685305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C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684590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B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6838839"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A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6831545" y="1913136"/>
              <a:ext cx="101154" cy="93859"/>
            </a:xfrm>
            <a:custGeom>
              <a:avLst/>
              <a:gdLst/>
              <a:ahLst/>
              <a:cxnLst/>
              <a:rect l="l" t="t" r="r" b="b"/>
              <a:pathLst>
                <a:path w="1345" h="1248" extrusionOk="0">
                  <a:moveTo>
                    <a:pt x="1" y="0"/>
                  </a:moveTo>
                  <a:lnTo>
                    <a:pt x="1248" y="1248"/>
                  </a:lnTo>
                  <a:lnTo>
                    <a:pt x="1345" y="1248"/>
                  </a:lnTo>
                  <a:lnTo>
                    <a:pt x="98" y="0"/>
                  </a:lnTo>
                  <a:close/>
                </a:path>
              </a:pathLst>
            </a:custGeom>
            <a:solidFill>
              <a:srgbClr val="49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824475"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8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817255" y="1913136"/>
              <a:ext cx="101079" cy="93859"/>
            </a:xfrm>
            <a:custGeom>
              <a:avLst/>
              <a:gdLst/>
              <a:ahLst/>
              <a:cxnLst/>
              <a:rect l="l" t="t" r="r" b="b"/>
              <a:pathLst>
                <a:path w="1344" h="1248" extrusionOk="0">
                  <a:moveTo>
                    <a:pt x="0" y="0"/>
                  </a:moveTo>
                  <a:lnTo>
                    <a:pt x="1249" y="1248"/>
                  </a:lnTo>
                  <a:lnTo>
                    <a:pt x="1344" y="1248"/>
                  </a:lnTo>
                  <a:lnTo>
                    <a:pt x="97" y="0"/>
                  </a:lnTo>
                  <a:close/>
                </a:path>
              </a:pathLst>
            </a:custGeom>
            <a:solidFill>
              <a:srgbClr val="47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681011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6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680296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45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67957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4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678860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43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6781458"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2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677423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1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676709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0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6760024"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3F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675272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E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674566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D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73836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C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673129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B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672407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B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671693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3A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6709787" y="1913136"/>
              <a:ext cx="101079" cy="93859"/>
            </a:xfrm>
            <a:custGeom>
              <a:avLst/>
              <a:gdLst/>
              <a:ahLst/>
              <a:cxnLst/>
              <a:rect l="l" t="t" r="r" b="b"/>
              <a:pathLst>
                <a:path w="1344" h="1248" extrusionOk="0">
                  <a:moveTo>
                    <a:pt x="0" y="0"/>
                  </a:moveTo>
                  <a:lnTo>
                    <a:pt x="1250" y="1248"/>
                  </a:lnTo>
                  <a:lnTo>
                    <a:pt x="1344" y="1248"/>
                  </a:lnTo>
                  <a:lnTo>
                    <a:pt x="95" y="0"/>
                  </a:lnTo>
                  <a:close/>
                </a:path>
              </a:pathLst>
            </a:custGeom>
            <a:solidFill>
              <a:srgbClr val="39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6702642"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8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6695422"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37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668827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6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668105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35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6673914"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34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6666844"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3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665954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2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6652480"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1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6645260"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0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663811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F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6630896"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662382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661653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D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660946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C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660216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B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659509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A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588029" y="1913136"/>
              <a:ext cx="101004" cy="93859"/>
            </a:xfrm>
            <a:custGeom>
              <a:avLst/>
              <a:gdLst/>
              <a:ahLst/>
              <a:cxnLst/>
              <a:rect l="l" t="t" r="r" b="b"/>
              <a:pathLst>
                <a:path w="1343" h="1248" extrusionOk="0">
                  <a:moveTo>
                    <a:pt x="0" y="0"/>
                  </a:moveTo>
                  <a:lnTo>
                    <a:pt x="1247" y="1248"/>
                  </a:lnTo>
                  <a:lnTo>
                    <a:pt x="1343" y="1248"/>
                  </a:lnTo>
                  <a:lnTo>
                    <a:pt x="94" y="0"/>
                  </a:lnTo>
                  <a:close/>
                </a:path>
              </a:pathLst>
            </a:custGeom>
            <a:solidFill>
              <a:srgbClr val="29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580734" y="1913136"/>
              <a:ext cx="101154" cy="93859"/>
            </a:xfrm>
            <a:custGeom>
              <a:avLst/>
              <a:gdLst/>
              <a:ahLst/>
              <a:cxnLst/>
              <a:rect l="l" t="t" r="r" b="b"/>
              <a:pathLst>
                <a:path w="1345" h="1248" extrusionOk="0">
                  <a:moveTo>
                    <a:pt x="1" y="0"/>
                  </a:moveTo>
                  <a:lnTo>
                    <a:pt x="1249" y="1248"/>
                  </a:lnTo>
                  <a:lnTo>
                    <a:pt x="1344" y="1248"/>
                  </a:lnTo>
                  <a:lnTo>
                    <a:pt x="97" y="0"/>
                  </a:lnTo>
                  <a:close/>
                </a:path>
              </a:pathLst>
            </a:custGeom>
            <a:solidFill>
              <a:srgbClr val="28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657366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27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566445"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6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559300"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655208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545011"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24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537716"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3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53064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2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52335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1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51628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0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650906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F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650191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49477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48762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D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48041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C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6473265"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1B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6466196" y="1913136"/>
              <a:ext cx="100928" cy="93859"/>
            </a:xfrm>
            <a:custGeom>
              <a:avLst/>
              <a:gdLst/>
              <a:ahLst/>
              <a:cxnLst/>
              <a:rect l="l" t="t" r="r" b="b"/>
              <a:pathLst>
                <a:path w="1342" h="1248" extrusionOk="0">
                  <a:moveTo>
                    <a:pt x="0" y="0"/>
                  </a:moveTo>
                  <a:lnTo>
                    <a:pt x="1247" y="1248"/>
                  </a:lnTo>
                  <a:lnTo>
                    <a:pt x="1342" y="1248"/>
                  </a:lnTo>
                  <a:lnTo>
                    <a:pt x="95" y="0"/>
                  </a:lnTo>
                  <a:close/>
                </a:path>
              </a:pathLst>
            </a:custGeom>
            <a:solidFill>
              <a:srgbClr val="1A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6458901"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6451831"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644453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18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6437467"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17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4302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6E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42310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5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415958"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40881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4015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3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39445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2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387305"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38008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37294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10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36572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0F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358652"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0E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351432"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344287"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337068"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0C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32999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0B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32277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31563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30849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09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301270"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294877" y="1913136"/>
              <a:ext cx="100327" cy="93859"/>
            </a:xfrm>
            <a:custGeom>
              <a:avLst/>
              <a:gdLst/>
              <a:ahLst/>
              <a:cxnLst/>
              <a:rect l="l" t="t" r="r" b="b"/>
              <a:pathLst>
                <a:path w="1334" h="1248" extrusionOk="0">
                  <a:moveTo>
                    <a:pt x="0" y="0"/>
                  </a:moveTo>
                  <a:lnTo>
                    <a:pt x="0" y="10"/>
                  </a:lnTo>
                  <a:lnTo>
                    <a:pt x="1238" y="1248"/>
                  </a:lnTo>
                  <a:lnTo>
                    <a:pt x="1334" y="1248"/>
                  </a:lnTo>
                  <a:lnTo>
                    <a:pt x="85"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294877" y="1913813"/>
              <a:ext cx="93182" cy="93182"/>
            </a:xfrm>
            <a:custGeom>
              <a:avLst/>
              <a:gdLst/>
              <a:ahLst/>
              <a:cxnLst/>
              <a:rect l="l" t="t" r="r" b="b"/>
              <a:pathLst>
                <a:path w="1239" h="1239" extrusionOk="0">
                  <a:moveTo>
                    <a:pt x="0" y="1"/>
                  </a:moveTo>
                  <a:lnTo>
                    <a:pt x="0" y="96"/>
                  </a:lnTo>
                  <a:lnTo>
                    <a:pt x="1144" y="1239"/>
                  </a:lnTo>
                  <a:lnTo>
                    <a:pt x="1238" y="1239"/>
                  </a:lnTo>
                  <a:lnTo>
                    <a:pt x="0" y="1"/>
                  </a:lnTo>
                  <a:close/>
                </a:path>
              </a:pathLst>
            </a:custGeom>
            <a:solidFill>
              <a:srgbClr val="07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294877" y="1920957"/>
              <a:ext cx="86037" cy="86037"/>
            </a:xfrm>
            <a:custGeom>
              <a:avLst/>
              <a:gdLst/>
              <a:ahLst/>
              <a:cxnLst/>
              <a:rect l="l" t="t" r="r" b="b"/>
              <a:pathLst>
                <a:path w="1144" h="1144" extrusionOk="0">
                  <a:moveTo>
                    <a:pt x="0" y="1"/>
                  </a:moveTo>
                  <a:lnTo>
                    <a:pt x="0" y="95"/>
                  </a:lnTo>
                  <a:lnTo>
                    <a:pt x="1048" y="1144"/>
                  </a:lnTo>
                  <a:lnTo>
                    <a:pt x="1144" y="1144"/>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294877" y="1928102"/>
              <a:ext cx="78893" cy="78893"/>
            </a:xfrm>
            <a:custGeom>
              <a:avLst/>
              <a:gdLst/>
              <a:ahLst/>
              <a:cxnLst/>
              <a:rect l="l" t="t" r="r" b="b"/>
              <a:pathLst>
                <a:path w="1049" h="1049" extrusionOk="0">
                  <a:moveTo>
                    <a:pt x="0" y="0"/>
                  </a:moveTo>
                  <a:lnTo>
                    <a:pt x="0" y="97"/>
                  </a:lnTo>
                  <a:lnTo>
                    <a:pt x="953" y="1049"/>
                  </a:lnTo>
                  <a:lnTo>
                    <a:pt x="1048" y="1049"/>
                  </a:lnTo>
                  <a:lnTo>
                    <a:pt x="0" y="0"/>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6294877" y="1935322"/>
              <a:ext cx="71673" cy="71673"/>
            </a:xfrm>
            <a:custGeom>
              <a:avLst/>
              <a:gdLst/>
              <a:ahLst/>
              <a:cxnLst/>
              <a:rect l="l" t="t" r="r" b="b"/>
              <a:pathLst>
                <a:path w="953" h="953" extrusionOk="0">
                  <a:moveTo>
                    <a:pt x="0" y="1"/>
                  </a:moveTo>
                  <a:lnTo>
                    <a:pt x="0" y="95"/>
                  </a:lnTo>
                  <a:lnTo>
                    <a:pt x="857" y="953"/>
                  </a:lnTo>
                  <a:lnTo>
                    <a:pt x="953" y="953"/>
                  </a:lnTo>
                  <a:lnTo>
                    <a:pt x="0" y="1"/>
                  </a:lnTo>
                  <a:close/>
                </a:path>
              </a:pathLst>
            </a:custGeom>
            <a:solidFill>
              <a:srgbClr val="05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6294877" y="1942466"/>
              <a:ext cx="64528" cy="64528"/>
            </a:xfrm>
            <a:custGeom>
              <a:avLst/>
              <a:gdLst/>
              <a:ahLst/>
              <a:cxnLst/>
              <a:rect l="l" t="t" r="r" b="b"/>
              <a:pathLst>
                <a:path w="858" h="858" extrusionOk="0">
                  <a:moveTo>
                    <a:pt x="0" y="0"/>
                  </a:moveTo>
                  <a:lnTo>
                    <a:pt x="0" y="97"/>
                  </a:lnTo>
                  <a:lnTo>
                    <a:pt x="763" y="858"/>
                  </a:lnTo>
                  <a:lnTo>
                    <a:pt x="857" y="858"/>
                  </a:lnTo>
                  <a:lnTo>
                    <a:pt x="0" y="0"/>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6294877" y="1949686"/>
              <a:ext cx="57383" cy="57308"/>
            </a:xfrm>
            <a:custGeom>
              <a:avLst/>
              <a:gdLst/>
              <a:ahLst/>
              <a:cxnLst/>
              <a:rect l="l" t="t" r="r" b="b"/>
              <a:pathLst>
                <a:path w="763" h="762" extrusionOk="0">
                  <a:moveTo>
                    <a:pt x="0" y="1"/>
                  </a:moveTo>
                  <a:lnTo>
                    <a:pt x="0" y="95"/>
                  </a:lnTo>
                  <a:lnTo>
                    <a:pt x="666" y="762"/>
                  </a:lnTo>
                  <a:lnTo>
                    <a:pt x="763" y="762"/>
                  </a:lnTo>
                  <a:lnTo>
                    <a:pt x="0" y="1"/>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6294877" y="1956830"/>
              <a:ext cx="50163" cy="50163"/>
            </a:xfrm>
            <a:custGeom>
              <a:avLst/>
              <a:gdLst/>
              <a:ahLst/>
              <a:cxnLst/>
              <a:rect l="l" t="t" r="r" b="b"/>
              <a:pathLst>
                <a:path w="667" h="667" extrusionOk="0">
                  <a:moveTo>
                    <a:pt x="0" y="0"/>
                  </a:moveTo>
                  <a:lnTo>
                    <a:pt x="0" y="95"/>
                  </a:lnTo>
                  <a:lnTo>
                    <a:pt x="572" y="667"/>
                  </a:lnTo>
                  <a:lnTo>
                    <a:pt x="666" y="667"/>
                  </a:lnTo>
                  <a:lnTo>
                    <a:pt x="0" y="0"/>
                  </a:lnTo>
                  <a:close/>
                </a:path>
              </a:pathLst>
            </a:custGeom>
            <a:solidFill>
              <a:srgbClr val="03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6294877" y="1963900"/>
              <a:ext cx="43019" cy="43094"/>
            </a:xfrm>
            <a:custGeom>
              <a:avLst/>
              <a:gdLst/>
              <a:ahLst/>
              <a:cxnLst/>
              <a:rect l="l" t="t" r="r" b="b"/>
              <a:pathLst>
                <a:path w="572" h="573" extrusionOk="0">
                  <a:moveTo>
                    <a:pt x="0" y="1"/>
                  </a:moveTo>
                  <a:lnTo>
                    <a:pt x="0" y="97"/>
                  </a:lnTo>
                  <a:lnTo>
                    <a:pt x="475" y="573"/>
                  </a:lnTo>
                  <a:lnTo>
                    <a:pt x="572" y="573"/>
                  </a:lnTo>
                  <a:lnTo>
                    <a:pt x="0" y="1"/>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6294877" y="1971195"/>
              <a:ext cx="35799" cy="35799"/>
            </a:xfrm>
            <a:custGeom>
              <a:avLst/>
              <a:gdLst/>
              <a:ahLst/>
              <a:cxnLst/>
              <a:rect l="l" t="t" r="r" b="b"/>
              <a:pathLst>
                <a:path w="476" h="476" extrusionOk="0">
                  <a:moveTo>
                    <a:pt x="0" y="0"/>
                  </a:moveTo>
                  <a:lnTo>
                    <a:pt x="0" y="95"/>
                  </a:lnTo>
                  <a:lnTo>
                    <a:pt x="381" y="476"/>
                  </a:lnTo>
                  <a:lnTo>
                    <a:pt x="475" y="476"/>
                  </a:lnTo>
                  <a:lnTo>
                    <a:pt x="0" y="0"/>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6294877" y="1978264"/>
              <a:ext cx="28654" cy="28729"/>
            </a:xfrm>
            <a:custGeom>
              <a:avLst/>
              <a:gdLst/>
              <a:ahLst/>
              <a:cxnLst/>
              <a:rect l="l" t="t" r="r" b="b"/>
              <a:pathLst>
                <a:path w="381" h="382" extrusionOk="0">
                  <a:moveTo>
                    <a:pt x="0" y="1"/>
                  </a:moveTo>
                  <a:lnTo>
                    <a:pt x="0" y="96"/>
                  </a:lnTo>
                  <a:lnTo>
                    <a:pt x="286" y="382"/>
                  </a:lnTo>
                  <a:lnTo>
                    <a:pt x="381" y="382"/>
                  </a:lnTo>
                  <a:lnTo>
                    <a:pt x="0" y="1"/>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6294877" y="1985484"/>
              <a:ext cx="21509" cy="21509"/>
            </a:xfrm>
            <a:custGeom>
              <a:avLst/>
              <a:gdLst/>
              <a:ahLst/>
              <a:cxnLst/>
              <a:rect l="l" t="t" r="r" b="b"/>
              <a:pathLst>
                <a:path w="286" h="286" extrusionOk="0">
                  <a:moveTo>
                    <a:pt x="0" y="0"/>
                  </a:moveTo>
                  <a:lnTo>
                    <a:pt x="0" y="96"/>
                  </a:lnTo>
                  <a:lnTo>
                    <a:pt x="190" y="286"/>
                  </a:lnTo>
                  <a:lnTo>
                    <a:pt x="286" y="286"/>
                  </a:lnTo>
                  <a:lnTo>
                    <a:pt x="0" y="0"/>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6294877" y="1992629"/>
              <a:ext cx="14365" cy="14365"/>
            </a:xfrm>
            <a:custGeom>
              <a:avLst/>
              <a:gdLst/>
              <a:ahLst/>
              <a:cxnLst/>
              <a:rect l="l" t="t" r="r" b="b"/>
              <a:pathLst>
                <a:path w="191" h="191" extrusionOk="0">
                  <a:moveTo>
                    <a:pt x="0" y="1"/>
                  </a:moveTo>
                  <a:lnTo>
                    <a:pt x="0" y="96"/>
                  </a:lnTo>
                  <a:lnTo>
                    <a:pt x="95" y="191"/>
                  </a:lnTo>
                  <a:lnTo>
                    <a:pt x="190" y="191"/>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6294877" y="1999848"/>
              <a:ext cx="7145" cy="7145"/>
            </a:xfrm>
            <a:custGeom>
              <a:avLst/>
              <a:gdLst/>
              <a:ahLst/>
              <a:cxnLst/>
              <a:rect l="l" t="t" r="r" b="b"/>
              <a:pathLst>
                <a:path w="95" h="95" extrusionOk="0">
                  <a:moveTo>
                    <a:pt x="0" y="0"/>
                  </a:moveTo>
                  <a:lnTo>
                    <a:pt x="0" y="95"/>
                  </a:lnTo>
                  <a:lnTo>
                    <a:pt x="95" y="95"/>
                  </a:lnTo>
                  <a:lnTo>
                    <a:pt x="0" y="0"/>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6294877" y="1913136"/>
              <a:ext cx="1733683" cy="2466881"/>
            </a:xfrm>
            <a:custGeom>
              <a:avLst/>
              <a:gdLst/>
              <a:ahLst/>
              <a:cxnLst/>
              <a:rect l="l" t="t" r="r" b="b"/>
              <a:pathLst>
                <a:path w="23052" h="32801" extrusionOk="0">
                  <a:moveTo>
                    <a:pt x="0" y="0"/>
                  </a:moveTo>
                  <a:lnTo>
                    <a:pt x="0" y="32801"/>
                  </a:lnTo>
                  <a:lnTo>
                    <a:pt x="23051" y="32801"/>
                  </a:lnTo>
                  <a:lnTo>
                    <a:pt x="23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6282694" y="1901028"/>
              <a:ext cx="1757900" cy="2491098"/>
            </a:xfrm>
            <a:custGeom>
              <a:avLst/>
              <a:gdLst/>
              <a:ahLst/>
              <a:cxnLst/>
              <a:rect l="l" t="t" r="r" b="b"/>
              <a:pathLst>
                <a:path w="23374" h="33123" extrusionOk="0">
                  <a:moveTo>
                    <a:pt x="23054" y="321"/>
                  </a:moveTo>
                  <a:lnTo>
                    <a:pt x="23054" y="32801"/>
                  </a:lnTo>
                  <a:lnTo>
                    <a:pt x="323" y="32801"/>
                  </a:lnTo>
                  <a:lnTo>
                    <a:pt x="323" y="321"/>
                  </a:lnTo>
                  <a:close/>
                  <a:moveTo>
                    <a:pt x="0" y="0"/>
                  </a:moveTo>
                  <a:lnTo>
                    <a:pt x="0" y="33122"/>
                  </a:lnTo>
                  <a:lnTo>
                    <a:pt x="23373" y="33122"/>
                  </a:lnTo>
                  <a:lnTo>
                    <a:pt x="233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6824099" y="473920"/>
              <a:ext cx="603540" cy="540892"/>
            </a:xfrm>
            <a:custGeom>
              <a:avLst/>
              <a:gdLst/>
              <a:ahLst/>
              <a:cxnLst/>
              <a:rect l="l" t="t" r="r" b="b"/>
              <a:pathLst>
                <a:path w="8025" h="7192" extrusionOk="0">
                  <a:moveTo>
                    <a:pt x="4519" y="1"/>
                  </a:moveTo>
                  <a:cubicBezTo>
                    <a:pt x="4139" y="1"/>
                    <a:pt x="3744" y="171"/>
                    <a:pt x="3425" y="397"/>
                  </a:cubicBezTo>
                  <a:cubicBezTo>
                    <a:pt x="2866" y="791"/>
                    <a:pt x="2343" y="1579"/>
                    <a:pt x="2779" y="2241"/>
                  </a:cubicBezTo>
                  <a:cubicBezTo>
                    <a:pt x="2824" y="2309"/>
                    <a:pt x="2877" y="2373"/>
                    <a:pt x="2933" y="2434"/>
                  </a:cubicBezTo>
                  <a:cubicBezTo>
                    <a:pt x="2859" y="2427"/>
                    <a:pt x="2785" y="2424"/>
                    <a:pt x="2710" y="2424"/>
                  </a:cubicBezTo>
                  <a:cubicBezTo>
                    <a:pt x="2376" y="2424"/>
                    <a:pt x="2037" y="2493"/>
                    <a:pt x="1715" y="2642"/>
                  </a:cubicBezTo>
                  <a:cubicBezTo>
                    <a:pt x="520" y="3197"/>
                    <a:pt x="0" y="4614"/>
                    <a:pt x="554" y="5809"/>
                  </a:cubicBezTo>
                  <a:cubicBezTo>
                    <a:pt x="957" y="6680"/>
                    <a:pt x="1819" y="7192"/>
                    <a:pt x="2720" y="7192"/>
                  </a:cubicBezTo>
                  <a:cubicBezTo>
                    <a:pt x="3055" y="7192"/>
                    <a:pt x="3396" y="7121"/>
                    <a:pt x="3721" y="6970"/>
                  </a:cubicBezTo>
                  <a:cubicBezTo>
                    <a:pt x="4915" y="6416"/>
                    <a:pt x="5435" y="4998"/>
                    <a:pt x="4881" y="3804"/>
                  </a:cubicBezTo>
                  <a:cubicBezTo>
                    <a:pt x="4745" y="3509"/>
                    <a:pt x="4554" y="3255"/>
                    <a:pt x="4329" y="3048"/>
                  </a:cubicBezTo>
                  <a:cubicBezTo>
                    <a:pt x="4455" y="3048"/>
                    <a:pt x="4579" y="3037"/>
                    <a:pt x="4699" y="3009"/>
                  </a:cubicBezTo>
                  <a:cubicBezTo>
                    <a:pt x="4885" y="2965"/>
                    <a:pt x="5069" y="2892"/>
                    <a:pt x="5256" y="2892"/>
                  </a:cubicBezTo>
                  <a:cubicBezTo>
                    <a:pt x="5282" y="2892"/>
                    <a:pt x="5309" y="2894"/>
                    <a:pt x="5336" y="2897"/>
                  </a:cubicBezTo>
                  <a:cubicBezTo>
                    <a:pt x="5602" y="2929"/>
                    <a:pt x="5814" y="3128"/>
                    <a:pt x="6058" y="3242"/>
                  </a:cubicBezTo>
                  <a:cubicBezTo>
                    <a:pt x="6217" y="3316"/>
                    <a:pt x="6389" y="3351"/>
                    <a:pt x="6563" y="3351"/>
                  </a:cubicBezTo>
                  <a:cubicBezTo>
                    <a:pt x="6854" y="3351"/>
                    <a:pt x="7147" y="3253"/>
                    <a:pt x="7382" y="3078"/>
                  </a:cubicBezTo>
                  <a:cubicBezTo>
                    <a:pt x="7758" y="2799"/>
                    <a:pt x="7982" y="2345"/>
                    <a:pt x="8025" y="1879"/>
                  </a:cubicBezTo>
                  <a:lnTo>
                    <a:pt x="8025" y="1879"/>
                  </a:lnTo>
                  <a:cubicBezTo>
                    <a:pt x="7897" y="1981"/>
                    <a:pt x="7749" y="2019"/>
                    <a:pt x="7595" y="2019"/>
                  </a:cubicBezTo>
                  <a:cubicBezTo>
                    <a:pt x="7409" y="2019"/>
                    <a:pt x="7216" y="1963"/>
                    <a:pt x="7046" y="1900"/>
                  </a:cubicBezTo>
                  <a:cubicBezTo>
                    <a:pt x="6611" y="1741"/>
                    <a:pt x="6285" y="1459"/>
                    <a:pt x="6001" y="1104"/>
                  </a:cubicBezTo>
                  <a:cubicBezTo>
                    <a:pt x="5709" y="738"/>
                    <a:pt x="5432" y="309"/>
                    <a:pt x="4993" y="103"/>
                  </a:cubicBezTo>
                  <a:cubicBezTo>
                    <a:pt x="4842" y="32"/>
                    <a:pt x="4682"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816428" y="467302"/>
              <a:ext cx="618130" cy="554129"/>
            </a:xfrm>
            <a:custGeom>
              <a:avLst/>
              <a:gdLst/>
              <a:ahLst/>
              <a:cxnLst/>
              <a:rect l="l" t="t" r="r" b="b"/>
              <a:pathLst>
                <a:path w="8219" h="7368" extrusionOk="0">
                  <a:moveTo>
                    <a:pt x="4621" y="182"/>
                  </a:moveTo>
                  <a:cubicBezTo>
                    <a:pt x="4778" y="182"/>
                    <a:pt x="4925" y="212"/>
                    <a:pt x="5057" y="274"/>
                  </a:cubicBezTo>
                  <a:cubicBezTo>
                    <a:pt x="5404" y="437"/>
                    <a:pt x="5651" y="758"/>
                    <a:pt x="5890" y="1068"/>
                  </a:cubicBezTo>
                  <a:cubicBezTo>
                    <a:pt x="5937" y="1128"/>
                    <a:pt x="5984" y="1189"/>
                    <a:pt x="6032" y="1250"/>
                  </a:cubicBezTo>
                  <a:cubicBezTo>
                    <a:pt x="6360" y="1662"/>
                    <a:pt x="6705" y="1924"/>
                    <a:pt x="7115" y="2075"/>
                  </a:cubicBezTo>
                  <a:cubicBezTo>
                    <a:pt x="7281" y="2135"/>
                    <a:pt x="7488" y="2197"/>
                    <a:pt x="7695" y="2197"/>
                  </a:cubicBezTo>
                  <a:cubicBezTo>
                    <a:pt x="7802" y="2197"/>
                    <a:pt x="7909" y="2181"/>
                    <a:pt x="8010" y="2139"/>
                  </a:cubicBezTo>
                  <a:lnTo>
                    <a:pt x="8010" y="2139"/>
                  </a:lnTo>
                  <a:cubicBezTo>
                    <a:pt x="7931" y="2528"/>
                    <a:pt x="7721" y="2877"/>
                    <a:pt x="7429" y="3095"/>
                  </a:cubicBezTo>
                  <a:cubicBezTo>
                    <a:pt x="7205" y="3262"/>
                    <a:pt x="6929" y="3348"/>
                    <a:pt x="6662" y="3348"/>
                  </a:cubicBezTo>
                  <a:cubicBezTo>
                    <a:pt x="6499" y="3348"/>
                    <a:pt x="6339" y="3316"/>
                    <a:pt x="6195" y="3249"/>
                  </a:cubicBezTo>
                  <a:cubicBezTo>
                    <a:pt x="6116" y="3213"/>
                    <a:pt x="6041" y="3166"/>
                    <a:pt x="5961" y="3118"/>
                  </a:cubicBezTo>
                  <a:cubicBezTo>
                    <a:pt x="5802" y="3020"/>
                    <a:pt x="5640" y="2920"/>
                    <a:pt x="5446" y="2897"/>
                  </a:cubicBezTo>
                  <a:cubicBezTo>
                    <a:pt x="5415" y="2893"/>
                    <a:pt x="5385" y="2891"/>
                    <a:pt x="5355" y="2891"/>
                  </a:cubicBezTo>
                  <a:cubicBezTo>
                    <a:pt x="5210" y="2891"/>
                    <a:pt x="5071" y="2930"/>
                    <a:pt x="4935" y="2968"/>
                  </a:cubicBezTo>
                  <a:cubicBezTo>
                    <a:pt x="4883" y="2983"/>
                    <a:pt x="4831" y="2998"/>
                    <a:pt x="4779" y="3010"/>
                  </a:cubicBezTo>
                  <a:cubicBezTo>
                    <a:pt x="4670" y="3035"/>
                    <a:pt x="4551" y="3047"/>
                    <a:pt x="4429" y="3047"/>
                  </a:cubicBezTo>
                  <a:cubicBezTo>
                    <a:pt x="4393" y="3047"/>
                    <a:pt x="4358" y="3069"/>
                    <a:pt x="4346" y="3104"/>
                  </a:cubicBezTo>
                  <a:cubicBezTo>
                    <a:pt x="4332" y="3139"/>
                    <a:pt x="4342" y="3178"/>
                    <a:pt x="4369" y="3203"/>
                  </a:cubicBezTo>
                  <a:cubicBezTo>
                    <a:pt x="4593" y="3408"/>
                    <a:pt x="4772" y="3652"/>
                    <a:pt x="4901" y="3929"/>
                  </a:cubicBezTo>
                  <a:cubicBezTo>
                    <a:pt x="5433" y="5077"/>
                    <a:pt x="4932" y="6445"/>
                    <a:pt x="3783" y="6976"/>
                  </a:cubicBezTo>
                  <a:cubicBezTo>
                    <a:pt x="3472" y="7121"/>
                    <a:pt x="3144" y="7189"/>
                    <a:pt x="2822" y="7189"/>
                  </a:cubicBezTo>
                  <a:cubicBezTo>
                    <a:pt x="1955" y="7189"/>
                    <a:pt x="1124" y="6696"/>
                    <a:pt x="736" y="5859"/>
                  </a:cubicBezTo>
                  <a:cubicBezTo>
                    <a:pt x="203" y="4712"/>
                    <a:pt x="705" y="3344"/>
                    <a:pt x="1853" y="2812"/>
                  </a:cubicBezTo>
                  <a:cubicBezTo>
                    <a:pt x="2154" y="2672"/>
                    <a:pt x="2482" y="2601"/>
                    <a:pt x="2812" y="2601"/>
                  </a:cubicBezTo>
                  <a:cubicBezTo>
                    <a:pt x="2883" y="2601"/>
                    <a:pt x="2954" y="2605"/>
                    <a:pt x="3025" y="2611"/>
                  </a:cubicBezTo>
                  <a:cubicBezTo>
                    <a:pt x="3028" y="2612"/>
                    <a:pt x="3031" y="2612"/>
                    <a:pt x="3034" y="2612"/>
                  </a:cubicBezTo>
                  <a:cubicBezTo>
                    <a:pt x="3067" y="2612"/>
                    <a:pt x="3098" y="2593"/>
                    <a:pt x="3113" y="2562"/>
                  </a:cubicBezTo>
                  <a:cubicBezTo>
                    <a:pt x="3130" y="2529"/>
                    <a:pt x="3123" y="2490"/>
                    <a:pt x="3098" y="2462"/>
                  </a:cubicBezTo>
                  <a:cubicBezTo>
                    <a:pt x="3038" y="2396"/>
                    <a:pt x="2992" y="2337"/>
                    <a:pt x="2953" y="2280"/>
                  </a:cubicBezTo>
                  <a:cubicBezTo>
                    <a:pt x="2532" y="1640"/>
                    <a:pt x="3095" y="900"/>
                    <a:pt x="3578" y="560"/>
                  </a:cubicBezTo>
                  <a:cubicBezTo>
                    <a:pt x="3930" y="312"/>
                    <a:pt x="4296" y="182"/>
                    <a:pt x="4621" y="182"/>
                  </a:cubicBezTo>
                  <a:close/>
                  <a:moveTo>
                    <a:pt x="4622" y="1"/>
                  </a:moveTo>
                  <a:cubicBezTo>
                    <a:pt x="4259" y="1"/>
                    <a:pt x="3856" y="141"/>
                    <a:pt x="3473" y="411"/>
                  </a:cubicBezTo>
                  <a:cubicBezTo>
                    <a:pt x="2936" y="791"/>
                    <a:pt x="2311" y="1628"/>
                    <a:pt x="2804" y="2377"/>
                  </a:cubicBezTo>
                  <a:cubicBezTo>
                    <a:pt x="2815" y="2392"/>
                    <a:pt x="2826" y="2407"/>
                    <a:pt x="2836" y="2422"/>
                  </a:cubicBezTo>
                  <a:cubicBezTo>
                    <a:pt x="2829" y="2422"/>
                    <a:pt x="2822" y="2422"/>
                    <a:pt x="2815" y="2422"/>
                  </a:cubicBezTo>
                  <a:cubicBezTo>
                    <a:pt x="2457" y="2422"/>
                    <a:pt x="2102" y="2500"/>
                    <a:pt x="1778" y="2651"/>
                  </a:cubicBezTo>
                  <a:cubicBezTo>
                    <a:pt x="540" y="3223"/>
                    <a:pt x="1" y="4697"/>
                    <a:pt x="575" y="5935"/>
                  </a:cubicBezTo>
                  <a:cubicBezTo>
                    <a:pt x="992" y="6837"/>
                    <a:pt x="1888" y="7368"/>
                    <a:pt x="2823" y="7368"/>
                  </a:cubicBezTo>
                  <a:cubicBezTo>
                    <a:pt x="3170" y="7368"/>
                    <a:pt x="3523" y="7294"/>
                    <a:pt x="3859" y="7139"/>
                  </a:cubicBezTo>
                  <a:cubicBezTo>
                    <a:pt x="5096" y="6565"/>
                    <a:pt x="5638" y="5091"/>
                    <a:pt x="5063" y="3852"/>
                  </a:cubicBezTo>
                  <a:cubicBezTo>
                    <a:pt x="4952" y="3617"/>
                    <a:pt x="4810" y="3403"/>
                    <a:pt x="4634" y="3213"/>
                  </a:cubicBezTo>
                  <a:cubicBezTo>
                    <a:pt x="4698" y="3207"/>
                    <a:pt x="4760" y="3196"/>
                    <a:pt x="4820" y="3182"/>
                  </a:cubicBezTo>
                  <a:cubicBezTo>
                    <a:pt x="4876" y="3171"/>
                    <a:pt x="4930" y="3155"/>
                    <a:pt x="4985" y="3139"/>
                  </a:cubicBezTo>
                  <a:cubicBezTo>
                    <a:pt x="5114" y="3104"/>
                    <a:pt x="5237" y="3069"/>
                    <a:pt x="5358" y="3069"/>
                  </a:cubicBezTo>
                  <a:cubicBezTo>
                    <a:pt x="5381" y="3069"/>
                    <a:pt x="5404" y="3070"/>
                    <a:pt x="5426" y="3073"/>
                  </a:cubicBezTo>
                  <a:cubicBezTo>
                    <a:pt x="5582" y="3092"/>
                    <a:pt x="5720" y="3177"/>
                    <a:pt x="5868" y="3268"/>
                  </a:cubicBezTo>
                  <a:cubicBezTo>
                    <a:pt x="5948" y="3318"/>
                    <a:pt x="6033" y="3369"/>
                    <a:pt x="6122" y="3410"/>
                  </a:cubicBezTo>
                  <a:cubicBezTo>
                    <a:pt x="6291" y="3489"/>
                    <a:pt x="6478" y="3528"/>
                    <a:pt x="6667" y="3528"/>
                  </a:cubicBezTo>
                  <a:cubicBezTo>
                    <a:pt x="6970" y="3528"/>
                    <a:pt x="7279" y="3429"/>
                    <a:pt x="7536" y="3237"/>
                  </a:cubicBezTo>
                  <a:cubicBezTo>
                    <a:pt x="7913" y="2957"/>
                    <a:pt x="8167" y="2485"/>
                    <a:pt x="8215" y="1974"/>
                  </a:cubicBezTo>
                  <a:cubicBezTo>
                    <a:pt x="8219" y="1940"/>
                    <a:pt x="8199" y="1904"/>
                    <a:pt x="8168" y="1888"/>
                  </a:cubicBezTo>
                  <a:cubicBezTo>
                    <a:pt x="8154" y="1880"/>
                    <a:pt x="8140" y="1877"/>
                    <a:pt x="8125" y="1877"/>
                  </a:cubicBezTo>
                  <a:cubicBezTo>
                    <a:pt x="8105" y="1877"/>
                    <a:pt x="8085" y="1884"/>
                    <a:pt x="8069" y="1896"/>
                  </a:cubicBezTo>
                  <a:cubicBezTo>
                    <a:pt x="7960" y="1984"/>
                    <a:pt x="7828" y="2016"/>
                    <a:pt x="7693" y="2016"/>
                  </a:cubicBezTo>
                  <a:cubicBezTo>
                    <a:pt x="7513" y="2016"/>
                    <a:pt x="7326" y="1959"/>
                    <a:pt x="7177" y="1904"/>
                  </a:cubicBezTo>
                  <a:cubicBezTo>
                    <a:pt x="6798" y="1764"/>
                    <a:pt x="6480" y="1520"/>
                    <a:pt x="6171" y="1135"/>
                  </a:cubicBezTo>
                  <a:cubicBezTo>
                    <a:pt x="6125" y="1076"/>
                    <a:pt x="6078" y="1017"/>
                    <a:pt x="6031" y="956"/>
                  </a:cubicBezTo>
                  <a:cubicBezTo>
                    <a:pt x="5780" y="629"/>
                    <a:pt x="5520" y="291"/>
                    <a:pt x="5131" y="109"/>
                  </a:cubicBezTo>
                  <a:cubicBezTo>
                    <a:pt x="4977" y="36"/>
                    <a:pt x="4804" y="1"/>
                    <a:pt x="4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868621" y="793620"/>
              <a:ext cx="409354" cy="420936"/>
            </a:xfrm>
            <a:custGeom>
              <a:avLst/>
              <a:gdLst/>
              <a:ahLst/>
              <a:cxnLst/>
              <a:rect l="l" t="t" r="r" b="b"/>
              <a:pathLst>
                <a:path w="5443" h="5597" extrusionOk="0">
                  <a:moveTo>
                    <a:pt x="3421" y="738"/>
                  </a:moveTo>
                  <a:lnTo>
                    <a:pt x="3384" y="762"/>
                  </a:lnTo>
                  <a:cubicBezTo>
                    <a:pt x="3397" y="754"/>
                    <a:pt x="3409" y="746"/>
                    <a:pt x="3421" y="738"/>
                  </a:cubicBezTo>
                  <a:close/>
                  <a:moveTo>
                    <a:pt x="353" y="0"/>
                  </a:moveTo>
                  <a:lnTo>
                    <a:pt x="353" y="0"/>
                  </a:lnTo>
                  <a:cubicBezTo>
                    <a:pt x="402" y="1208"/>
                    <a:pt x="1" y="1527"/>
                    <a:pt x="2" y="1532"/>
                  </a:cubicBezTo>
                  <a:cubicBezTo>
                    <a:pt x="34" y="1634"/>
                    <a:pt x="43" y="1661"/>
                    <a:pt x="43" y="1661"/>
                  </a:cubicBezTo>
                  <a:cubicBezTo>
                    <a:pt x="43" y="1661"/>
                    <a:pt x="33" y="1625"/>
                    <a:pt x="35" y="1625"/>
                  </a:cubicBezTo>
                  <a:lnTo>
                    <a:pt x="35" y="1625"/>
                  </a:lnTo>
                  <a:cubicBezTo>
                    <a:pt x="37" y="1625"/>
                    <a:pt x="46" y="1647"/>
                    <a:pt x="74" y="1724"/>
                  </a:cubicBezTo>
                  <a:cubicBezTo>
                    <a:pt x="74" y="1724"/>
                    <a:pt x="626" y="3123"/>
                    <a:pt x="639" y="3152"/>
                  </a:cubicBezTo>
                  <a:cubicBezTo>
                    <a:pt x="955" y="3852"/>
                    <a:pt x="1650" y="4285"/>
                    <a:pt x="2395" y="4285"/>
                  </a:cubicBezTo>
                  <a:cubicBezTo>
                    <a:pt x="2429" y="4285"/>
                    <a:pt x="2463" y="4284"/>
                    <a:pt x="2497" y="4282"/>
                  </a:cubicBezTo>
                  <a:lnTo>
                    <a:pt x="2806" y="4888"/>
                  </a:lnTo>
                  <a:cubicBezTo>
                    <a:pt x="3034" y="5338"/>
                    <a:pt x="3489" y="5597"/>
                    <a:pt x="3961" y="5597"/>
                  </a:cubicBezTo>
                  <a:cubicBezTo>
                    <a:pt x="4160" y="5597"/>
                    <a:pt x="4361" y="5551"/>
                    <a:pt x="4550" y="5455"/>
                  </a:cubicBezTo>
                  <a:cubicBezTo>
                    <a:pt x="5188" y="5131"/>
                    <a:pt x="5442" y="4349"/>
                    <a:pt x="5116" y="3711"/>
                  </a:cubicBezTo>
                  <a:lnTo>
                    <a:pt x="4361" y="2227"/>
                  </a:lnTo>
                  <a:cubicBezTo>
                    <a:pt x="4370" y="2152"/>
                    <a:pt x="4374" y="2077"/>
                    <a:pt x="4375" y="2002"/>
                  </a:cubicBezTo>
                  <a:cubicBezTo>
                    <a:pt x="4433" y="1993"/>
                    <a:pt x="4494" y="1978"/>
                    <a:pt x="4551" y="1957"/>
                  </a:cubicBezTo>
                  <a:cubicBezTo>
                    <a:pt x="5050" y="1779"/>
                    <a:pt x="5309" y="1228"/>
                    <a:pt x="5129" y="728"/>
                  </a:cubicBezTo>
                  <a:cubicBezTo>
                    <a:pt x="4988" y="334"/>
                    <a:pt x="4618" y="90"/>
                    <a:pt x="4224" y="90"/>
                  </a:cubicBezTo>
                  <a:cubicBezTo>
                    <a:pt x="4116" y="90"/>
                    <a:pt x="4006" y="108"/>
                    <a:pt x="3899" y="146"/>
                  </a:cubicBezTo>
                  <a:cubicBezTo>
                    <a:pt x="3803" y="385"/>
                    <a:pt x="3638" y="592"/>
                    <a:pt x="3421" y="738"/>
                  </a:cubicBezTo>
                  <a:lnTo>
                    <a:pt x="3421" y="738"/>
                  </a:lnTo>
                  <a:lnTo>
                    <a:pt x="3440" y="725"/>
                  </a:lnTo>
                  <a:cubicBezTo>
                    <a:pt x="3440" y="725"/>
                    <a:pt x="3541" y="1241"/>
                    <a:pt x="3541" y="1243"/>
                  </a:cubicBezTo>
                  <a:cubicBezTo>
                    <a:pt x="3541" y="1243"/>
                    <a:pt x="3539" y="1242"/>
                    <a:pt x="3536" y="1242"/>
                  </a:cubicBezTo>
                  <a:cubicBezTo>
                    <a:pt x="3507" y="1242"/>
                    <a:pt x="3368" y="1272"/>
                    <a:pt x="3352" y="1273"/>
                  </a:cubicBezTo>
                  <a:cubicBezTo>
                    <a:pt x="3339" y="1275"/>
                    <a:pt x="3326" y="1275"/>
                    <a:pt x="3313" y="1275"/>
                  </a:cubicBezTo>
                  <a:cubicBezTo>
                    <a:pt x="3247" y="1275"/>
                    <a:pt x="3182" y="1259"/>
                    <a:pt x="3126" y="1224"/>
                  </a:cubicBezTo>
                  <a:cubicBezTo>
                    <a:pt x="2970" y="1126"/>
                    <a:pt x="2902" y="875"/>
                    <a:pt x="2825" y="715"/>
                  </a:cubicBezTo>
                  <a:cubicBezTo>
                    <a:pt x="2809" y="680"/>
                    <a:pt x="2687" y="371"/>
                    <a:pt x="2642" y="371"/>
                  </a:cubicBezTo>
                  <a:cubicBezTo>
                    <a:pt x="2640" y="371"/>
                    <a:pt x="2638" y="371"/>
                    <a:pt x="2636" y="373"/>
                  </a:cubicBezTo>
                  <a:cubicBezTo>
                    <a:pt x="2382" y="565"/>
                    <a:pt x="1990" y="751"/>
                    <a:pt x="1597" y="751"/>
                  </a:cubicBezTo>
                  <a:cubicBezTo>
                    <a:pt x="1498" y="751"/>
                    <a:pt x="1400" y="739"/>
                    <a:pt x="1303" y="713"/>
                  </a:cubicBezTo>
                  <a:cubicBezTo>
                    <a:pt x="644" y="536"/>
                    <a:pt x="492" y="360"/>
                    <a:pt x="35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6861476" y="786776"/>
              <a:ext cx="413867" cy="434323"/>
            </a:xfrm>
            <a:custGeom>
              <a:avLst/>
              <a:gdLst/>
              <a:ahLst/>
              <a:cxnLst/>
              <a:rect l="l" t="t" r="r" b="b"/>
              <a:pathLst>
                <a:path w="5503" h="5775" extrusionOk="0">
                  <a:moveTo>
                    <a:pt x="4319" y="273"/>
                  </a:moveTo>
                  <a:cubicBezTo>
                    <a:pt x="4675" y="273"/>
                    <a:pt x="5011" y="494"/>
                    <a:pt x="5139" y="849"/>
                  </a:cubicBezTo>
                  <a:cubicBezTo>
                    <a:pt x="5300" y="1300"/>
                    <a:pt x="5062" y="1802"/>
                    <a:pt x="4612" y="1963"/>
                  </a:cubicBezTo>
                  <a:cubicBezTo>
                    <a:pt x="4563" y="1981"/>
                    <a:pt x="4509" y="1994"/>
                    <a:pt x="4454" y="2004"/>
                  </a:cubicBezTo>
                  <a:cubicBezTo>
                    <a:pt x="4409" y="2011"/>
                    <a:pt x="4378" y="2047"/>
                    <a:pt x="4378" y="2092"/>
                  </a:cubicBezTo>
                  <a:cubicBezTo>
                    <a:pt x="4378" y="2161"/>
                    <a:pt x="4373" y="2234"/>
                    <a:pt x="4365" y="2307"/>
                  </a:cubicBezTo>
                  <a:cubicBezTo>
                    <a:pt x="4362" y="2323"/>
                    <a:pt x="4366" y="2342"/>
                    <a:pt x="4374" y="2358"/>
                  </a:cubicBezTo>
                  <a:lnTo>
                    <a:pt x="5129" y="3842"/>
                  </a:lnTo>
                  <a:cubicBezTo>
                    <a:pt x="5276" y="4128"/>
                    <a:pt x="5301" y="4456"/>
                    <a:pt x="5202" y="4762"/>
                  </a:cubicBezTo>
                  <a:cubicBezTo>
                    <a:pt x="5102" y="5068"/>
                    <a:pt x="4889" y="5317"/>
                    <a:pt x="4601" y="5465"/>
                  </a:cubicBezTo>
                  <a:cubicBezTo>
                    <a:pt x="4429" y="5552"/>
                    <a:pt x="4241" y="5597"/>
                    <a:pt x="4053" y="5597"/>
                  </a:cubicBezTo>
                  <a:cubicBezTo>
                    <a:pt x="3928" y="5597"/>
                    <a:pt x="3803" y="5577"/>
                    <a:pt x="3680" y="5537"/>
                  </a:cubicBezTo>
                  <a:cubicBezTo>
                    <a:pt x="3374" y="5437"/>
                    <a:pt x="3125" y="5224"/>
                    <a:pt x="2979" y="4937"/>
                  </a:cubicBezTo>
                  <a:lnTo>
                    <a:pt x="2670" y="4330"/>
                  </a:lnTo>
                  <a:cubicBezTo>
                    <a:pt x="2655" y="4300"/>
                    <a:pt x="2624" y="4282"/>
                    <a:pt x="2591" y="4282"/>
                  </a:cubicBezTo>
                  <a:cubicBezTo>
                    <a:pt x="2589" y="4282"/>
                    <a:pt x="2587" y="4282"/>
                    <a:pt x="2586" y="4282"/>
                  </a:cubicBezTo>
                  <a:cubicBezTo>
                    <a:pt x="2554" y="4283"/>
                    <a:pt x="2522" y="4284"/>
                    <a:pt x="2491" y="4284"/>
                  </a:cubicBezTo>
                  <a:cubicBezTo>
                    <a:pt x="1775" y="4284"/>
                    <a:pt x="1109" y="3860"/>
                    <a:pt x="815" y="3204"/>
                  </a:cubicBezTo>
                  <a:cubicBezTo>
                    <a:pt x="799" y="3167"/>
                    <a:pt x="402" y="2165"/>
                    <a:pt x="252" y="1783"/>
                  </a:cubicBezTo>
                  <a:cubicBezTo>
                    <a:pt x="235" y="1736"/>
                    <a:pt x="220" y="1699"/>
                    <a:pt x="205" y="1672"/>
                  </a:cubicBezTo>
                  <a:lnTo>
                    <a:pt x="199" y="1648"/>
                  </a:lnTo>
                  <a:cubicBezTo>
                    <a:pt x="315" y="1508"/>
                    <a:pt x="512" y="1169"/>
                    <a:pt x="538" y="454"/>
                  </a:cubicBezTo>
                  <a:cubicBezTo>
                    <a:pt x="684" y="641"/>
                    <a:pt x="915" y="770"/>
                    <a:pt x="1374" y="893"/>
                  </a:cubicBezTo>
                  <a:cubicBezTo>
                    <a:pt x="1480" y="922"/>
                    <a:pt x="1588" y="935"/>
                    <a:pt x="1695" y="935"/>
                  </a:cubicBezTo>
                  <a:cubicBezTo>
                    <a:pt x="2075" y="935"/>
                    <a:pt x="2450" y="774"/>
                    <a:pt x="2721" y="584"/>
                  </a:cubicBezTo>
                  <a:cubicBezTo>
                    <a:pt x="2741" y="623"/>
                    <a:pt x="2773" y="689"/>
                    <a:pt x="2821" y="803"/>
                  </a:cubicBezTo>
                  <a:cubicBezTo>
                    <a:pt x="2831" y="824"/>
                    <a:pt x="2837" y="839"/>
                    <a:pt x="2840" y="847"/>
                  </a:cubicBezTo>
                  <a:cubicBezTo>
                    <a:pt x="2857" y="881"/>
                    <a:pt x="2875" y="921"/>
                    <a:pt x="2892" y="964"/>
                  </a:cubicBezTo>
                  <a:cubicBezTo>
                    <a:pt x="2956" y="1123"/>
                    <a:pt x="3031" y="1301"/>
                    <a:pt x="3174" y="1391"/>
                  </a:cubicBezTo>
                  <a:cubicBezTo>
                    <a:pt x="3245" y="1435"/>
                    <a:pt x="3327" y="1456"/>
                    <a:pt x="3415" y="1456"/>
                  </a:cubicBezTo>
                  <a:cubicBezTo>
                    <a:pt x="3428" y="1456"/>
                    <a:pt x="3441" y="1456"/>
                    <a:pt x="3454" y="1455"/>
                  </a:cubicBezTo>
                  <a:cubicBezTo>
                    <a:pt x="3460" y="1455"/>
                    <a:pt x="3488" y="1450"/>
                    <a:pt x="3521" y="1443"/>
                  </a:cubicBezTo>
                  <a:cubicBezTo>
                    <a:pt x="3557" y="1435"/>
                    <a:pt x="3603" y="1426"/>
                    <a:pt x="3625" y="1424"/>
                  </a:cubicBezTo>
                  <a:cubicBezTo>
                    <a:pt x="3628" y="1424"/>
                    <a:pt x="3631" y="1424"/>
                    <a:pt x="3634" y="1424"/>
                  </a:cubicBezTo>
                  <a:cubicBezTo>
                    <a:pt x="3641" y="1424"/>
                    <a:pt x="3648" y="1423"/>
                    <a:pt x="3655" y="1423"/>
                  </a:cubicBezTo>
                  <a:cubicBezTo>
                    <a:pt x="3702" y="1414"/>
                    <a:pt x="3733" y="1367"/>
                    <a:pt x="3724" y="1319"/>
                  </a:cubicBezTo>
                  <a:lnTo>
                    <a:pt x="3724" y="1317"/>
                  </a:lnTo>
                  <a:lnTo>
                    <a:pt x="3634" y="857"/>
                  </a:lnTo>
                  <a:cubicBezTo>
                    <a:pt x="3820" y="715"/>
                    <a:pt x="3964" y="530"/>
                    <a:pt x="4060" y="312"/>
                  </a:cubicBezTo>
                  <a:cubicBezTo>
                    <a:pt x="4146" y="285"/>
                    <a:pt x="4233" y="273"/>
                    <a:pt x="4319" y="273"/>
                  </a:cubicBezTo>
                  <a:close/>
                  <a:moveTo>
                    <a:pt x="444" y="1"/>
                  </a:moveTo>
                  <a:cubicBezTo>
                    <a:pt x="438" y="1"/>
                    <a:pt x="432" y="2"/>
                    <a:pt x="426" y="3"/>
                  </a:cubicBezTo>
                  <a:cubicBezTo>
                    <a:pt x="382" y="12"/>
                    <a:pt x="353" y="50"/>
                    <a:pt x="354" y="93"/>
                  </a:cubicBezTo>
                  <a:cubicBezTo>
                    <a:pt x="396" y="1099"/>
                    <a:pt x="121" y="1466"/>
                    <a:pt x="35" y="1554"/>
                  </a:cubicBezTo>
                  <a:cubicBezTo>
                    <a:pt x="13" y="1577"/>
                    <a:pt x="0" y="1618"/>
                    <a:pt x="9" y="1649"/>
                  </a:cubicBezTo>
                  <a:lnTo>
                    <a:pt x="33" y="1724"/>
                  </a:lnTo>
                  <a:cubicBezTo>
                    <a:pt x="38" y="1737"/>
                    <a:pt x="42" y="1752"/>
                    <a:pt x="47" y="1765"/>
                  </a:cubicBezTo>
                  <a:cubicBezTo>
                    <a:pt x="47" y="1767"/>
                    <a:pt x="48" y="1770"/>
                    <a:pt x="48" y="1772"/>
                  </a:cubicBezTo>
                  <a:lnTo>
                    <a:pt x="49" y="1772"/>
                  </a:lnTo>
                  <a:cubicBezTo>
                    <a:pt x="55" y="1787"/>
                    <a:pt x="63" y="1799"/>
                    <a:pt x="70" y="1812"/>
                  </a:cubicBezTo>
                  <a:cubicBezTo>
                    <a:pt x="74" y="1822"/>
                    <a:pt x="77" y="1834"/>
                    <a:pt x="82" y="1848"/>
                  </a:cubicBezTo>
                  <a:cubicBezTo>
                    <a:pt x="175" y="2082"/>
                    <a:pt x="637" y="3249"/>
                    <a:pt x="650" y="3278"/>
                  </a:cubicBezTo>
                  <a:cubicBezTo>
                    <a:pt x="973" y="3997"/>
                    <a:pt x="1702" y="4463"/>
                    <a:pt x="2487" y="4463"/>
                  </a:cubicBezTo>
                  <a:cubicBezTo>
                    <a:pt x="2503" y="4463"/>
                    <a:pt x="2520" y="4463"/>
                    <a:pt x="2536" y="4462"/>
                  </a:cubicBezTo>
                  <a:lnTo>
                    <a:pt x="2819" y="5016"/>
                  </a:lnTo>
                  <a:cubicBezTo>
                    <a:pt x="2987" y="5346"/>
                    <a:pt x="3275" y="5591"/>
                    <a:pt x="3625" y="5706"/>
                  </a:cubicBezTo>
                  <a:cubicBezTo>
                    <a:pt x="3767" y="5752"/>
                    <a:pt x="3913" y="5774"/>
                    <a:pt x="4058" y="5774"/>
                  </a:cubicBezTo>
                  <a:cubicBezTo>
                    <a:pt x="4256" y="5774"/>
                    <a:pt x="4453" y="5732"/>
                    <a:pt x="4636" y="5646"/>
                  </a:cubicBezTo>
                  <a:cubicBezTo>
                    <a:pt x="4652" y="5638"/>
                    <a:pt x="4667" y="5632"/>
                    <a:pt x="4683" y="5625"/>
                  </a:cubicBezTo>
                  <a:cubicBezTo>
                    <a:pt x="5013" y="5456"/>
                    <a:pt x="5258" y="5170"/>
                    <a:pt x="5372" y="4818"/>
                  </a:cubicBezTo>
                  <a:cubicBezTo>
                    <a:pt x="5486" y="4466"/>
                    <a:pt x="5456" y="4091"/>
                    <a:pt x="5289" y="3761"/>
                  </a:cubicBezTo>
                  <a:lnTo>
                    <a:pt x="4546" y="2302"/>
                  </a:lnTo>
                  <a:cubicBezTo>
                    <a:pt x="4551" y="2256"/>
                    <a:pt x="4554" y="2212"/>
                    <a:pt x="4556" y="2167"/>
                  </a:cubicBezTo>
                  <a:cubicBezTo>
                    <a:pt x="4596" y="2156"/>
                    <a:pt x="4636" y="2146"/>
                    <a:pt x="4674" y="2131"/>
                  </a:cubicBezTo>
                  <a:cubicBezTo>
                    <a:pt x="5217" y="1935"/>
                    <a:pt x="5503" y="1332"/>
                    <a:pt x="5307" y="787"/>
                  </a:cubicBezTo>
                  <a:cubicBezTo>
                    <a:pt x="5153" y="360"/>
                    <a:pt x="4748" y="92"/>
                    <a:pt x="4317" y="92"/>
                  </a:cubicBezTo>
                  <a:cubicBezTo>
                    <a:pt x="4199" y="92"/>
                    <a:pt x="4080" y="112"/>
                    <a:pt x="3963" y="154"/>
                  </a:cubicBezTo>
                  <a:cubicBezTo>
                    <a:pt x="3937" y="164"/>
                    <a:pt x="3919" y="181"/>
                    <a:pt x="3910" y="205"/>
                  </a:cubicBezTo>
                  <a:cubicBezTo>
                    <a:pt x="3822" y="423"/>
                    <a:pt x="3676" y="607"/>
                    <a:pt x="3488" y="740"/>
                  </a:cubicBezTo>
                  <a:cubicBezTo>
                    <a:pt x="3487" y="740"/>
                    <a:pt x="3484" y="741"/>
                    <a:pt x="3483" y="742"/>
                  </a:cubicBezTo>
                  <a:lnTo>
                    <a:pt x="3427" y="778"/>
                  </a:lnTo>
                  <a:cubicBezTo>
                    <a:pt x="3386" y="806"/>
                    <a:pt x="3375" y="860"/>
                    <a:pt x="3401" y="902"/>
                  </a:cubicBezTo>
                  <a:cubicBezTo>
                    <a:pt x="3416" y="925"/>
                    <a:pt x="3441" y="938"/>
                    <a:pt x="3465" y="942"/>
                  </a:cubicBezTo>
                  <a:cubicBezTo>
                    <a:pt x="3483" y="1035"/>
                    <a:pt x="3509" y="1167"/>
                    <a:pt x="3527" y="1258"/>
                  </a:cubicBezTo>
                  <a:cubicBezTo>
                    <a:pt x="3514" y="1260"/>
                    <a:pt x="3500" y="1264"/>
                    <a:pt x="3483" y="1266"/>
                  </a:cubicBezTo>
                  <a:cubicBezTo>
                    <a:pt x="3461" y="1270"/>
                    <a:pt x="3442" y="1274"/>
                    <a:pt x="3437" y="1275"/>
                  </a:cubicBezTo>
                  <a:cubicBezTo>
                    <a:pt x="3427" y="1276"/>
                    <a:pt x="3418" y="1276"/>
                    <a:pt x="3408" y="1276"/>
                  </a:cubicBezTo>
                  <a:cubicBezTo>
                    <a:pt x="3354" y="1276"/>
                    <a:pt x="3306" y="1264"/>
                    <a:pt x="3265" y="1238"/>
                  </a:cubicBezTo>
                  <a:cubicBezTo>
                    <a:pt x="3169" y="1178"/>
                    <a:pt x="3107" y="1027"/>
                    <a:pt x="3053" y="894"/>
                  </a:cubicBezTo>
                  <a:cubicBezTo>
                    <a:pt x="3033" y="849"/>
                    <a:pt x="3015" y="806"/>
                    <a:pt x="2997" y="767"/>
                  </a:cubicBezTo>
                  <a:cubicBezTo>
                    <a:pt x="2994" y="761"/>
                    <a:pt x="2989" y="749"/>
                    <a:pt x="2981" y="731"/>
                  </a:cubicBezTo>
                  <a:cubicBezTo>
                    <a:pt x="2862" y="448"/>
                    <a:pt x="2819" y="391"/>
                    <a:pt x="2758" y="375"/>
                  </a:cubicBezTo>
                  <a:cubicBezTo>
                    <a:pt x="2751" y="374"/>
                    <a:pt x="2743" y="373"/>
                    <a:pt x="2736" y="373"/>
                  </a:cubicBezTo>
                  <a:cubicBezTo>
                    <a:pt x="2713" y="373"/>
                    <a:pt x="2689" y="380"/>
                    <a:pt x="2673" y="392"/>
                  </a:cubicBezTo>
                  <a:cubicBezTo>
                    <a:pt x="2433" y="573"/>
                    <a:pt x="2058" y="752"/>
                    <a:pt x="1686" y="752"/>
                  </a:cubicBezTo>
                  <a:cubicBezTo>
                    <a:pt x="1596" y="752"/>
                    <a:pt x="1506" y="741"/>
                    <a:pt x="1418" y="718"/>
                  </a:cubicBezTo>
                  <a:cubicBezTo>
                    <a:pt x="775" y="545"/>
                    <a:pt x="652" y="384"/>
                    <a:pt x="527" y="59"/>
                  </a:cubicBezTo>
                  <a:cubicBezTo>
                    <a:pt x="513" y="23"/>
                    <a:pt x="480"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059944" y="1062105"/>
              <a:ext cx="101154" cy="108073"/>
            </a:xfrm>
            <a:custGeom>
              <a:avLst/>
              <a:gdLst/>
              <a:ahLst/>
              <a:cxnLst/>
              <a:rect l="l" t="t" r="r" b="b"/>
              <a:pathLst>
                <a:path w="1345" h="1437" extrusionOk="0">
                  <a:moveTo>
                    <a:pt x="1344" y="0"/>
                  </a:moveTo>
                  <a:lnTo>
                    <a:pt x="1344" y="0"/>
                  </a:lnTo>
                  <a:cubicBezTo>
                    <a:pt x="1120" y="280"/>
                    <a:pt x="815" y="501"/>
                    <a:pt x="447" y="621"/>
                  </a:cubicBezTo>
                  <a:cubicBezTo>
                    <a:pt x="299" y="668"/>
                    <a:pt x="150" y="695"/>
                    <a:pt x="1" y="707"/>
                  </a:cubicBezTo>
                  <a:cubicBezTo>
                    <a:pt x="143" y="965"/>
                    <a:pt x="374" y="1397"/>
                    <a:pt x="362" y="1436"/>
                  </a:cubicBezTo>
                  <a:cubicBezTo>
                    <a:pt x="362" y="1436"/>
                    <a:pt x="1228" y="1085"/>
                    <a:pt x="1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053100" y="1055337"/>
              <a:ext cx="114992" cy="121535"/>
            </a:xfrm>
            <a:custGeom>
              <a:avLst/>
              <a:gdLst/>
              <a:ahLst/>
              <a:cxnLst/>
              <a:rect l="l" t="t" r="r" b="b"/>
              <a:pathLst>
                <a:path w="1529" h="1616" extrusionOk="0">
                  <a:moveTo>
                    <a:pt x="1294" y="373"/>
                  </a:moveTo>
                  <a:lnTo>
                    <a:pt x="1294" y="373"/>
                  </a:lnTo>
                  <a:cubicBezTo>
                    <a:pt x="1128" y="999"/>
                    <a:pt x="692" y="1299"/>
                    <a:pt x="506" y="1402"/>
                  </a:cubicBezTo>
                  <a:cubicBezTo>
                    <a:pt x="465" y="1308"/>
                    <a:pt x="386" y="1152"/>
                    <a:pt x="235" y="873"/>
                  </a:cubicBezTo>
                  <a:cubicBezTo>
                    <a:pt x="350" y="856"/>
                    <a:pt x="462" y="830"/>
                    <a:pt x="566" y="797"/>
                  </a:cubicBezTo>
                  <a:cubicBezTo>
                    <a:pt x="839" y="708"/>
                    <a:pt x="1086" y="563"/>
                    <a:pt x="1294" y="373"/>
                  </a:cubicBezTo>
                  <a:close/>
                  <a:moveTo>
                    <a:pt x="1436" y="1"/>
                  </a:moveTo>
                  <a:cubicBezTo>
                    <a:pt x="1410" y="1"/>
                    <a:pt x="1384" y="13"/>
                    <a:pt x="1367" y="34"/>
                  </a:cubicBezTo>
                  <a:cubicBezTo>
                    <a:pt x="1144" y="312"/>
                    <a:pt x="848" y="516"/>
                    <a:pt x="511" y="626"/>
                  </a:cubicBezTo>
                  <a:cubicBezTo>
                    <a:pt x="377" y="669"/>
                    <a:pt x="235" y="697"/>
                    <a:pt x="85" y="709"/>
                  </a:cubicBezTo>
                  <a:cubicBezTo>
                    <a:pt x="55" y="712"/>
                    <a:pt x="28" y="729"/>
                    <a:pt x="14" y="755"/>
                  </a:cubicBezTo>
                  <a:cubicBezTo>
                    <a:pt x="0" y="783"/>
                    <a:pt x="0" y="814"/>
                    <a:pt x="14" y="841"/>
                  </a:cubicBezTo>
                  <a:cubicBezTo>
                    <a:pt x="307" y="1376"/>
                    <a:pt x="356" y="1500"/>
                    <a:pt x="365" y="1527"/>
                  </a:cubicBezTo>
                  <a:cubicBezTo>
                    <a:pt x="365" y="1552"/>
                    <a:pt x="375" y="1575"/>
                    <a:pt x="393" y="1593"/>
                  </a:cubicBezTo>
                  <a:cubicBezTo>
                    <a:pt x="410" y="1608"/>
                    <a:pt x="431" y="1616"/>
                    <a:pt x="454" y="1616"/>
                  </a:cubicBezTo>
                  <a:cubicBezTo>
                    <a:pt x="465" y="1616"/>
                    <a:pt x="477" y="1614"/>
                    <a:pt x="488" y="1609"/>
                  </a:cubicBezTo>
                  <a:cubicBezTo>
                    <a:pt x="491" y="1608"/>
                    <a:pt x="500" y="1604"/>
                    <a:pt x="515" y="1598"/>
                  </a:cubicBezTo>
                  <a:cubicBezTo>
                    <a:pt x="671" y="1525"/>
                    <a:pt x="1415" y="1128"/>
                    <a:pt x="1526" y="100"/>
                  </a:cubicBezTo>
                  <a:cubicBezTo>
                    <a:pt x="1529" y="62"/>
                    <a:pt x="1507" y="24"/>
                    <a:pt x="1471" y="8"/>
                  </a:cubicBezTo>
                  <a:cubicBezTo>
                    <a:pt x="1460" y="3"/>
                    <a:pt x="1448" y="1"/>
                    <a:pt x="1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6995418" y="938392"/>
              <a:ext cx="27075" cy="23766"/>
            </a:xfrm>
            <a:custGeom>
              <a:avLst/>
              <a:gdLst/>
              <a:ahLst/>
              <a:cxnLst/>
              <a:rect l="l" t="t" r="r" b="b"/>
              <a:pathLst>
                <a:path w="360" h="316" extrusionOk="0">
                  <a:moveTo>
                    <a:pt x="180" y="0"/>
                  </a:moveTo>
                  <a:cubicBezTo>
                    <a:pt x="150" y="0"/>
                    <a:pt x="121" y="8"/>
                    <a:pt x="95" y="25"/>
                  </a:cubicBezTo>
                  <a:cubicBezTo>
                    <a:pt x="22" y="71"/>
                    <a:pt x="0" y="169"/>
                    <a:pt x="47" y="243"/>
                  </a:cubicBezTo>
                  <a:cubicBezTo>
                    <a:pt x="77" y="290"/>
                    <a:pt x="128" y="316"/>
                    <a:pt x="180" y="316"/>
                  </a:cubicBezTo>
                  <a:cubicBezTo>
                    <a:pt x="209" y="316"/>
                    <a:pt x="239" y="308"/>
                    <a:pt x="265" y="291"/>
                  </a:cubicBezTo>
                  <a:cubicBezTo>
                    <a:pt x="339" y="244"/>
                    <a:pt x="359" y="145"/>
                    <a:pt x="313" y="73"/>
                  </a:cubicBezTo>
                  <a:cubicBezTo>
                    <a:pt x="283" y="26"/>
                    <a:pt x="232"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908705" y="971482"/>
              <a:ext cx="23991" cy="21133"/>
            </a:xfrm>
            <a:custGeom>
              <a:avLst/>
              <a:gdLst/>
              <a:ahLst/>
              <a:cxnLst/>
              <a:rect l="l" t="t" r="r" b="b"/>
              <a:pathLst>
                <a:path w="319" h="281" extrusionOk="0">
                  <a:moveTo>
                    <a:pt x="159" y="0"/>
                  </a:moveTo>
                  <a:cubicBezTo>
                    <a:pt x="133" y="0"/>
                    <a:pt x="107" y="7"/>
                    <a:pt x="84" y="22"/>
                  </a:cubicBezTo>
                  <a:cubicBezTo>
                    <a:pt x="19" y="62"/>
                    <a:pt x="0" y="150"/>
                    <a:pt x="41" y="215"/>
                  </a:cubicBezTo>
                  <a:cubicBezTo>
                    <a:pt x="68" y="257"/>
                    <a:pt x="114" y="280"/>
                    <a:pt x="160" y="280"/>
                  </a:cubicBezTo>
                  <a:cubicBezTo>
                    <a:pt x="186" y="280"/>
                    <a:pt x="212" y="273"/>
                    <a:pt x="235" y="259"/>
                  </a:cubicBezTo>
                  <a:cubicBezTo>
                    <a:pt x="299" y="216"/>
                    <a:pt x="319" y="130"/>
                    <a:pt x="277" y="65"/>
                  </a:cubicBezTo>
                  <a:cubicBezTo>
                    <a:pt x="251" y="23"/>
                    <a:pt x="205"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6978571" y="874467"/>
              <a:ext cx="61445" cy="24894"/>
            </a:xfrm>
            <a:custGeom>
              <a:avLst/>
              <a:gdLst/>
              <a:ahLst/>
              <a:cxnLst/>
              <a:rect l="l" t="t" r="r" b="b"/>
              <a:pathLst>
                <a:path w="817" h="331" extrusionOk="0">
                  <a:moveTo>
                    <a:pt x="436" y="1"/>
                  </a:moveTo>
                  <a:cubicBezTo>
                    <a:pt x="417" y="1"/>
                    <a:pt x="397" y="1"/>
                    <a:pt x="377" y="3"/>
                  </a:cubicBezTo>
                  <a:cubicBezTo>
                    <a:pt x="203" y="20"/>
                    <a:pt x="81" y="107"/>
                    <a:pt x="42" y="180"/>
                  </a:cubicBezTo>
                  <a:cubicBezTo>
                    <a:pt x="0" y="252"/>
                    <a:pt x="27" y="306"/>
                    <a:pt x="75" y="322"/>
                  </a:cubicBezTo>
                  <a:cubicBezTo>
                    <a:pt x="93" y="328"/>
                    <a:pt x="113" y="330"/>
                    <a:pt x="134" y="330"/>
                  </a:cubicBezTo>
                  <a:cubicBezTo>
                    <a:pt x="169" y="330"/>
                    <a:pt x="208" y="323"/>
                    <a:pt x="246" y="319"/>
                  </a:cubicBezTo>
                  <a:cubicBezTo>
                    <a:pt x="305" y="309"/>
                    <a:pt x="366" y="300"/>
                    <a:pt x="420" y="296"/>
                  </a:cubicBezTo>
                  <a:cubicBezTo>
                    <a:pt x="473" y="291"/>
                    <a:pt x="535" y="287"/>
                    <a:pt x="595" y="286"/>
                  </a:cubicBezTo>
                  <a:cubicBezTo>
                    <a:pt x="656" y="283"/>
                    <a:pt x="718" y="283"/>
                    <a:pt x="763" y="258"/>
                  </a:cubicBezTo>
                  <a:cubicBezTo>
                    <a:pt x="805" y="233"/>
                    <a:pt x="817" y="175"/>
                    <a:pt x="754" y="111"/>
                  </a:cubicBezTo>
                  <a:cubicBezTo>
                    <a:pt x="700" y="54"/>
                    <a:pt x="583"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6876442" y="918312"/>
              <a:ext cx="42868" cy="39935"/>
            </a:xfrm>
            <a:custGeom>
              <a:avLst/>
              <a:gdLst/>
              <a:ahLst/>
              <a:cxnLst/>
              <a:rect l="l" t="t" r="r" b="b"/>
              <a:pathLst>
                <a:path w="570" h="531" extrusionOk="0">
                  <a:moveTo>
                    <a:pt x="429" y="1"/>
                  </a:moveTo>
                  <a:cubicBezTo>
                    <a:pt x="354" y="1"/>
                    <a:pt x="250" y="37"/>
                    <a:pt x="156" y="123"/>
                  </a:cubicBezTo>
                  <a:cubicBezTo>
                    <a:pt x="42" y="230"/>
                    <a:pt x="1" y="359"/>
                    <a:pt x="9" y="434"/>
                  </a:cubicBezTo>
                  <a:cubicBezTo>
                    <a:pt x="15" y="501"/>
                    <a:pt x="47" y="530"/>
                    <a:pt x="82" y="530"/>
                  </a:cubicBezTo>
                  <a:cubicBezTo>
                    <a:pt x="89" y="530"/>
                    <a:pt x="96" y="529"/>
                    <a:pt x="103" y="527"/>
                  </a:cubicBezTo>
                  <a:cubicBezTo>
                    <a:pt x="147" y="512"/>
                    <a:pt x="183" y="471"/>
                    <a:pt x="221" y="433"/>
                  </a:cubicBezTo>
                  <a:cubicBezTo>
                    <a:pt x="259" y="395"/>
                    <a:pt x="296" y="356"/>
                    <a:pt x="332" y="324"/>
                  </a:cubicBezTo>
                  <a:cubicBezTo>
                    <a:pt x="365" y="292"/>
                    <a:pt x="406" y="257"/>
                    <a:pt x="448" y="224"/>
                  </a:cubicBezTo>
                  <a:cubicBezTo>
                    <a:pt x="488" y="188"/>
                    <a:pt x="532" y="154"/>
                    <a:pt x="551" y="112"/>
                  </a:cubicBezTo>
                  <a:cubicBezTo>
                    <a:pt x="569" y="70"/>
                    <a:pt x="548" y="19"/>
                    <a:pt x="472" y="6"/>
                  </a:cubicBezTo>
                  <a:cubicBezTo>
                    <a:pt x="459" y="3"/>
                    <a:pt x="445"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7025199" y="977574"/>
              <a:ext cx="66183" cy="54601"/>
            </a:xfrm>
            <a:custGeom>
              <a:avLst/>
              <a:gdLst/>
              <a:ahLst/>
              <a:cxnLst/>
              <a:rect l="l" t="t" r="r" b="b"/>
              <a:pathLst>
                <a:path w="880" h="726" extrusionOk="0">
                  <a:moveTo>
                    <a:pt x="542" y="1"/>
                  </a:moveTo>
                  <a:cubicBezTo>
                    <a:pt x="493" y="1"/>
                    <a:pt x="448" y="31"/>
                    <a:pt x="426" y="77"/>
                  </a:cubicBezTo>
                  <a:cubicBezTo>
                    <a:pt x="382" y="175"/>
                    <a:pt x="273" y="359"/>
                    <a:pt x="56" y="475"/>
                  </a:cubicBezTo>
                  <a:cubicBezTo>
                    <a:pt x="3" y="505"/>
                    <a:pt x="1" y="580"/>
                    <a:pt x="45" y="622"/>
                  </a:cubicBezTo>
                  <a:cubicBezTo>
                    <a:pt x="98" y="670"/>
                    <a:pt x="184" y="725"/>
                    <a:pt x="289" y="725"/>
                  </a:cubicBezTo>
                  <a:cubicBezTo>
                    <a:pt x="379" y="725"/>
                    <a:pt x="483" y="685"/>
                    <a:pt x="591" y="565"/>
                  </a:cubicBezTo>
                  <a:cubicBezTo>
                    <a:pt x="880" y="248"/>
                    <a:pt x="716" y="32"/>
                    <a:pt x="565" y="3"/>
                  </a:cubicBezTo>
                  <a:cubicBezTo>
                    <a:pt x="558" y="2"/>
                    <a:pt x="550"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018957" y="970805"/>
              <a:ext cx="71673" cy="68063"/>
            </a:xfrm>
            <a:custGeom>
              <a:avLst/>
              <a:gdLst/>
              <a:ahLst/>
              <a:cxnLst/>
              <a:rect l="l" t="t" r="r" b="b"/>
              <a:pathLst>
                <a:path w="953" h="905" extrusionOk="0">
                  <a:moveTo>
                    <a:pt x="625" y="181"/>
                  </a:moveTo>
                  <a:cubicBezTo>
                    <a:pt x="627" y="181"/>
                    <a:pt x="630" y="181"/>
                    <a:pt x="632" y="181"/>
                  </a:cubicBezTo>
                  <a:cubicBezTo>
                    <a:pt x="669" y="190"/>
                    <a:pt x="717" y="221"/>
                    <a:pt x="735" y="276"/>
                  </a:cubicBezTo>
                  <a:cubicBezTo>
                    <a:pt x="763" y="361"/>
                    <a:pt x="720" y="475"/>
                    <a:pt x="610" y="596"/>
                  </a:cubicBezTo>
                  <a:cubicBezTo>
                    <a:pt x="522" y="692"/>
                    <a:pt x="442" y="726"/>
                    <a:pt x="370" y="726"/>
                  </a:cubicBezTo>
                  <a:cubicBezTo>
                    <a:pt x="297" y="726"/>
                    <a:pt x="233" y="690"/>
                    <a:pt x="181" y="646"/>
                  </a:cubicBezTo>
                  <a:cubicBezTo>
                    <a:pt x="421" y="517"/>
                    <a:pt x="540" y="315"/>
                    <a:pt x="591" y="206"/>
                  </a:cubicBezTo>
                  <a:cubicBezTo>
                    <a:pt x="595" y="196"/>
                    <a:pt x="603" y="188"/>
                    <a:pt x="612" y="185"/>
                  </a:cubicBezTo>
                  <a:cubicBezTo>
                    <a:pt x="616" y="182"/>
                    <a:pt x="621" y="181"/>
                    <a:pt x="625" y="181"/>
                  </a:cubicBezTo>
                  <a:close/>
                  <a:moveTo>
                    <a:pt x="626" y="1"/>
                  </a:moveTo>
                  <a:cubicBezTo>
                    <a:pt x="543" y="1"/>
                    <a:pt x="466" y="50"/>
                    <a:pt x="429" y="130"/>
                  </a:cubicBezTo>
                  <a:cubicBezTo>
                    <a:pt x="389" y="219"/>
                    <a:pt x="290" y="383"/>
                    <a:pt x="97" y="488"/>
                  </a:cubicBezTo>
                  <a:cubicBezTo>
                    <a:pt x="47" y="515"/>
                    <a:pt x="15" y="561"/>
                    <a:pt x="9" y="618"/>
                  </a:cubicBezTo>
                  <a:cubicBezTo>
                    <a:pt x="1" y="679"/>
                    <a:pt x="24" y="740"/>
                    <a:pt x="68" y="779"/>
                  </a:cubicBezTo>
                  <a:cubicBezTo>
                    <a:pt x="150" y="853"/>
                    <a:pt x="256" y="905"/>
                    <a:pt x="372" y="905"/>
                  </a:cubicBezTo>
                  <a:cubicBezTo>
                    <a:pt x="428" y="905"/>
                    <a:pt x="486" y="893"/>
                    <a:pt x="546" y="865"/>
                  </a:cubicBezTo>
                  <a:cubicBezTo>
                    <a:pt x="611" y="835"/>
                    <a:pt x="677" y="787"/>
                    <a:pt x="743" y="715"/>
                  </a:cubicBezTo>
                  <a:cubicBezTo>
                    <a:pt x="952" y="483"/>
                    <a:pt x="935" y="305"/>
                    <a:pt x="907" y="219"/>
                  </a:cubicBezTo>
                  <a:cubicBezTo>
                    <a:pt x="870" y="110"/>
                    <a:pt x="776" y="26"/>
                    <a:pt x="667" y="5"/>
                  </a:cubicBezTo>
                  <a:cubicBezTo>
                    <a:pt x="653" y="2"/>
                    <a:pt x="639" y="1"/>
                    <a:pt x="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6939089" y="938768"/>
              <a:ext cx="58737" cy="89873"/>
            </a:xfrm>
            <a:custGeom>
              <a:avLst/>
              <a:gdLst/>
              <a:ahLst/>
              <a:cxnLst/>
              <a:rect l="l" t="t" r="r" b="b"/>
              <a:pathLst>
                <a:path w="781" h="1195" extrusionOk="0">
                  <a:moveTo>
                    <a:pt x="208" y="0"/>
                  </a:moveTo>
                  <a:cubicBezTo>
                    <a:pt x="197" y="0"/>
                    <a:pt x="187" y="2"/>
                    <a:pt x="176" y="6"/>
                  </a:cubicBezTo>
                  <a:cubicBezTo>
                    <a:pt x="132" y="24"/>
                    <a:pt x="107" y="74"/>
                    <a:pt x="124" y="121"/>
                  </a:cubicBezTo>
                  <a:lnTo>
                    <a:pt x="289" y="566"/>
                  </a:lnTo>
                  <a:cubicBezTo>
                    <a:pt x="289" y="567"/>
                    <a:pt x="278" y="592"/>
                    <a:pt x="278" y="593"/>
                  </a:cubicBezTo>
                  <a:lnTo>
                    <a:pt x="144" y="648"/>
                  </a:lnTo>
                  <a:cubicBezTo>
                    <a:pt x="90" y="671"/>
                    <a:pt x="46" y="714"/>
                    <a:pt x="23" y="769"/>
                  </a:cubicBezTo>
                  <a:cubicBezTo>
                    <a:pt x="0" y="824"/>
                    <a:pt x="0" y="884"/>
                    <a:pt x="23" y="939"/>
                  </a:cubicBezTo>
                  <a:cubicBezTo>
                    <a:pt x="89" y="1098"/>
                    <a:pt x="244" y="1194"/>
                    <a:pt x="408" y="1194"/>
                  </a:cubicBezTo>
                  <a:cubicBezTo>
                    <a:pt x="461" y="1194"/>
                    <a:pt x="515" y="1184"/>
                    <a:pt x="567" y="1163"/>
                  </a:cubicBezTo>
                  <a:lnTo>
                    <a:pt x="712" y="1109"/>
                  </a:lnTo>
                  <a:cubicBezTo>
                    <a:pt x="714" y="1107"/>
                    <a:pt x="715" y="1107"/>
                    <a:pt x="718" y="1106"/>
                  </a:cubicBezTo>
                  <a:cubicBezTo>
                    <a:pt x="760" y="1086"/>
                    <a:pt x="780" y="1037"/>
                    <a:pt x="765" y="991"/>
                  </a:cubicBezTo>
                  <a:cubicBezTo>
                    <a:pt x="750" y="955"/>
                    <a:pt x="716" y="933"/>
                    <a:pt x="680" y="933"/>
                  </a:cubicBezTo>
                  <a:cubicBezTo>
                    <a:pt x="669" y="933"/>
                    <a:pt x="659" y="935"/>
                    <a:pt x="649" y="939"/>
                  </a:cubicBezTo>
                  <a:lnTo>
                    <a:pt x="501" y="995"/>
                  </a:lnTo>
                  <a:cubicBezTo>
                    <a:pt x="471" y="1007"/>
                    <a:pt x="439" y="1013"/>
                    <a:pt x="408" y="1013"/>
                  </a:cubicBezTo>
                  <a:cubicBezTo>
                    <a:pt x="314" y="1013"/>
                    <a:pt x="226" y="959"/>
                    <a:pt x="189" y="868"/>
                  </a:cubicBezTo>
                  <a:cubicBezTo>
                    <a:pt x="184" y="856"/>
                    <a:pt x="186" y="844"/>
                    <a:pt x="189" y="837"/>
                  </a:cubicBezTo>
                  <a:cubicBezTo>
                    <a:pt x="193" y="825"/>
                    <a:pt x="203" y="818"/>
                    <a:pt x="214" y="813"/>
                  </a:cubicBezTo>
                  <a:lnTo>
                    <a:pt x="347" y="758"/>
                  </a:lnTo>
                  <a:cubicBezTo>
                    <a:pt x="399" y="738"/>
                    <a:pt x="435" y="700"/>
                    <a:pt x="456" y="650"/>
                  </a:cubicBezTo>
                  <a:cubicBezTo>
                    <a:pt x="475" y="602"/>
                    <a:pt x="475" y="549"/>
                    <a:pt x="458" y="504"/>
                  </a:cubicBezTo>
                  <a:lnTo>
                    <a:pt x="293" y="58"/>
                  </a:lnTo>
                  <a:cubicBezTo>
                    <a:pt x="278" y="22"/>
                    <a:pt x="244"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7176061" y="841451"/>
              <a:ext cx="36852" cy="48659"/>
            </a:xfrm>
            <a:custGeom>
              <a:avLst/>
              <a:gdLst/>
              <a:ahLst/>
              <a:cxnLst/>
              <a:rect l="l" t="t" r="r" b="b"/>
              <a:pathLst>
                <a:path w="490" h="647" extrusionOk="0">
                  <a:moveTo>
                    <a:pt x="278" y="0"/>
                  </a:moveTo>
                  <a:cubicBezTo>
                    <a:pt x="245" y="0"/>
                    <a:pt x="214" y="19"/>
                    <a:pt x="198" y="50"/>
                  </a:cubicBezTo>
                  <a:lnTo>
                    <a:pt x="13" y="423"/>
                  </a:lnTo>
                  <a:cubicBezTo>
                    <a:pt x="2" y="445"/>
                    <a:pt x="1" y="473"/>
                    <a:pt x="11" y="497"/>
                  </a:cubicBezTo>
                  <a:cubicBezTo>
                    <a:pt x="22" y="522"/>
                    <a:pt x="42" y="541"/>
                    <a:pt x="67" y="548"/>
                  </a:cubicBezTo>
                  <a:lnTo>
                    <a:pt x="363" y="642"/>
                  </a:lnTo>
                  <a:cubicBezTo>
                    <a:pt x="372" y="645"/>
                    <a:pt x="381" y="646"/>
                    <a:pt x="389" y="646"/>
                  </a:cubicBezTo>
                  <a:cubicBezTo>
                    <a:pt x="403" y="646"/>
                    <a:pt x="415" y="643"/>
                    <a:pt x="427" y="637"/>
                  </a:cubicBezTo>
                  <a:cubicBezTo>
                    <a:pt x="449" y="629"/>
                    <a:pt x="467" y="609"/>
                    <a:pt x="474" y="580"/>
                  </a:cubicBezTo>
                  <a:cubicBezTo>
                    <a:pt x="490" y="534"/>
                    <a:pt x="463" y="484"/>
                    <a:pt x="416" y="469"/>
                  </a:cubicBezTo>
                  <a:lnTo>
                    <a:pt x="220" y="407"/>
                  </a:lnTo>
                  <a:lnTo>
                    <a:pt x="358" y="129"/>
                  </a:lnTo>
                  <a:cubicBezTo>
                    <a:pt x="380" y="85"/>
                    <a:pt x="361" y="32"/>
                    <a:pt x="317" y="10"/>
                  </a:cubicBezTo>
                  <a:cubicBezTo>
                    <a:pt x="305" y="3"/>
                    <a:pt x="291"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7205692" y="893118"/>
              <a:ext cx="69341" cy="67386"/>
            </a:xfrm>
            <a:custGeom>
              <a:avLst/>
              <a:gdLst/>
              <a:ahLst/>
              <a:cxnLst/>
              <a:rect l="l" t="t" r="r" b="b"/>
              <a:pathLst>
                <a:path w="922" h="896" extrusionOk="0">
                  <a:moveTo>
                    <a:pt x="457" y="178"/>
                  </a:moveTo>
                  <a:cubicBezTo>
                    <a:pt x="471" y="178"/>
                    <a:pt x="486" y="179"/>
                    <a:pt x="500" y="182"/>
                  </a:cubicBezTo>
                  <a:cubicBezTo>
                    <a:pt x="572" y="192"/>
                    <a:pt x="634" y="230"/>
                    <a:pt x="677" y="287"/>
                  </a:cubicBezTo>
                  <a:cubicBezTo>
                    <a:pt x="718" y="346"/>
                    <a:pt x="737" y="415"/>
                    <a:pt x="727" y="487"/>
                  </a:cubicBezTo>
                  <a:cubicBezTo>
                    <a:pt x="714" y="559"/>
                    <a:pt x="678" y="621"/>
                    <a:pt x="620" y="663"/>
                  </a:cubicBezTo>
                  <a:cubicBezTo>
                    <a:pt x="573" y="697"/>
                    <a:pt x="517" y="715"/>
                    <a:pt x="460" y="715"/>
                  </a:cubicBezTo>
                  <a:cubicBezTo>
                    <a:pt x="446" y="715"/>
                    <a:pt x="433" y="714"/>
                    <a:pt x="419" y="712"/>
                  </a:cubicBezTo>
                  <a:cubicBezTo>
                    <a:pt x="349" y="702"/>
                    <a:pt x="287" y="664"/>
                    <a:pt x="244" y="607"/>
                  </a:cubicBezTo>
                  <a:cubicBezTo>
                    <a:pt x="200" y="549"/>
                    <a:pt x="184" y="479"/>
                    <a:pt x="194" y="408"/>
                  </a:cubicBezTo>
                  <a:cubicBezTo>
                    <a:pt x="205" y="337"/>
                    <a:pt x="242" y="274"/>
                    <a:pt x="299" y="232"/>
                  </a:cubicBezTo>
                  <a:cubicBezTo>
                    <a:pt x="315" y="219"/>
                    <a:pt x="330" y="211"/>
                    <a:pt x="348" y="203"/>
                  </a:cubicBezTo>
                  <a:cubicBezTo>
                    <a:pt x="382" y="187"/>
                    <a:pt x="419" y="178"/>
                    <a:pt x="457" y="178"/>
                  </a:cubicBezTo>
                  <a:close/>
                  <a:moveTo>
                    <a:pt x="459" y="0"/>
                  </a:moveTo>
                  <a:cubicBezTo>
                    <a:pt x="367" y="0"/>
                    <a:pt x="274" y="29"/>
                    <a:pt x="194" y="88"/>
                  </a:cubicBezTo>
                  <a:cubicBezTo>
                    <a:pt x="99" y="158"/>
                    <a:pt x="36" y="264"/>
                    <a:pt x="18" y="381"/>
                  </a:cubicBezTo>
                  <a:cubicBezTo>
                    <a:pt x="0" y="499"/>
                    <a:pt x="29" y="618"/>
                    <a:pt x="101" y="713"/>
                  </a:cubicBezTo>
                  <a:cubicBezTo>
                    <a:pt x="172" y="810"/>
                    <a:pt x="276" y="872"/>
                    <a:pt x="394" y="891"/>
                  </a:cubicBezTo>
                  <a:cubicBezTo>
                    <a:pt x="416" y="894"/>
                    <a:pt x="438" y="895"/>
                    <a:pt x="460" y="895"/>
                  </a:cubicBezTo>
                  <a:cubicBezTo>
                    <a:pt x="524" y="895"/>
                    <a:pt x="588" y="882"/>
                    <a:pt x="647" y="854"/>
                  </a:cubicBezTo>
                  <a:cubicBezTo>
                    <a:pt x="675" y="841"/>
                    <a:pt x="702" y="825"/>
                    <a:pt x="728" y="808"/>
                  </a:cubicBezTo>
                  <a:cubicBezTo>
                    <a:pt x="823" y="737"/>
                    <a:pt x="885" y="632"/>
                    <a:pt x="904" y="514"/>
                  </a:cubicBezTo>
                  <a:cubicBezTo>
                    <a:pt x="922" y="396"/>
                    <a:pt x="893" y="277"/>
                    <a:pt x="821" y="182"/>
                  </a:cubicBezTo>
                  <a:cubicBezTo>
                    <a:pt x="732" y="63"/>
                    <a:pt x="596"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360014" y="1075492"/>
              <a:ext cx="405519" cy="621515"/>
            </a:xfrm>
            <a:custGeom>
              <a:avLst/>
              <a:gdLst/>
              <a:ahLst/>
              <a:cxnLst/>
              <a:rect l="l" t="t" r="r" b="b"/>
              <a:pathLst>
                <a:path w="5392" h="8264" extrusionOk="0">
                  <a:moveTo>
                    <a:pt x="582" y="0"/>
                  </a:moveTo>
                  <a:cubicBezTo>
                    <a:pt x="251" y="0"/>
                    <a:pt x="1" y="12"/>
                    <a:pt x="1" y="12"/>
                  </a:cubicBezTo>
                  <a:lnTo>
                    <a:pt x="4535" y="8263"/>
                  </a:lnTo>
                  <a:cubicBezTo>
                    <a:pt x="5139" y="7154"/>
                    <a:pt x="5391" y="5233"/>
                    <a:pt x="5231" y="4684"/>
                  </a:cubicBezTo>
                  <a:cubicBezTo>
                    <a:pt x="4706" y="2880"/>
                    <a:pt x="2526" y="453"/>
                    <a:pt x="2113" y="192"/>
                  </a:cubicBezTo>
                  <a:cubicBezTo>
                    <a:pt x="1859" y="31"/>
                    <a:pt x="1115"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359789" y="1070303"/>
              <a:ext cx="411235" cy="629111"/>
            </a:xfrm>
            <a:custGeom>
              <a:avLst/>
              <a:gdLst/>
              <a:ahLst/>
              <a:cxnLst/>
              <a:rect l="l" t="t" r="r" b="b"/>
              <a:pathLst>
                <a:path w="5468" h="8365" extrusionOk="0">
                  <a:moveTo>
                    <a:pt x="576" y="0"/>
                  </a:moveTo>
                  <a:cubicBezTo>
                    <a:pt x="264" y="0"/>
                    <a:pt x="26" y="11"/>
                    <a:pt x="1" y="11"/>
                  </a:cubicBezTo>
                  <a:lnTo>
                    <a:pt x="7" y="151"/>
                  </a:lnTo>
                  <a:cubicBezTo>
                    <a:pt x="138" y="144"/>
                    <a:pt x="332" y="139"/>
                    <a:pt x="551" y="139"/>
                  </a:cubicBezTo>
                  <a:cubicBezTo>
                    <a:pt x="1116" y="139"/>
                    <a:pt x="1846" y="174"/>
                    <a:pt x="2078" y="321"/>
                  </a:cubicBezTo>
                  <a:cubicBezTo>
                    <a:pt x="2443" y="550"/>
                    <a:pt x="4643" y="2976"/>
                    <a:pt x="5167" y="4773"/>
                  </a:cubicBezTo>
                  <a:cubicBezTo>
                    <a:pt x="5312" y="5270"/>
                    <a:pt x="5089" y="7174"/>
                    <a:pt x="4477" y="8298"/>
                  </a:cubicBezTo>
                  <a:lnTo>
                    <a:pt x="4599" y="8365"/>
                  </a:lnTo>
                  <a:cubicBezTo>
                    <a:pt x="5210" y="7243"/>
                    <a:pt x="5468" y="5307"/>
                    <a:pt x="5301" y="4733"/>
                  </a:cubicBezTo>
                  <a:cubicBezTo>
                    <a:pt x="4778" y="2942"/>
                    <a:pt x="2621" y="498"/>
                    <a:pt x="2152" y="202"/>
                  </a:cubicBezTo>
                  <a:cubicBezTo>
                    <a:pt x="1882" y="32"/>
                    <a:pt x="1118"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6583667" y="1134604"/>
              <a:ext cx="931595" cy="756738"/>
            </a:xfrm>
            <a:custGeom>
              <a:avLst/>
              <a:gdLst/>
              <a:ahLst/>
              <a:cxnLst/>
              <a:rect l="l" t="t" r="r" b="b"/>
              <a:pathLst>
                <a:path w="12387" h="10062" extrusionOk="0">
                  <a:moveTo>
                    <a:pt x="1049" y="0"/>
                  </a:moveTo>
                  <a:cubicBezTo>
                    <a:pt x="763" y="0"/>
                    <a:pt x="524" y="224"/>
                    <a:pt x="508" y="511"/>
                  </a:cubicBezTo>
                  <a:lnTo>
                    <a:pt x="431" y="1853"/>
                  </a:lnTo>
                  <a:lnTo>
                    <a:pt x="21" y="8856"/>
                  </a:lnTo>
                  <a:cubicBezTo>
                    <a:pt x="1" y="9155"/>
                    <a:pt x="229" y="9412"/>
                    <a:pt x="529" y="9430"/>
                  </a:cubicBezTo>
                  <a:lnTo>
                    <a:pt x="11308" y="10061"/>
                  </a:lnTo>
                  <a:cubicBezTo>
                    <a:pt x="11318" y="10061"/>
                    <a:pt x="11328" y="10061"/>
                    <a:pt x="11338" y="10061"/>
                  </a:cubicBezTo>
                  <a:cubicBezTo>
                    <a:pt x="11625" y="10061"/>
                    <a:pt x="11865" y="9839"/>
                    <a:pt x="11881" y="9550"/>
                  </a:cubicBezTo>
                  <a:lnTo>
                    <a:pt x="11972" y="8012"/>
                  </a:lnTo>
                  <a:lnTo>
                    <a:pt x="12370" y="1205"/>
                  </a:lnTo>
                  <a:cubicBezTo>
                    <a:pt x="12387" y="905"/>
                    <a:pt x="12159" y="649"/>
                    <a:pt x="11860" y="632"/>
                  </a:cubicBezTo>
                  <a:lnTo>
                    <a:pt x="1081" y="1"/>
                  </a:lnTo>
                  <a:cubicBezTo>
                    <a:pt x="1070" y="1"/>
                    <a:pt x="1060" y="0"/>
                    <a:pt x="1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6579531" y="1130468"/>
              <a:ext cx="939793" cy="764860"/>
            </a:xfrm>
            <a:custGeom>
              <a:avLst/>
              <a:gdLst/>
              <a:ahLst/>
              <a:cxnLst/>
              <a:rect l="l" t="t" r="r" b="b"/>
              <a:pathLst>
                <a:path w="12496" h="10170" extrusionOk="0">
                  <a:moveTo>
                    <a:pt x="1103" y="107"/>
                  </a:moveTo>
                  <a:cubicBezTo>
                    <a:pt x="1113" y="107"/>
                    <a:pt x="1122" y="108"/>
                    <a:pt x="1131" y="108"/>
                  </a:cubicBezTo>
                  <a:lnTo>
                    <a:pt x="11910" y="739"/>
                  </a:lnTo>
                  <a:cubicBezTo>
                    <a:pt x="12179" y="756"/>
                    <a:pt x="12386" y="986"/>
                    <a:pt x="12370" y="1256"/>
                  </a:cubicBezTo>
                  <a:lnTo>
                    <a:pt x="11883" y="9602"/>
                  </a:lnTo>
                  <a:cubicBezTo>
                    <a:pt x="11867" y="9861"/>
                    <a:pt x="11653" y="10063"/>
                    <a:pt x="11397" y="10063"/>
                  </a:cubicBezTo>
                  <a:cubicBezTo>
                    <a:pt x="11386" y="10063"/>
                    <a:pt x="11375" y="10062"/>
                    <a:pt x="11365" y="10062"/>
                  </a:cubicBezTo>
                  <a:lnTo>
                    <a:pt x="586" y="9432"/>
                  </a:lnTo>
                  <a:cubicBezTo>
                    <a:pt x="318" y="9416"/>
                    <a:pt x="112" y="9184"/>
                    <a:pt x="128" y="8914"/>
                  </a:cubicBezTo>
                  <a:lnTo>
                    <a:pt x="613" y="569"/>
                  </a:lnTo>
                  <a:cubicBezTo>
                    <a:pt x="622" y="438"/>
                    <a:pt x="679" y="319"/>
                    <a:pt x="777" y="232"/>
                  </a:cubicBezTo>
                  <a:cubicBezTo>
                    <a:pt x="869" y="151"/>
                    <a:pt x="984" y="107"/>
                    <a:pt x="1103" y="107"/>
                  </a:cubicBezTo>
                  <a:close/>
                  <a:moveTo>
                    <a:pt x="1098" y="1"/>
                  </a:moveTo>
                  <a:cubicBezTo>
                    <a:pt x="954" y="1"/>
                    <a:pt x="816" y="54"/>
                    <a:pt x="707" y="151"/>
                  </a:cubicBezTo>
                  <a:cubicBezTo>
                    <a:pt x="589" y="258"/>
                    <a:pt x="518" y="403"/>
                    <a:pt x="508" y="563"/>
                  </a:cubicBezTo>
                  <a:lnTo>
                    <a:pt x="21" y="8908"/>
                  </a:lnTo>
                  <a:cubicBezTo>
                    <a:pt x="1" y="9236"/>
                    <a:pt x="253" y="9519"/>
                    <a:pt x="581" y="9538"/>
                  </a:cubicBezTo>
                  <a:lnTo>
                    <a:pt x="11360" y="10168"/>
                  </a:lnTo>
                  <a:cubicBezTo>
                    <a:pt x="11372" y="10170"/>
                    <a:pt x="11383" y="10170"/>
                    <a:pt x="11395" y="10170"/>
                  </a:cubicBezTo>
                  <a:cubicBezTo>
                    <a:pt x="11707" y="10170"/>
                    <a:pt x="11971" y="9925"/>
                    <a:pt x="11990" y="9608"/>
                  </a:cubicBezTo>
                  <a:lnTo>
                    <a:pt x="12477" y="1263"/>
                  </a:lnTo>
                  <a:cubicBezTo>
                    <a:pt x="12496" y="934"/>
                    <a:pt x="12245" y="652"/>
                    <a:pt x="11917" y="632"/>
                  </a:cubicBezTo>
                  <a:lnTo>
                    <a:pt x="1137" y="2"/>
                  </a:lnTo>
                  <a:cubicBezTo>
                    <a:pt x="1124" y="1"/>
                    <a:pt x="1111" y="1"/>
                    <a:pt x="1098"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6575394" y="1126482"/>
              <a:ext cx="948141" cy="772832"/>
            </a:xfrm>
            <a:custGeom>
              <a:avLst/>
              <a:gdLst/>
              <a:ahLst/>
              <a:cxnLst/>
              <a:rect l="l" t="t" r="r" b="b"/>
              <a:pathLst>
                <a:path w="12607" h="10276" extrusionOk="0">
                  <a:moveTo>
                    <a:pt x="1154" y="215"/>
                  </a:moveTo>
                  <a:cubicBezTo>
                    <a:pt x="1164" y="215"/>
                    <a:pt x="1174" y="215"/>
                    <a:pt x="1184" y="216"/>
                  </a:cubicBezTo>
                  <a:lnTo>
                    <a:pt x="11963" y="846"/>
                  </a:lnTo>
                  <a:cubicBezTo>
                    <a:pt x="12202" y="861"/>
                    <a:pt x="12387" y="1067"/>
                    <a:pt x="12372" y="1307"/>
                  </a:cubicBezTo>
                  <a:lnTo>
                    <a:pt x="11885" y="9652"/>
                  </a:lnTo>
                  <a:cubicBezTo>
                    <a:pt x="11871" y="9882"/>
                    <a:pt x="11681" y="10063"/>
                    <a:pt x="11452" y="10063"/>
                  </a:cubicBezTo>
                  <a:cubicBezTo>
                    <a:pt x="11443" y="10063"/>
                    <a:pt x="11433" y="10062"/>
                    <a:pt x="11424" y="10062"/>
                  </a:cubicBezTo>
                  <a:lnTo>
                    <a:pt x="645" y="9432"/>
                  </a:lnTo>
                  <a:cubicBezTo>
                    <a:pt x="406" y="9417"/>
                    <a:pt x="221" y="9211"/>
                    <a:pt x="236" y="8971"/>
                  </a:cubicBezTo>
                  <a:lnTo>
                    <a:pt x="723" y="626"/>
                  </a:lnTo>
                  <a:cubicBezTo>
                    <a:pt x="730" y="509"/>
                    <a:pt x="781" y="403"/>
                    <a:pt x="869" y="325"/>
                  </a:cubicBezTo>
                  <a:cubicBezTo>
                    <a:pt x="948" y="255"/>
                    <a:pt x="1048" y="215"/>
                    <a:pt x="1154" y="215"/>
                  </a:cubicBezTo>
                  <a:close/>
                  <a:moveTo>
                    <a:pt x="1158" y="0"/>
                  </a:moveTo>
                  <a:cubicBezTo>
                    <a:pt x="999" y="0"/>
                    <a:pt x="847" y="59"/>
                    <a:pt x="727" y="165"/>
                  </a:cubicBezTo>
                  <a:cubicBezTo>
                    <a:pt x="598" y="280"/>
                    <a:pt x="521" y="439"/>
                    <a:pt x="511" y="613"/>
                  </a:cubicBezTo>
                  <a:lnTo>
                    <a:pt x="22" y="8957"/>
                  </a:lnTo>
                  <a:cubicBezTo>
                    <a:pt x="1" y="9314"/>
                    <a:pt x="274" y="9624"/>
                    <a:pt x="632" y="9644"/>
                  </a:cubicBezTo>
                  <a:lnTo>
                    <a:pt x="11411" y="10274"/>
                  </a:lnTo>
                  <a:cubicBezTo>
                    <a:pt x="11424" y="10275"/>
                    <a:pt x="11437" y="10275"/>
                    <a:pt x="11450" y="10275"/>
                  </a:cubicBezTo>
                  <a:cubicBezTo>
                    <a:pt x="11791" y="10275"/>
                    <a:pt x="12078" y="10010"/>
                    <a:pt x="12098" y="9663"/>
                  </a:cubicBezTo>
                  <a:lnTo>
                    <a:pt x="12586" y="1318"/>
                  </a:lnTo>
                  <a:cubicBezTo>
                    <a:pt x="12607" y="961"/>
                    <a:pt x="12333" y="653"/>
                    <a:pt x="11975" y="632"/>
                  </a:cubicBezTo>
                  <a:lnTo>
                    <a:pt x="1197" y="1"/>
                  </a:lnTo>
                  <a:cubicBezTo>
                    <a:pt x="1184" y="1"/>
                    <a:pt x="1171" y="0"/>
                    <a:pt x="1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7019183" y="1309383"/>
              <a:ext cx="143045" cy="163501"/>
            </a:xfrm>
            <a:custGeom>
              <a:avLst/>
              <a:gdLst/>
              <a:ahLst/>
              <a:cxnLst/>
              <a:rect l="l" t="t" r="r" b="b"/>
              <a:pathLst>
                <a:path w="1902" h="2174" extrusionOk="0">
                  <a:moveTo>
                    <a:pt x="1861" y="1"/>
                  </a:moveTo>
                  <a:cubicBezTo>
                    <a:pt x="780" y="120"/>
                    <a:pt x="1" y="1093"/>
                    <a:pt x="120" y="2174"/>
                  </a:cubicBezTo>
                  <a:lnTo>
                    <a:pt x="501" y="2131"/>
                  </a:lnTo>
                  <a:cubicBezTo>
                    <a:pt x="491" y="2044"/>
                    <a:pt x="488" y="1956"/>
                    <a:pt x="493" y="1866"/>
                  </a:cubicBezTo>
                  <a:cubicBezTo>
                    <a:pt x="537" y="1078"/>
                    <a:pt x="1144" y="460"/>
                    <a:pt x="1901" y="370"/>
                  </a:cubicBezTo>
                  <a:lnTo>
                    <a:pt x="18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7019258" y="1305021"/>
              <a:ext cx="147557" cy="172225"/>
            </a:xfrm>
            <a:custGeom>
              <a:avLst/>
              <a:gdLst/>
              <a:ahLst/>
              <a:cxnLst/>
              <a:rect l="l" t="t" r="r" b="b"/>
              <a:pathLst>
                <a:path w="1962" h="2290" extrusionOk="0">
                  <a:moveTo>
                    <a:pt x="1808" y="122"/>
                  </a:moveTo>
                  <a:lnTo>
                    <a:pt x="1835" y="377"/>
                  </a:lnTo>
                  <a:cubicBezTo>
                    <a:pt x="1065" y="496"/>
                    <a:pt x="478" y="1135"/>
                    <a:pt x="433" y="1921"/>
                  </a:cubicBezTo>
                  <a:cubicBezTo>
                    <a:pt x="428" y="1989"/>
                    <a:pt x="431" y="2061"/>
                    <a:pt x="437" y="2139"/>
                  </a:cubicBezTo>
                  <a:lnTo>
                    <a:pt x="169" y="2168"/>
                  </a:lnTo>
                  <a:cubicBezTo>
                    <a:pt x="131" y="1680"/>
                    <a:pt x="276" y="1204"/>
                    <a:pt x="583" y="821"/>
                  </a:cubicBezTo>
                  <a:cubicBezTo>
                    <a:pt x="891" y="437"/>
                    <a:pt x="1324" y="190"/>
                    <a:pt x="1808" y="122"/>
                  </a:cubicBezTo>
                  <a:close/>
                  <a:moveTo>
                    <a:pt x="1858" y="0"/>
                  </a:moveTo>
                  <a:cubicBezTo>
                    <a:pt x="1856" y="0"/>
                    <a:pt x="1854" y="1"/>
                    <a:pt x="1852" y="1"/>
                  </a:cubicBezTo>
                  <a:cubicBezTo>
                    <a:pt x="1314" y="60"/>
                    <a:pt x="831" y="325"/>
                    <a:pt x="493" y="748"/>
                  </a:cubicBezTo>
                  <a:cubicBezTo>
                    <a:pt x="156" y="1169"/>
                    <a:pt x="1" y="1699"/>
                    <a:pt x="61" y="2237"/>
                  </a:cubicBezTo>
                  <a:cubicBezTo>
                    <a:pt x="64" y="2265"/>
                    <a:pt x="88" y="2287"/>
                    <a:pt x="115" y="2289"/>
                  </a:cubicBezTo>
                  <a:lnTo>
                    <a:pt x="124" y="2289"/>
                  </a:lnTo>
                  <a:lnTo>
                    <a:pt x="505" y="2248"/>
                  </a:lnTo>
                  <a:cubicBezTo>
                    <a:pt x="536" y="2243"/>
                    <a:pt x="560" y="2214"/>
                    <a:pt x="556" y="2183"/>
                  </a:cubicBezTo>
                  <a:cubicBezTo>
                    <a:pt x="547" y="2090"/>
                    <a:pt x="543" y="2006"/>
                    <a:pt x="548" y="1927"/>
                  </a:cubicBezTo>
                  <a:cubicBezTo>
                    <a:pt x="592" y="1179"/>
                    <a:pt x="1163" y="573"/>
                    <a:pt x="1906" y="484"/>
                  </a:cubicBezTo>
                  <a:cubicBezTo>
                    <a:pt x="1937" y="480"/>
                    <a:pt x="1961" y="452"/>
                    <a:pt x="1957" y="421"/>
                  </a:cubicBezTo>
                  <a:lnTo>
                    <a:pt x="1916" y="51"/>
                  </a:lnTo>
                  <a:cubicBezTo>
                    <a:pt x="1912" y="21"/>
                    <a:pt x="1887"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7028207" y="1469722"/>
              <a:ext cx="163501" cy="134997"/>
            </a:xfrm>
            <a:custGeom>
              <a:avLst/>
              <a:gdLst/>
              <a:ahLst/>
              <a:cxnLst/>
              <a:rect l="l" t="t" r="r" b="b"/>
              <a:pathLst>
                <a:path w="2174" h="1795" extrusionOk="0">
                  <a:moveTo>
                    <a:pt x="381" y="0"/>
                  </a:moveTo>
                  <a:lnTo>
                    <a:pt x="0" y="42"/>
                  </a:lnTo>
                  <a:cubicBezTo>
                    <a:pt x="111" y="1049"/>
                    <a:pt x="964" y="1794"/>
                    <a:pt x="1955" y="1794"/>
                  </a:cubicBezTo>
                  <a:cubicBezTo>
                    <a:pt x="2027" y="1794"/>
                    <a:pt x="2100" y="1790"/>
                    <a:pt x="2173" y="1782"/>
                  </a:cubicBezTo>
                  <a:lnTo>
                    <a:pt x="2133" y="1417"/>
                  </a:lnTo>
                  <a:cubicBezTo>
                    <a:pt x="2074" y="1423"/>
                    <a:pt x="2015" y="1427"/>
                    <a:pt x="1956" y="1427"/>
                  </a:cubicBezTo>
                  <a:cubicBezTo>
                    <a:pt x="1930" y="1427"/>
                    <a:pt x="1904" y="1426"/>
                    <a:pt x="1879" y="1424"/>
                  </a:cubicBezTo>
                  <a:cubicBezTo>
                    <a:pt x="1086" y="1379"/>
                    <a:pt x="463" y="763"/>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023845" y="1465360"/>
              <a:ext cx="172601" cy="143722"/>
            </a:xfrm>
            <a:custGeom>
              <a:avLst/>
              <a:gdLst/>
              <a:ahLst/>
              <a:cxnLst/>
              <a:rect l="l" t="t" r="r" b="b"/>
              <a:pathLst>
                <a:path w="2295" h="1911" extrusionOk="0">
                  <a:moveTo>
                    <a:pt x="390" y="121"/>
                  </a:moveTo>
                  <a:cubicBezTo>
                    <a:pt x="500" y="901"/>
                    <a:pt x="1142" y="1494"/>
                    <a:pt x="1933" y="1539"/>
                  </a:cubicBezTo>
                  <a:cubicBezTo>
                    <a:pt x="1960" y="1541"/>
                    <a:pt x="1988" y="1542"/>
                    <a:pt x="2016" y="1542"/>
                  </a:cubicBezTo>
                  <a:cubicBezTo>
                    <a:pt x="2056" y="1542"/>
                    <a:pt x="2097" y="1540"/>
                    <a:pt x="2140" y="1537"/>
                  </a:cubicBezTo>
                  <a:lnTo>
                    <a:pt x="2167" y="1788"/>
                  </a:lnTo>
                  <a:cubicBezTo>
                    <a:pt x="2115" y="1793"/>
                    <a:pt x="2062" y="1795"/>
                    <a:pt x="2010" y="1795"/>
                  </a:cubicBezTo>
                  <a:cubicBezTo>
                    <a:pt x="1578" y="1795"/>
                    <a:pt x="1162" y="1650"/>
                    <a:pt x="820" y="1374"/>
                  </a:cubicBezTo>
                  <a:cubicBezTo>
                    <a:pt x="436" y="1067"/>
                    <a:pt x="189" y="634"/>
                    <a:pt x="121" y="150"/>
                  </a:cubicBezTo>
                  <a:lnTo>
                    <a:pt x="390" y="121"/>
                  </a:lnTo>
                  <a:close/>
                  <a:moveTo>
                    <a:pt x="442" y="1"/>
                  </a:moveTo>
                  <a:cubicBezTo>
                    <a:pt x="439" y="1"/>
                    <a:pt x="436" y="1"/>
                    <a:pt x="434" y="1"/>
                  </a:cubicBezTo>
                  <a:lnTo>
                    <a:pt x="53" y="43"/>
                  </a:lnTo>
                  <a:cubicBezTo>
                    <a:pt x="37" y="44"/>
                    <a:pt x="23" y="51"/>
                    <a:pt x="14" y="64"/>
                  </a:cubicBezTo>
                  <a:cubicBezTo>
                    <a:pt x="3" y="76"/>
                    <a:pt x="0" y="91"/>
                    <a:pt x="1" y="106"/>
                  </a:cubicBezTo>
                  <a:cubicBezTo>
                    <a:pt x="60" y="645"/>
                    <a:pt x="325" y="1127"/>
                    <a:pt x="748" y="1466"/>
                  </a:cubicBezTo>
                  <a:cubicBezTo>
                    <a:pt x="1080" y="1730"/>
                    <a:pt x="1477" y="1882"/>
                    <a:pt x="1894" y="1907"/>
                  </a:cubicBezTo>
                  <a:cubicBezTo>
                    <a:pt x="1936" y="1909"/>
                    <a:pt x="1979" y="1910"/>
                    <a:pt x="2022" y="1910"/>
                  </a:cubicBezTo>
                  <a:cubicBezTo>
                    <a:pt x="2093" y="1910"/>
                    <a:pt x="2166" y="1907"/>
                    <a:pt x="2240" y="1901"/>
                  </a:cubicBezTo>
                  <a:cubicBezTo>
                    <a:pt x="2271" y="1896"/>
                    <a:pt x="2295" y="1867"/>
                    <a:pt x="2290" y="1836"/>
                  </a:cubicBezTo>
                  <a:lnTo>
                    <a:pt x="2250" y="1471"/>
                  </a:lnTo>
                  <a:cubicBezTo>
                    <a:pt x="2247" y="1442"/>
                    <a:pt x="2222" y="1420"/>
                    <a:pt x="2194" y="1420"/>
                  </a:cubicBezTo>
                  <a:cubicBezTo>
                    <a:pt x="2191" y="1420"/>
                    <a:pt x="2189" y="1420"/>
                    <a:pt x="2187" y="1420"/>
                  </a:cubicBezTo>
                  <a:cubicBezTo>
                    <a:pt x="2129" y="1426"/>
                    <a:pt x="2075" y="1429"/>
                    <a:pt x="2024" y="1429"/>
                  </a:cubicBezTo>
                  <a:cubicBezTo>
                    <a:pt x="1996" y="1429"/>
                    <a:pt x="1968" y="1428"/>
                    <a:pt x="1942" y="1426"/>
                  </a:cubicBezTo>
                  <a:cubicBezTo>
                    <a:pt x="1185" y="1383"/>
                    <a:pt x="579" y="806"/>
                    <a:pt x="498" y="53"/>
                  </a:cubicBezTo>
                  <a:cubicBezTo>
                    <a:pt x="496" y="38"/>
                    <a:pt x="489" y="23"/>
                    <a:pt x="477" y="14"/>
                  </a:cubicBezTo>
                  <a:cubicBezTo>
                    <a:pt x="467" y="5"/>
                    <a:pt x="455"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7159065" y="1308405"/>
              <a:ext cx="164704" cy="295340"/>
            </a:xfrm>
            <a:custGeom>
              <a:avLst/>
              <a:gdLst/>
              <a:ahLst/>
              <a:cxnLst/>
              <a:rect l="l" t="t" r="r" b="b"/>
              <a:pathLst>
                <a:path w="2190" h="3927" extrusionOk="0">
                  <a:moveTo>
                    <a:pt x="219" y="1"/>
                  </a:moveTo>
                  <a:cubicBezTo>
                    <a:pt x="147" y="1"/>
                    <a:pt x="74" y="5"/>
                    <a:pt x="1" y="13"/>
                  </a:cubicBezTo>
                  <a:lnTo>
                    <a:pt x="41" y="382"/>
                  </a:lnTo>
                  <a:cubicBezTo>
                    <a:pt x="109" y="375"/>
                    <a:pt x="177" y="370"/>
                    <a:pt x="246" y="370"/>
                  </a:cubicBezTo>
                  <a:cubicBezTo>
                    <a:pt x="271" y="370"/>
                    <a:pt x="297" y="370"/>
                    <a:pt x="322" y="372"/>
                  </a:cubicBezTo>
                  <a:cubicBezTo>
                    <a:pt x="1204" y="423"/>
                    <a:pt x="1879" y="1180"/>
                    <a:pt x="1828" y="2062"/>
                  </a:cubicBezTo>
                  <a:cubicBezTo>
                    <a:pt x="1783" y="2858"/>
                    <a:pt x="1162" y="3482"/>
                    <a:pt x="393" y="3560"/>
                  </a:cubicBezTo>
                  <a:lnTo>
                    <a:pt x="432" y="3926"/>
                  </a:lnTo>
                  <a:cubicBezTo>
                    <a:pt x="1244" y="3837"/>
                    <a:pt x="1884" y="3267"/>
                    <a:pt x="2103" y="2532"/>
                  </a:cubicBezTo>
                  <a:cubicBezTo>
                    <a:pt x="2139" y="2410"/>
                    <a:pt x="2164" y="2282"/>
                    <a:pt x="2178" y="2152"/>
                  </a:cubicBezTo>
                  <a:cubicBezTo>
                    <a:pt x="2189" y="2022"/>
                    <a:pt x="2188" y="1889"/>
                    <a:pt x="2174" y="1753"/>
                  </a:cubicBezTo>
                  <a:cubicBezTo>
                    <a:pt x="2062" y="746"/>
                    <a:pt x="121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154402" y="1304118"/>
              <a:ext cx="173955" cy="304440"/>
            </a:xfrm>
            <a:custGeom>
              <a:avLst/>
              <a:gdLst/>
              <a:ahLst/>
              <a:cxnLst/>
              <a:rect l="l" t="t" r="r" b="b"/>
              <a:pathLst>
                <a:path w="2313" h="4048" extrusionOk="0">
                  <a:moveTo>
                    <a:pt x="278" y="115"/>
                  </a:moveTo>
                  <a:cubicBezTo>
                    <a:pt x="1239" y="115"/>
                    <a:pt x="2069" y="840"/>
                    <a:pt x="2178" y="1816"/>
                  </a:cubicBezTo>
                  <a:cubicBezTo>
                    <a:pt x="2191" y="1946"/>
                    <a:pt x="2193" y="2078"/>
                    <a:pt x="2182" y="2205"/>
                  </a:cubicBezTo>
                  <a:cubicBezTo>
                    <a:pt x="2169" y="2329"/>
                    <a:pt x="2146" y="2453"/>
                    <a:pt x="2110" y="2573"/>
                  </a:cubicBezTo>
                  <a:cubicBezTo>
                    <a:pt x="1896" y="3291"/>
                    <a:pt x="1285" y="3816"/>
                    <a:pt x="545" y="3920"/>
                  </a:cubicBezTo>
                  <a:lnTo>
                    <a:pt x="518" y="3669"/>
                  </a:lnTo>
                  <a:cubicBezTo>
                    <a:pt x="1305" y="3563"/>
                    <a:pt x="1903" y="2922"/>
                    <a:pt x="1948" y="2123"/>
                  </a:cubicBezTo>
                  <a:cubicBezTo>
                    <a:pt x="2000" y="1209"/>
                    <a:pt x="1301" y="425"/>
                    <a:pt x="387" y="372"/>
                  </a:cubicBezTo>
                  <a:cubicBezTo>
                    <a:pt x="356" y="370"/>
                    <a:pt x="324" y="369"/>
                    <a:pt x="292" y="369"/>
                  </a:cubicBezTo>
                  <a:cubicBezTo>
                    <a:pt x="247" y="369"/>
                    <a:pt x="202" y="371"/>
                    <a:pt x="154" y="375"/>
                  </a:cubicBezTo>
                  <a:lnTo>
                    <a:pt x="125" y="121"/>
                  </a:lnTo>
                  <a:cubicBezTo>
                    <a:pt x="176" y="117"/>
                    <a:pt x="227" y="115"/>
                    <a:pt x="278" y="115"/>
                  </a:cubicBezTo>
                  <a:close/>
                  <a:moveTo>
                    <a:pt x="283" y="0"/>
                  </a:moveTo>
                  <a:cubicBezTo>
                    <a:pt x="208" y="0"/>
                    <a:pt x="133" y="4"/>
                    <a:pt x="57" y="13"/>
                  </a:cubicBezTo>
                  <a:lnTo>
                    <a:pt x="0" y="19"/>
                  </a:lnTo>
                  <a:lnTo>
                    <a:pt x="54" y="504"/>
                  </a:lnTo>
                  <a:lnTo>
                    <a:pt x="111" y="497"/>
                  </a:lnTo>
                  <a:cubicBezTo>
                    <a:pt x="179" y="490"/>
                    <a:pt x="243" y="486"/>
                    <a:pt x="306" y="486"/>
                  </a:cubicBezTo>
                  <a:cubicBezTo>
                    <a:pt x="332" y="486"/>
                    <a:pt x="357" y="487"/>
                    <a:pt x="382" y="488"/>
                  </a:cubicBezTo>
                  <a:cubicBezTo>
                    <a:pt x="1232" y="538"/>
                    <a:pt x="1883" y="1268"/>
                    <a:pt x="1834" y="2117"/>
                  </a:cubicBezTo>
                  <a:cubicBezTo>
                    <a:pt x="1789" y="2878"/>
                    <a:pt x="1208" y="3485"/>
                    <a:pt x="450" y="3562"/>
                  </a:cubicBezTo>
                  <a:lnTo>
                    <a:pt x="392" y="3568"/>
                  </a:lnTo>
                  <a:lnTo>
                    <a:pt x="444" y="4048"/>
                  </a:lnTo>
                  <a:lnTo>
                    <a:pt x="504" y="4041"/>
                  </a:lnTo>
                  <a:cubicBezTo>
                    <a:pt x="1316" y="3951"/>
                    <a:pt x="1991" y="3388"/>
                    <a:pt x="2224" y="2605"/>
                  </a:cubicBezTo>
                  <a:cubicBezTo>
                    <a:pt x="2262" y="2477"/>
                    <a:pt x="2288" y="2346"/>
                    <a:pt x="2299" y="2214"/>
                  </a:cubicBezTo>
                  <a:cubicBezTo>
                    <a:pt x="2312" y="2079"/>
                    <a:pt x="2311" y="1941"/>
                    <a:pt x="2296" y="1804"/>
                  </a:cubicBezTo>
                  <a:cubicBezTo>
                    <a:pt x="2181" y="769"/>
                    <a:pt x="130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6848616" y="1335780"/>
              <a:ext cx="134321" cy="477868"/>
            </a:xfrm>
            <a:custGeom>
              <a:avLst/>
              <a:gdLst/>
              <a:ahLst/>
              <a:cxnLst/>
              <a:rect l="l" t="t" r="r" b="b"/>
              <a:pathLst>
                <a:path w="1786" h="6354" extrusionOk="0">
                  <a:moveTo>
                    <a:pt x="363" y="1"/>
                  </a:moveTo>
                  <a:lnTo>
                    <a:pt x="0" y="6272"/>
                  </a:lnTo>
                  <a:lnTo>
                    <a:pt x="1423" y="6354"/>
                  </a:lnTo>
                  <a:lnTo>
                    <a:pt x="1785" y="84"/>
                  </a:lnTo>
                  <a:lnTo>
                    <a:pt x="36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6844330" y="1331493"/>
              <a:ext cx="143045" cy="486593"/>
            </a:xfrm>
            <a:custGeom>
              <a:avLst/>
              <a:gdLst/>
              <a:ahLst/>
              <a:cxnLst/>
              <a:rect l="l" t="t" r="r" b="b"/>
              <a:pathLst>
                <a:path w="1902" h="6470" extrusionOk="0">
                  <a:moveTo>
                    <a:pt x="474" y="119"/>
                  </a:moveTo>
                  <a:lnTo>
                    <a:pt x="1781" y="195"/>
                  </a:lnTo>
                  <a:lnTo>
                    <a:pt x="1425" y="6350"/>
                  </a:lnTo>
                  <a:lnTo>
                    <a:pt x="118" y="6275"/>
                  </a:lnTo>
                  <a:lnTo>
                    <a:pt x="474" y="119"/>
                  </a:lnTo>
                  <a:close/>
                  <a:moveTo>
                    <a:pt x="422" y="1"/>
                  </a:moveTo>
                  <a:cubicBezTo>
                    <a:pt x="390" y="1"/>
                    <a:pt x="364" y="24"/>
                    <a:pt x="363" y="56"/>
                  </a:cubicBezTo>
                  <a:lnTo>
                    <a:pt x="1" y="6327"/>
                  </a:lnTo>
                  <a:cubicBezTo>
                    <a:pt x="0" y="6359"/>
                    <a:pt x="23" y="6386"/>
                    <a:pt x="55" y="6387"/>
                  </a:cubicBezTo>
                  <a:lnTo>
                    <a:pt x="1477" y="6469"/>
                  </a:lnTo>
                  <a:cubicBezTo>
                    <a:pt x="1478" y="6469"/>
                    <a:pt x="1478" y="6469"/>
                    <a:pt x="1479" y="6469"/>
                  </a:cubicBezTo>
                  <a:cubicBezTo>
                    <a:pt x="1509" y="6469"/>
                    <a:pt x="1536" y="6446"/>
                    <a:pt x="1538" y="6414"/>
                  </a:cubicBezTo>
                  <a:lnTo>
                    <a:pt x="1900" y="144"/>
                  </a:lnTo>
                  <a:cubicBezTo>
                    <a:pt x="1901" y="112"/>
                    <a:pt x="1879" y="84"/>
                    <a:pt x="1845" y="83"/>
                  </a:cubicBezTo>
                  <a:lnTo>
                    <a:pt x="424" y="1"/>
                  </a:lnTo>
                  <a:cubicBezTo>
                    <a:pt x="423" y="1"/>
                    <a:pt x="422" y="1"/>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001359" y="1517252"/>
              <a:ext cx="123716" cy="305192"/>
            </a:xfrm>
            <a:custGeom>
              <a:avLst/>
              <a:gdLst/>
              <a:ahLst/>
              <a:cxnLst/>
              <a:rect l="l" t="t" r="r" b="b"/>
              <a:pathLst>
                <a:path w="1645" h="4058" extrusionOk="0">
                  <a:moveTo>
                    <a:pt x="230" y="0"/>
                  </a:moveTo>
                  <a:lnTo>
                    <a:pt x="0" y="3975"/>
                  </a:lnTo>
                  <a:lnTo>
                    <a:pt x="1415" y="4057"/>
                  </a:lnTo>
                  <a:lnTo>
                    <a:pt x="1644" y="82"/>
                  </a:lnTo>
                  <a:lnTo>
                    <a:pt x="23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6996997" y="1512965"/>
              <a:ext cx="132516" cy="313916"/>
            </a:xfrm>
            <a:custGeom>
              <a:avLst/>
              <a:gdLst/>
              <a:ahLst/>
              <a:cxnLst/>
              <a:rect l="l" t="t" r="r" b="b"/>
              <a:pathLst>
                <a:path w="1762" h="4174" extrusionOk="0">
                  <a:moveTo>
                    <a:pt x="343" y="119"/>
                  </a:moveTo>
                  <a:lnTo>
                    <a:pt x="1641" y="194"/>
                  </a:lnTo>
                  <a:lnTo>
                    <a:pt x="1418" y="4055"/>
                  </a:lnTo>
                  <a:lnTo>
                    <a:pt x="119" y="3979"/>
                  </a:lnTo>
                  <a:lnTo>
                    <a:pt x="343" y="119"/>
                  </a:lnTo>
                  <a:close/>
                  <a:moveTo>
                    <a:pt x="290" y="0"/>
                  </a:moveTo>
                  <a:cubicBezTo>
                    <a:pt x="258" y="0"/>
                    <a:pt x="232" y="24"/>
                    <a:pt x="230" y="55"/>
                  </a:cubicBezTo>
                  <a:lnTo>
                    <a:pt x="1" y="4030"/>
                  </a:lnTo>
                  <a:cubicBezTo>
                    <a:pt x="0" y="4062"/>
                    <a:pt x="23" y="4090"/>
                    <a:pt x="56" y="4091"/>
                  </a:cubicBezTo>
                  <a:lnTo>
                    <a:pt x="1470" y="4173"/>
                  </a:lnTo>
                  <a:cubicBezTo>
                    <a:pt x="1470" y="4173"/>
                    <a:pt x="1471" y="4173"/>
                    <a:pt x="1472" y="4173"/>
                  </a:cubicBezTo>
                  <a:cubicBezTo>
                    <a:pt x="1502" y="4173"/>
                    <a:pt x="1528" y="4150"/>
                    <a:pt x="1531" y="4118"/>
                  </a:cubicBezTo>
                  <a:lnTo>
                    <a:pt x="1760" y="144"/>
                  </a:lnTo>
                  <a:cubicBezTo>
                    <a:pt x="1761" y="111"/>
                    <a:pt x="1738" y="83"/>
                    <a:pt x="1706" y="82"/>
                  </a:cubicBezTo>
                  <a:lnTo>
                    <a:pt x="292" y="0"/>
                  </a:lnTo>
                  <a:cubicBezTo>
                    <a:pt x="291" y="0"/>
                    <a:pt x="290"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7151845" y="1656082"/>
              <a:ext cx="116346" cy="175083"/>
            </a:xfrm>
            <a:custGeom>
              <a:avLst/>
              <a:gdLst/>
              <a:ahLst/>
              <a:cxnLst/>
              <a:rect l="l" t="t" r="r" b="b"/>
              <a:pathLst>
                <a:path w="1547" h="2328" extrusionOk="0">
                  <a:moveTo>
                    <a:pt x="130" y="1"/>
                  </a:moveTo>
                  <a:lnTo>
                    <a:pt x="0" y="2245"/>
                  </a:lnTo>
                  <a:lnTo>
                    <a:pt x="1417" y="2327"/>
                  </a:lnTo>
                  <a:lnTo>
                    <a:pt x="1546" y="82"/>
                  </a:lnTo>
                  <a:lnTo>
                    <a:pt x="130"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147333" y="1651720"/>
              <a:ext cx="125296" cy="183807"/>
            </a:xfrm>
            <a:custGeom>
              <a:avLst/>
              <a:gdLst/>
              <a:ahLst/>
              <a:cxnLst/>
              <a:rect l="l" t="t" r="r" b="b"/>
              <a:pathLst>
                <a:path w="1666" h="2444" extrusionOk="0">
                  <a:moveTo>
                    <a:pt x="245" y="120"/>
                  </a:moveTo>
                  <a:lnTo>
                    <a:pt x="1546" y="195"/>
                  </a:lnTo>
                  <a:lnTo>
                    <a:pt x="1423" y="2325"/>
                  </a:lnTo>
                  <a:lnTo>
                    <a:pt x="122" y="2251"/>
                  </a:lnTo>
                  <a:lnTo>
                    <a:pt x="245" y="120"/>
                  </a:lnTo>
                  <a:close/>
                  <a:moveTo>
                    <a:pt x="191" y="1"/>
                  </a:moveTo>
                  <a:cubicBezTo>
                    <a:pt x="160" y="1"/>
                    <a:pt x="134" y="23"/>
                    <a:pt x="132" y="56"/>
                  </a:cubicBezTo>
                  <a:lnTo>
                    <a:pt x="2" y="2300"/>
                  </a:lnTo>
                  <a:cubicBezTo>
                    <a:pt x="1" y="2334"/>
                    <a:pt x="25" y="2361"/>
                    <a:pt x="57" y="2362"/>
                  </a:cubicBezTo>
                  <a:lnTo>
                    <a:pt x="1474" y="2444"/>
                  </a:lnTo>
                  <a:cubicBezTo>
                    <a:pt x="1475" y="2444"/>
                    <a:pt x="1476" y="2444"/>
                    <a:pt x="1477" y="2444"/>
                  </a:cubicBezTo>
                  <a:cubicBezTo>
                    <a:pt x="1508" y="2444"/>
                    <a:pt x="1534" y="2420"/>
                    <a:pt x="1535" y="2389"/>
                  </a:cubicBezTo>
                  <a:lnTo>
                    <a:pt x="1664" y="144"/>
                  </a:lnTo>
                  <a:cubicBezTo>
                    <a:pt x="1665" y="111"/>
                    <a:pt x="1643" y="84"/>
                    <a:pt x="1609" y="83"/>
                  </a:cubicBezTo>
                  <a:lnTo>
                    <a:pt x="193" y="1"/>
                  </a:lnTo>
                  <a:cubicBezTo>
                    <a:pt x="192" y="1"/>
                    <a:pt x="191"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839742" y="1335253"/>
              <a:ext cx="133343" cy="467114"/>
            </a:xfrm>
            <a:custGeom>
              <a:avLst/>
              <a:gdLst/>
              <a:ahLst/>
              <a:cxnLst/>
              <a:rect l="l" t="t" r="r" b="b"/>
              <a:pathLst>
                <a:path w="1773" h="6211" extrusionOk="0">
                  <a:moveTo>
                    <a:pt x="355" y="0"/>
                  </a:moveTo>
                  <a:lnTo>
                    <a:pt x="1" y="6129"/>
                  </a:lnTo>
                  <a:lnTo>
                    <a:pt x="1418" y="6211"/>
                  </a:lnTo>
                  <a:lnTo>
                    <a:pt x="1772" y="82"/>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6835305" y="1330816"/>
              <a:ext cx="142368" cy="476214"/>
            </a:xfrm>
            <a:custGeom>
              <a:avLst/>
              <a:gdLst/>
              <a:ahLst/>
              <a:cxnLst/>
              <a:rect l="l" t="t" r="r" b="b"/>
              <a:pathLst>
                <a:path w="1893" h="6332" extrusionOk="0">
                  <a:moveTo>
                    <a:pt x="470" y="122"/>
                  </a:moveTo>
                  <a:lnTo>
                    <a:pt x="1772" y="196"/>
                  </a:lnTo>
                  <a:lnTo>
                    <a:pt x="1425" y="6209"/>
                  </a:lnTo>
                  <a:lnTo>
                    <a:pt x="122" y="6135"/>
                  </a:lnTo>
                  <a:lnTo>
                    <a:pt x="470" y="122"/>
                  </a:lnTo>
                  <a:close/>
                  <a:moveTo>
                    <a:pt x="361" y="0"/>
                  </a:moveTo>
                  <a:lnTo>
                    <a:pt x="1" y="6244"/>
                  </a:lnTo>
                  <a:lnTo>
                    <a:pt x="1533" y="6332"/>
                  </a:lnTo>
                  <a:lnTo>
                    <a:pt x="1893" y="88"/>
                  </a:lnTo>
                  <a:lnTo>
                    <a:pt x="36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6991883" y="1516650"/>
              <a:ext cx="123340" cy="294513"/>
            </a:xfrm>
            <a:custGeom>
              <a:avLst/>
              <a:gdLst/>
              <a:ahLst/>
              <a:cxnLst/>
              <a:rect l="l" t="t" r="r" b="b"/>
              <a:pathLst>
                <a:path w="1640" h="3916" extrusionOk="0">
                  <a:moveTo>
                    <a:pt x="222" y="0"/>
                  </a:moveTo>
                  <a:lnTo>
                    <a:pt x="1" y="3834"/>
                  </a:lnTo>
                  <a:lnTo>
                    <a:pt x="1417" y="3916"/>
                  </a:lnTo>
                  <a:lnTo>
                    <a:pt x="1639" y="82"/>
                  </a:lnTo>
                  <a:lnTo>
                    <a:pt x="2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839968" y="1335404"/>
              <a:ext cx="133268" cy="467114"/>
            </a:xfrm>
            <a:custGeom>
              <a:avLst/>
              <a:gdLst/>
              <a:ahLst/>
              <a:cxnLst/>
              <a:rect l="l" t="t" r="r" b="b"/>
              <a:pathLst>
                <a:path w="1772" h="6211" extrusionOk="0">
                  <a:moveTo>
                    <a:pt x="354" y="0"/>
                  </a:moveTo>
                  <a:lnTo>
                    <a:pt x="0" y="6129"/>
                  </a:lnTo>
                  <a:lnTo>
                    <a:pt x="1417" y="6211"/>
                  </a:lnTo>
                  <a:lnTo>
                    <a:pt x="1772" y="82"/>
                  </a:lnTo>
                  <a:lnTo>
                    <a:pt x="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6835380" y="1330967"/>
              <a:ext cx="142142" cy="475763"/>
            </a:xfrm>
            <a:custGeom>
              <a:avLst/>
              <a:gdLst/>
              <a:ahLst/>
              <a:cxnLst/>
              <a:rect l="l" t="t" r="r" b="b"/>
              <a:pathLst>
                <a:path w="1890" h="6326" extrusionOk="0">
                  <a:moveTo>
                    <a:pt x="469" y="120"/>
                  </a:moveTo>
                  <a:lnTo>
                    <a:pt x="1771" y="194"/>
                  </a:lnTo>
                  <a:lnTo>
                    <a:pt x="1424" y="6207"/>
                  </a:lnTo>
                  <a:lnTo>
                    <a:pt x="121" y="6133"/>
                  </a:lnTo>
                  <a:lnTo>
                    <a:pt x="469" y="120"/>
                  </a:lnTo>
                  <a:close/>
                  <a:moveTo>
                    <a:pt x="415" y="0"/>
                  </a:moveTo>
                  <a:cubicBezTo>
                    <a:pt x="384" y="0"/>
                    <a:pt x="357" y="23"/>
                    <a:pt x="356" y="54"/>
                  </a:cubicBezTo>
                  <a:lnTo>
                    <a:pt x="2" y="6183"/>
                  </a:lnTo>
                  <a:cubicBezTo>
                    <a:pt x="1" y="6216"/>
                    <a:pt x="24" y="6243"/>
                    <a:pt x="56" y="6244"/>
                  </a:cubicBezTo>
                  <a:lnTo>
                    <a:pt x="1473" y="6326"/>
                  </a:lnTo>
                  <a:cubicBezTo>
                    <a:pt x="1475" y="6326"/>
                    <a:pt x="1477" y="6326"/>
                    <a:pt x="1479" y="6326"/>
                  </a:cubicBezTo>
                  <a:cubicBezTo>
                    <a:pt x="1509" y="6326"/>
                    <a:pt x="1533" y="6302"/>
                    <a:pt x="1534" y="6271"/>
                  </a:cubicBezTo>
                  <a:lnTo>
                    <a:pt x="1889" y="142"/>
                  </a:lnTo>
                  <a:cubicBezTo>
                    <a:pt x="1890" y="110"/>
                    <a:pt x="1866" y="83"/>
                    <a:pt x="1834" y="82"/>
                  </a:cubicBezTo>
                  <a:lnTo>
                    <a:pt x="417" y="0"/>
                  </a:lnTo>
                  <a:cubicBezTo>
                    <a:pt x="416" y="0"/>
                    <a:pt x="416"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6671131" y="1242449"/>
              <a:ext cx="139059" cy="561048"/>
            </a:xfrm>
            <a:custGeom>
              <a:avLst/>
              <a:gdLst/>
              <a:ahLst/>
              <a:cxnLst/>
              <a:rect l="l" t="t" r="r" b="b"/>
              <a:pathLst>
                <a:path w="1849" h="7460" extrusionOk="0">
                  <a:moveTo>
                    <a:pt x="427" y="0"/>
                  </a:moveTo>
                  <a:lnTo>
                    <a:pt x="0" y="7377"/>
                  </a:lnTo>
                  <a:lnTo>
                    <a:pt x="1422" y="7459"/>
                  </a:lnTo>
                  <a:lnTo>
                    <a:pt x="1849" y="82"/>
                  </a:lnTo>
                  <a:lnTo>
                    <a:pt x="42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667897" y="1239215"/>
              <a:ext cx="145752" cy="567441"/>
            </a:xfrm>
            <a:custGeom>
              <a:avLst/>
              <a:gdLst/>
              <a:ahLst/>
              <a:cxnLst/>
              <a:rect l="l" t="t" r="r" b="b"/>
              <a:pathLst>
                <a:path w="1938" h="7545" extrusionOk="0">
                  <a:moveTo>
                    <a:pt x="511" y="88"/>
                  </a:moveTo>
                  <a:lnTo>
                    <a:pt x="1848" y="166"/>
                  </a:lnTo>
                  <a:lnTo>
                    <a:pt x="1426" y="7456"/>
                  </a:lnTo>
                  <a:lnTo>
                    <a:pt x="90" y="7379"/>
                  </a:lnTo>
                  <a:lnTo>
                    <a:pt x="511" y="88"/>
                  </a:lnTo>
                  <a:close/>
                  <a:moveTo>
                    <a:pt x="472" y="1"/>
                  </a:moveTo>
                  <a:cubicBezTo>
                    <a:pt x="449" y="1"/>
                    <a:pt x="429" y="18"/>
                    <a:pt x="428" y="41"/>
                  </a:cubicBezTo>
                  <a:lnTo>
                    <a:pt x="2" y="7417"/>
                  </a:lnTo>
                  <a:cubicBezTo>
                    <a:pt x="1" y="7441"/>
                    <a:pt x="18" y="7462"/>
                    <a:pt x="42" y="7463"/>
                  </a:cubicBezTo>
                  <a:lnTo>
                    <a:pt x="1464" y="7545"/>
                  </a:lnTo>
                  <a:cubicBezTo>
                    <a:pt x="1465" y="7545"/>
                    <a:pt x="1467" y="7545"/>
                    <a:pt x="1468" y="7545"/>
                  </a:cubicBezTo>
                  <a:cubicBezTo>
                    <a:pt x="1490" y="7545"/>
                    <a:pt x="1508" y="7528"/>
                    <a:pt x="1509" y="7504"/>
                  </a:cubicBezTo>
                  <a:lnTo>
                    <a:pt x="1936" y="129"/>
                  </a:lnTo>
                  <a:cubicBezTo>
                    <a:pt x="1937" y="105"/>
                    <a:pt x="1919" y="84"/>
                    <a:pt x="1896" y="83"/>
                  </a:cubicBezTo>
                  <a:lnTo>
                    <a:pt x="474" y="1"/>
                  </a:lnTo>
                  <a:cubicBezTo>
                    <a:pt x="473" y="1"/>
                    <a:pt x="473"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6662332" y="1243201"/>
              <a:ext cx="137931" cy="548864"/>
            </a:xfrm>
            <a:custGeom>
              <a:avLst/>
              <a:gdLst/>
              <a:ahLst/>
              <a:cxnLst/>
              <a:rect l="l" t="t" r="r" b="b"/>
              <a:pathLst>
                <a:path w="1834" h="7298" extrusionOk="0">
                  <a:moveTo>
                    <a:pt x="417" y="1"/>
                  </a:moveTo>
                  <a:lnTo>
                    <a:pt x="0" y="7216"/>
                  </a:lnTo>
                  <a:lnTo>
                    <a:pt x="1417" y="7298"/>
                  </a:lnTo>
                  <a:lnTo>
                    <a:pt x="1834" y="83"/>
                  </a:lnTo>
                  <a:lnTo>
                    <a:pt x="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657820" y="1238764"/>
              <a:ext cx="147256" cy="558040"/>
            </a:xfrm>
            <a:custGeom>
              <a:avLst/>
              <a:gdLst/>
              <a:ahLst/>
              <a:cxnLst/>
              <a:rect l="l" t="t" r="r" b="b"/>
              <a:pathLst>
                <a:path w="1958" h="7420" extrusionOk="0">
                  <a:moveTo>
                    <a:pt x="531" y="122"/>
                  </a:moveTo>
                  <a:lnTo>
                    <a:pt x="1834" y="198"/>
                  </a:lnTo>
                  <a:lnTo>
                    <a:pt x="1424" y="7297"/>
                  </a:lnTo>
                  <a:lnTo>
                    <a:pt x="121" y="7223"/>
                  </a:lnTo>
                  <a:lnTo>
                    <a:pt x="531" y="122"/>
                  </a:lnTo>
                  <a:close/>
                  <a:moveTo>
                    <a:pt x="425" y="1"/>
                  </a:moveTo>
                  <a:lnTo>
                    <a:pt x="1" y="7332"/>
                  </a:lnTo>
                  <a:lnTo>
                    <a:pt x="1533" y="7420"/>
                  </a:lnTo>
                  <a:lnTo>
                    <a:pt x="1957" y="8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991958" y="1516801"/>
              <a:ext cx="123340" cy="294437"/>
            </a:xfrm>
            <a:custGeom>
              <a:avLst/>
              <a:gdLst/>
              <a:ahLst/>
              <a:cxnLst/>
              <a:rect l="l" t="t" r="r" b="b"/>
              <a:pathLst>
                <a:path w="1640" h="3915" extrusionOk="0">
                  <a:moveTo>
                    <a:pt x="223" y="0"/>
                  </a:moveTo>
                  <a:lnTo>
                    <a:pt x="1" y="3833"/>
                  </a:lnTo>
                  <a:lnTo>
                    <a:pt x="1417" y="3915"/>
                  </a:lnTo>
                  <a:lnTo>
                    <a:pt x="1639" y="82"/>
                  </a:lnTo>
                  <a:lnTo>
                    <a:pt x="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303460" y="1765206"/>
              <a:ext cx="110555" cy="75433"/>
            </a:xfrm>
            <a:custGeom>
              <a:avLst/>
              <a:gdLst/>
              <a:ahLst/>
              <a:cxnLst/>
              <a:rect l="l" t="t" r="r" b="b"/>
              <a:pathLst>
                <a:path w="1470" h="1003" extrusionOk="0">
                  <a:moveTo>
                    <a:pt x="53" y="1"/>
                  </a:moveTo>
                  <a:lnTo>
                    <a:pt x="0" y="920"/>
                  </a:lnTo>
                  <a:lnTo>
                    <a:pt x="1417" y="1002"/>
                  </a:lnTo>
                  <a:lnTo>
                    <a:pt x="1470" y="83"/>
                  </a:lnTo>
                  <a:lnTo>
                    <a:pt x="5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299098" y="1760919"/>
              <a:ext cx="119505" cy="84082"/>
            </a:xfrm>
            <a:custGeom>
              <a:avLst/>
              <a:gdLst/>
              <a:ahLst/>
              <a:cxnLst/>
              <a:rect l="l" t="t" r="r" b="b"/>
              <a:pathLst>
                <a:path w="1589" h="1118" extrusionOk="0">
                  <a:moveTo>
                    <a:pt x="166" y="120"/>
                  </a:moveTo>
                  <a:lnTo>
                    <a:pt x="1469" y="195"/>
                  </a:lnTo>
                  <a:lnTo>
                    <a:pt x="1422" y="999"/>
                  </a:lnTo>
                  <a:lnTo>
                    <a:pt x="120" y="924"/>
                  </a:lnTo>
                  <a:lnTo>
                    <a:pt x="166" y="120"/>
                  </a:lnTo>
                  <a:close/>
                  <a:moveTo>
                    <a:pt x="113" y="0"/>
                  </a:moveTo>
                  <a:cubicBezTo>
                    <a:pt x="82" y="0"/>
                    <a:pt x="56" y="23"/>
                    <a:pt x="54" y="54"/>
                  </a:cubicBezTo>
                  <a:lnTo>
                    <a:pt x="1" y="975"/>
                  </a:lnTo>
                  <a:cubicBezTo>
                    <a:pt x="0" y="1007"/>
                    <a:pt x="24" y="1034"/>
                    <a:pt x="56" y="1035"/>
                  </a:cubicBezTo>
                  <a:lnTo>
                    <a:pt x="1473" y="1117"/>
                  </a:lnTo>
                  <a:cubicBezTo>
                    <a:pt x="1474" y="1117"/>
                    <a:pt x="1474" y="1117"/>
                    <a:pt x="1475" y="1117"/>
                  </a:cubicBezTo>
                  <a:cubicBezTo>
                    <a:pt x="1506" y="1117"/>
                    <a:pt x="1532" y="1095"/>
                    <a:pt x="1534" y="1063"/>
                  </a:cubicBezTo>
                  <a:lnTo>
                    <a:pt x="1587" y="143"/>
                  </a:lnTo>
                  <a:cubicBezTo>
                    <a:pt x="1588" y="110"/>
                    <a:pt x="1564" y="83"/>
                    <a:pt x="1532" y="82"/>
                  </a:cubicBezTo>
                  <a:lnTo>
                    <a:pt x="116" y="0"/>
                  </a:lnTo>
                  <a:cubicBezTo>
                    <a:pt x="115" y="0"/>
                    <a:pt x="114" y="0"/>
                    <a:pt x="113"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293909" y="1764679"/>
              <a:ext cx="110405" cy="70620"/>
            </a:xfrm>
            <a:custGeom>
              <a:avLst/>
              <a:gdLst/>
              <a:ahLst/>
              <a:cxnLst/>
              <a:rect l="l" t="t" r="r" b="b"/>
              <a:pathLst>
                <a:path w="1468" h="939" extrusionOk="0">
                  <a:moveTo>
                    <a:pt x="51" y="0"/>
                  </a:moveTo>
                  <a:lnTo>
                    <a:pt x="1" y="856"/>
                  </a:lnTo>
                  <a:lnTo>
                    <a:pt x="1417" y="938"/>
                  </a:lnTo>
                  <a:lnTo>
                    <a:pt x="1467" y="82"/>
                  </a:lnTo>
                  <a:lnTo>
                    <a:pt x="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289396" y="1760167"/>
              <a:ext cx="119505" cy="79720"/>
            </a:xfrm>
            <a:custGeom>
              <a:avLst/>
              <a:gdLst/>
              <a:ahLst/>
              <a:cxnLst/>
              <a:rect l="l" t="t" r="r" b="b"/>
              <a:pathLst>
                <a:path w="1589" h="1060" extrusionOk="0">
                  <a:moveTo>
                    <a:pt x="166" y="122"/>
                  </a:moveTo>
                  <a:lnTo>
                    <a:pt x="1468" y="197"/>
                  </a:lnTo>
                  <a:lnTo>
                    <a:pt x="1426" y="938"/>
                  </a:lnTo>
                  <a:lnTo>
                    <a:pt x="123" y="863"/>
                  </a:lnTo>
                  <a:lnTo>
                    <a:pt x="166" y="122"/>
                  </a:lnTo>
                  <a:close/>
                  <a:moveTo>
                    <a:pt x="57" y="0"/>
                  </a:moveTo>
                  <a:lnTo>
                    <a:pt x="1" y="971"/>
                  </a:lnTo>
                  <a:lnTo>
                    <a:pt x="1533" y="1060"/>
                  </a:lnTo>
                  <a:lnTo>
                    <a:pt x="1588" y="88"/>
                  </a:lnTo>
                  <a:lnTo>
                    <a:pt x="5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398144" y="1764755"/>
              <a:ext cx="6242" cy="6167"/>
            </a:xfrm>
            <a:custGeom>
              <a:avLst/>
              <a:gdLst/>
              <a:ahLst/>
              <a:cxnLst/>
              <a:rect l="l" t="t" r="r" b="b"/>
              <a:pathLst>
                <a:path w="83" h="82" extrusionOk="0">
                  <a:moveTo>
                    <a:pt x="0" y="0"/>
                  </a:moveTo>
                  <a:lnTo>
                    <a:pt x="82" y="81"/>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397015" y="1764755"/>
              <a:ext cx="7370" cy="7220"/>
            </a:xfrm>
            <a:custGeom>
              <a:avLst/>
              <a:gdLst/>
              <a:ahLst/>
              <a:cxnLst/>
              <a:rect l="l" t="t" r="r" b="b"/>
              <a:pathLst>
                <a:path w="98" h="96" extrusionOk="0">
                  <a:moveTo>
                    <a:pt x="1" y="0"/>
                  </a:moveTo>
                  <a:lnTo>
                    <a:pt x="97" y="96"/>
                  </a:lnTo>
                  <a:lnTo>
                    <a:pt x="97" y="81"/>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7395963" y="1764755"/>
              <a:ext cx="8423" cy="8348"/>
            </a:xfrm>
            <a:custGeom>
              <a:avLst/>
              <a:gdLst/>
              <a:ahLst/>
              <a:cxnLst/>
              <a:rect l="l" t="t" r="r" b="b"/>
              <a:pathLst>
                <a:path w="112" h="111" extrusionOk="0">
                  <a:moveTo>
                    <a:pt x="0" y="0"/>
                  </a:moveTo>
                  <a:lnTo>
                    <a:pt x="111" y="110"/>
                  </a:lnTo>
                  <a:lnTo>
                    <a:pt x="111" y="96"/>
                  </a:lnTo>
                  <a:lnTo>
                    <a:pt x="15"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7394985" y="1764755"/>
              <a:ext cx="9401" cy="9251"/>
            </a:xfrm>
            <a:custGeom>
              <a:avLst/>
              <a:gdLst/>
              <a:ahLst/>
              <a:cxnLst/>
              <a:rect l="l" t="t" r="r" b="b"/>
              <a:pathLst>
                <a:path w="125" h="123" extrusionOk="0">
                  <a:moveTo>
                    <a:pt x="1" y="0"/>
                  </a:moveTo>
                  <a:lnTo>
                    <a:pt x="124" y="123"/>
                  </a:lnTo>
                  <a:lnTo>
                    <a:pt x="124" y="110"/>
                  </a:lnTo>
                  <a:lnTo>
                    <a:pt x="13"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393932" y="1764755"/>
              <a:ext cx="10454" cy="10379"/>
            </a:xfrm>
            <a:custGeom>
              <a:avLst/>
              <a:gdLst/>
              <a:ahLst/>
              <a:cxnLst/>
              <a:rect l="l" t="t" r="r" b="b"/>
              <a:pathLst>
                <a:path w="139" h="138" extrusionOk="0">
                  <a:moveTo>
                    <a:pt x="0" y="0"/>
                  </a:moveTo>
                  <a:lnTo>
                    <a:pt x="138" y="137"/>
                  </a:lnTo>
                  <a:lnTo>
                    <a:pt x="138" y="123"/>
                  </a:lnTo>
                  <a:lnTo>
                    <a:pt x="15" y="0"/>
                  </a:lnTo>
                  <a:close/>
                </a:path>
              </a:pathLst>
            </a:custGeom>
            <a:solidFill>
              <a:srgbClr val="FFF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7392804" y="1764755"/>
              <a:ext cx="11582" cy="11432"/>
            </a:xfrm>
            <a:custGeom>
              <a:avLst/>
              <a:gdLst/>
              <a:ahLst/>
              <a:cxnLst/>
              <a:rect l="l" t="t" r="r" b="b"/>
              <a:pathLst>
                <a:path w="154" h="152" extrusionOk="0">
                  <a:moveTo>
                    <a:pt x="1" y="0"/>
                  </a:moveTo>
                  <a:lnTo>
                    <a:pt x="153" y="152"/>
                  </a:lnTo>
                  <a:lnTo>
                    <a:pt x="153" y="137"/>
                  </a:lnTo>
                  <a:lnTo>
                    <a:pt x="15" y="0"/>
                  </a:lnTo>
                  <a:close/>
                </a:path>
              </a:pathLst>
            </a:custGeom>
            <a:solidFill>
              <a:srgbClr val="FF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7391826" y="1764755"/>
              <a:ext cx="12560" cy="12560"/>
            </a:xfrm>
            <a:custGeom>
              <a:avLst/>
              <a:gdLst/>
              <a:ahLst/>
              <a:cxnLst/>
              <a:rect l="l" t="t" r="r" b="b"/>
              <a:pathLst>
                <a:path w="167" h="167" extrusionOk="0">
                  <a:moveTo>
                    <a:pt x="0" y="0"/>
                  </a:moveTo>
                  <a:lnTo>
                    <a:pt x="166" y="166"/>
                  </a:lnTo>
                  <a:lnTo>
                    <a:pt x="166" y="152"/>
                  </a:lnTo>
                  <a:lnTo>
                    <a:pt x="14" y="0"/>
                  </a:lnTo>
                  <a:close/>
                </a:path>
              </a:pathLst>
            </a:custGeom>
            <a:solidFill>
              <a:srgbClr val="FFF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7390698" y="1764755"/>
              <a:ext cx="13688" cy="13537"/>
            </a:xfrm>
            <a:custGeom>
              <a:avLst/>
              <a:gdLst/>
              <a:ahLst/>
              <a:cxnLst/>
              <a:rect l="l" t="t" r="r" b="b"/>
              <a:pathLst>
                <a:path w="182" h="180" extrusionOk="0">
                  <a:moveTo>
                    <a:pt x="1" y="0"/>
                  </a:moveTo>
                  <a:lnTo>
                    <a:pt x="181" y="180"/>
                  </a:lnTo>
                  <a:lnTo>
                    <a:pt x="181" y="166"/>
                  </a:lnTo>
                  <a:lnTo>
                    <a:pt x="15"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7389721" y="1764755"/>
              <a:ext cx="14665" cy="14590"/>
            </a:xfrm>
            <a:custGeom>
              <a:avLst/>
              <a:gdLst/>
              <a:ahLst/>
              <a:cxnLst/>
              <a:rect l="l" t="t" r="r" b="b"/>
              <a:pathLst>
                <a:path w="195" h="194" extrusionOk="0">
                  <a:moveTo>
                    <a:pt x="0" y="0"/>
                  </a:moveTo>
                  <a:lnTo>
                    <a:pt x="194" y="193"/>
                  </a:lnTo>
                  <a:lnTo>
                    <a:pt x="194" y="180"/>
                  </a:lnTo>
                  <a:lnTo>
                    <a:pt x="14" y="0"/>
                  </a:lnTo>
                  <a:close/>
                </a:path>
              </a:pathLst>
            </a:custGeom>
            <a:solidFill>
              <a:srgbClr val="FF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388668" y="1764755"/>
              <a:ext cx="15718" cy="15643"/>
            </a:xfrm>
            <a:custGeom>
              <a:avLst/>
              <a:gdLst/>
              <a:ahLst/>
              <a:cxnLst/>
              <a:rect l="l" t="t" r="r" b="b"/>
              <a:pathLst>
                <a:path w="209" h="208" extrusionOk="0">
                  <a:moveTo>
                    <a:pt x="1" y="0"/>
                  </a:moveTo>
                  <a:lnTo>
                    <a:pt x="208" y="208"/>
                  </a:lnTo>
                  <a:lnTo>
                    <a:pt x="208" y="193"/>
                  </a:lnTo>
                  <a:lnTo>
                    <a:pt x="14" y="0"/>
                  </a:lnTo>
                  <a:close/>
                </a:path>
              </a:pathLst>
            </a:custGeom>
            <a:solidFill>
              <a:srgbClr val="FF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7387615" y="1764755"/>
              <a:ext cx="16771" cy="16696"/>
            </a:xfrm>
            <a:custGeom>
              <a:avLst/>
              <a:gdLst/>
              <a:ahLst/>
              <a:cxnLst/>
              <a:rect l="l" t="t" r="r" b="b"/>
              <a:pathLst>
                <a:path w="223" h="222" extrusionOk="0">
                  <a:moveTo>
                    <a:pt x="0" y="0"/>
                  </a:moveTo>
                  <a:lnTo>
                    <a:pt x="222" y="221"/>
                  </a:lnTo>
                  <a:lnTo>
                    <a:pt x="222" y="208"/>
                  </a:lnTo>
                  <a:lnTo>
                    <a:pt x="15" y="0"/>
                  </a:lnTo>
                  <a:close/>
                </a:path>
              </a:pathLst>
            </a:custGeom>
            <a:solidFill>
              <a:srgbClr val="FFFB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7386487" y="1764755"/>
              <a:ext cx="17899" cy="17749"/>
            </a:xfrm>
            <a:custGeom>
              <a:avLst/>
              <a:gdLst/>
              <a:ahLst/>
              <a:cxnLst/>
              <a:rect l="l" t="t" r="r" b="b"/>
              <a:pathLst>
                <a:path w="238" h="236" extrusionOk="0">
                  <a:moveTo>
                    <a:pt x="1" y="0"/>
                  </a:moveTo>
                  <a:lnTo>
                    <a:pt x="237" y="236"/>
                  </a:lnTo>
                  <a:lnTo>
                    <a:pt x="237" y="221"/>
                  </a:lnTo>
                  <a:lnTo>
                    <a:pt x="15" y="0"/>
                  </a:lnTo>
                  <a:close/>
                </a:path>
              </a:pathLst>
            </a:custGeom>
            <a:solidFill>
              <a:srgbClr val="FFF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7385434" y="1764755"/>
              <a:ext cx="18952" cy="18877"/>
            </a:xfrm>
            <a:custGeom>
              <a:avLst/>
              <a:gdLst/>
              <a:ahLst/>
              <a:cxnLst/>
              <a:rect l="l" t="t" r="r" b="b"/>
              <a:pathLst>
                <a:path w="252" h="251" extrusionOk="0">
                  <a:moveTo>
                    <a:pt x="0" y="0"/>
                  </a:moveTo>
                  <a:lnTo>
                    <a:pt x="251" y="250"/>
                  </a:lnTo>
                  <a:lnTo>
                    <a:pt x="251" y="236"/>
                  </a:lnTo>
                  <a:lnTo>
                    <a:pt x="15" y="0"/>
                  </a:lnTo>
                  <a:close/>
                </a:path>
              </a:pathLst>
            </a:custGeom>
            <a:solidFill>
              <a:srgbClr val="FFF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7384456" y="1764755"/>
              <a:ext cx="19930" cy="19780"/>
            </a:xfrm>
            <a:custGeom>
              <a:avLst/>
              <a:gdLst/>
              <a:ahLst/>
              <a:cxnLst/>
              <a:rect l="l" t="t" r="r" b="b"/>
              <a:pathLst>
                <a:path w="265" h="263" extrusionOk="0">
                  <a:moveTo>
                    <a:pt x="1" y="0"/>
                  </a:moveTo>
                  <a:lnTo>
                    <a:pt x="264" y="263"/>
                  </a:lnTo>
                  <a:lnTo>
                    <a:pt x="264" y="250"/>
                  </a:lnTo>
                  <a:lnTo>
                    <a:pt x="13" y="0"/>
                  </a:lnTo>
                  <a:close/>
                </a:path>
              </a:pathLst>
            </a:custGeom>
            <a:solidFill>
              <a:srgbClr val="FEF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7383403" y="1764755"/>
              <a:ext cx="20983" cy="20908"/>
            </a:xfrm>
            <a:custGeom>
              <a:avLst/>
              <a:gdLst/>
              <a:ahLst/>
              <a:cxnLst/>
              <a:rect l="l" t="t" r="r" b="b"/>
              <a:pathLst>
                <a:path w="279" h="278" extrusionOk="0">
                  <a:moveTo>
                    <a:pt x="0" y="0"/>
                  </a:moveTo>
                  <a:lnTo>
                    <a:pt x="278" y="277"/>
                  </a:lnTo>
                  <a:lnTo>
                    <a:pt x="278" y="263"/>
                  </a:lnTo>
                  <a:lnTo>
                    <a:pt x="15" y="0"/>
                  </a:lnTo>
                  <a:close/>
                </a:path>
              </a:pathLst>
            </a:custGeom>
            <a:solidFill>
              <a:srgbClr val="FEF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7382275" y="1764755"/>
              <a:ext cx="22111" cy="21961"/>
            </a:xfrm>
            <a:custGeom>
              <a:avLst/>
              <a:gdLst/>
              <a:ahLst/>
              <a:cxnLst/>
              <a:rect l="l" t="t" r="r" b="b"/>
              <a:pathLst>
                <a:path w="294" h="292" extrusionOk="0">
                  <a:moveTo>
                    <a:pt x="1" y="0"/>
                  </a:moveTo>
                  <a:lnTo>
                    <a:pt x="293" y="292"/>
                  </a:lnTo>
                  <a:lnTo>
                    <a:pt x="293" y="277"/>
                  </a:lnTo>
                  <a:lnTo>
                    <a:pt x="15" y="0"/>
                  </a:lnTo>
                  <a:close/>
                </a:path>
              </a:pathLst>
            </a:custGeom>
            <a:solidFill>
              <a:srgbClr val="FE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7381297" y="1764755"/>
              <a:ext cx="23089" cy="23089"/>
            </a:xfrm>
            <a:custGeom>
              <a:avLst/>
              <a:gdLst/>
              <a:ahLst/>
              <a:cxnLst/>
              <a:rect l="l" t="t" r="r" b="b"/>
              <a:pathLst>
                <a:path w="307" h="307" extrusionOk="0">
                  <a:moveTo>
                    <a:pt x="0" y="0"/>
                  </a:moveTo>
                  <a:lnTo>
                    <a:pt x="306" y="306"/>
                  </a:lnTo>
                  <a:lnTo>
                    <a:pt x="306" y="292"/>
                  </a:lnTo>
                  <a:lnTo>
                    <a:pt x="14" y="0"/>
                  </a:lnTo>
                  <a:close/>
                </a:path>
              </a:pathLst>
            </a:custGeom>
            <a:solidFill>
              <a:srgbClr val="FE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7380169" y="1764755"/>
              <a:ext cx="24217" cy="24066"/>
            </a:xfrm>
            <a:custGeom>
              <a:avLst/>
              <a:gdLst/>
              <a:ahLst/>
              <a:cxnLst/>
              <a:rect l="l" t="t" r="r" b="b"/>
              <a:pathLst>
                <a:path w="322" h="320" extrusionOk="0">
                  <a:moveTo>
                    <a:pt x="1" y="0"/>
                  </a:moveTo>
                  <a:lnTo>
                    <a:pt x="321" y="320"/>
                  </a:lnTo>
                  <a:lnTo>
                    <a:pt x="321" y="306"/>
                  </a:lnTo>
                  <a:lnTo>
                    <a:pt x="15" y="0"/>
                  </a:lnTo>
                  <a:close/>
                </a:path>
              </a:pathLst>
            </a:custGeom>
            <a:solidFill>
              <a:srgbClr val="FEF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7379192" y="1764755"/>
              <a:ext cx="25195" cy="25119"/>
            </a:xfrm>
            <a:custGeom>
              <a:avLst/>
              <a:gdLst/>
              <a:ahLst/>
              <a:cxnLst/>
              <a:rect l="l" t="t" r="r" b="b"/>
              <a:pathLst>
                <a:path w="335" h="334" extrusionOk="0">
                  <a:moveTo>
                    <a:pt x="0" y="0"/>
                  </a:moveTo>
                  <a:lnTo>
                    <a:pt x="334" y="333"/>
                  </a:lnTo>
                  <a:lnTo>
                    <a:pt x="334" y="320"/>
                  </a:lnTo>
                  <a:lnTo>
                    <a:pt x="14" y="0"/>
                  </a:lnTo>
                  <a:close/>
                </a:path>
              </a:pathLst>
            </a:custGeom>
            <a:solidFill>
              <a:srgbClr val="FEF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7378139" y="1764755"/>
              <a:ext cx="26247" cy="26172"/>
            </a:xfrm>
            <a:custGeom>
              <a:avLst/>
              <a:gdLst/>
              <a:ahLst/>
              <a:cxnLst/>
              <a:rect l="l" t="t" r="r" b="b"/>
              <a:pathLst>
                <a:path w="349" h="348" extrusionOk="0">
                  <a:moveTo>
                    <a:pt x="1" y="0"/>
                  </a:moveTo>
                  <a:lnTo>
                    <a:pt x="348" y="348"/>
                  </a:lnTo>
                  <a:lnTo>
                    <a:pt x="348" y="333"/>
                  </a:lnTo>
                  <a:lnTo>
                    <a:pt x="14" y="0"/>
                  </a:lnTo>
                  <a:close/>
                </a:path>
              </a:pathLst>
            </a:custGeom>
            <a:solidFill>
              <a:srgbClr val="FEF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7377086" y="1764755"/>
              <a:ext cx="27300" cy="27225"/>
            </a:xfrm>
            <a:custGeom>
              <a:avLst/>
              <a:gdLst/>
              <a:ahLst/>
              <a:cxnLst/>
              <a:rect l="l" t="t" r="r" b="b"/>
              <a:pathLst>
                <a:path w="363" h="362" extrusionOk="0">
                  <a:moveTo>
                    <a:pt x="0" y="0"/>
                  </a:moveTo>
                  <a:lnTo>
                    <a:pt x="362" y="361"/>
                  </a:lnTo>
                  <a:lnTo>
                    <a:pt x="362" y="348"/>
                  </a:lnTo>
                  <a:lnTo>
                    <a:pt x="15" y="0"/>
                  </a:lnTo>
                  <a:close/>
                </a:path>
              </a:pathLst>
            </a:custGeom>
            <a:solidFill>
              <a:srgbClr val="FEF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7375958" y="1764755"/>
              <a:ext cx="28428" cy="28353"/>
            </a:xfrm>
            <a:custGeom>
              <a:avLst/>
              <a:gdLst/>
              <a:ahLst/>
              <a:cxnLst/>
              <a:rect l="l" t="t" r="r" b="b"/>
              <a:pathLst>
                <a:path w="378" h="377" extrusionOk="0">
                  <a:moveTo>
                    <a:pt x="1" y="0"/>
                  </a:moveTo>
                  <a:lnTo>
                    <a:pt x="377" y="376"/>
                  </a:lnTo>
                  <a:lnTo>
                    <a:pt x="377" y="361"/>
                  </a:lnTo>
                  <a:lnTo>
                    <a:pt x="15" y="0"/>
                  </a:lnTo>
                  <a:close/>
                </a:path>
              </a:pathLst>
            </a:custGeom>
            <a:solidFill>
              <a:srgbClr val="FEF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7374905" y="1764755"/>
              <a:ext cx="29481" cy="29406"/>
            </a:xfrm>
            <a:custGeom>
              <a:avLst/>
              <a:gdLst/>
              <a:ahLst/>
              <a:cxnLst/>
              <a:rect l="l" t="t" r="r" b="b"/>
              <a:pathLst>
                <a:path w="392" h="391" extrusionOk="0">
                  <a:moveTo>
                    <a:pt x="0" y="0"/>
                  </a:moveTo>
                  <a:lnTo>
                    <a:pt x="391" y="391"/>
                  </a:lnTo>
                  <a:lnTo>
                    <a:pt x="391" y="376"/>
                  </a:lnTo>
                  <a:lnTo>
                    <a:pt x="15" y="0"/>
                  </a:lnTo>
                  <a:close/>
                </a:path>
              </a:pathLst>
            </a:custGeom>
            <a:solidFill>
              <a:srgbClr val="FE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7373927" y="1764755"/>
              <a:ext cx="30459" cy="30309"/>
            </a:xfrm>
            <a:custGeom>
              <a:avLst/>
              <a:gdLst/>
              <a:ahLst/>
              <a:cxnLst/>
              <a:rect l="l" t="t" r="r" b="b"/>
              <a:pathLst>
                <a:path w="405" h="403" extrusionOk="0">
                  <a:moveTo>
                    <a:pt x="1" y="0"/>
                  </a:moveTo>
                  <a:lnTo>
                    <a:pt x="404" y="403"/>
                  </a:lnTo>
                  <a:lnTo>
                    <a:pt x="404" y="391"/>
                  </a:lnTo>
                  <a:lnTo>
                    <a:pt x="13" y="0"/>
                  </a:lnTo>
                  <a:close/>
                </a:path>
              </a:pathLst>
            </a:custGeom>
            <a:solidFill>
              <a:srgbClr val="FE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372874" y="1764755"/>
              <a:ext cx="31512" cy="31437"/>
            </a:xfrm>
            <a:custGeom>
              <a:avLst/>
              <a:gdLst/>
              <a:ahLst/>
              <a:cxnLst/>
              <a:rect l="l" t="t" r="r" b="b"/>
              <a:pathLst>
                <a:path w="419" h="418" extrusionOk="0">
                  <a:moveTo>
                    <a:pt x="0" y="0"/>
                  </a:moveTo>
                  <a:lnTo>
                    <a:pt x="418" y="418"/>
                  </a:lnTo>
                  <a:lnTo>
                    <a:pt x="418" y="403"/>
                  </a:lnTo>
                  <a:lnTo>
                    <a:pt x="15" y="0"/>
                  </a:lnTo>
                  <a:close/>
                </a:path>
              </a:pathLst>
            </a:custGeom>
            <a:solidFill>
              <a:srgbClr val="FE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371746" y="1764755"/>
              <a:ext cx="32640" cy="32565"/>
            </a:xfrm>
            <a:custGeom>
              <a:avLst/>
              <a:gdLst/>
              <a:ahLst/>
              <a:cxnLst/>
              <a:rect l="l" t="t" r="r" b="b"/>
              <a:pathLst>
                <a:path w="434" h="433" extrusionOk="0">
                  <a:moveTo>
                    <a:pt x="1" y="0"/>
                  </a:moveTo>
                  <a:lnTo>
                    <a:pt x="433" y="432"/>
                  </a:lnTo>
                  <a:lnTo>
                    <a:pt x="433" y="418"/>
                  </a:lnTo>
                  <a:lnTo>
                    <a:pt x="15" y="0"/>
                  </a:lnTo>
                  <a:close/>
                </a:path>
              </a:pathLst>
            </a:custGeom>
            <a:solidFill>
              <a:srgbClr val="FEF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7370769" y="1764755"/>
              <a:ext cx="33618" cy="33618"/>
            </a:xfrm>
            <a:custGeom>
              <a:avLst/>
              <a:gdLst/>
              <a:ahLst/>
              <a:cxnLst/>
              <a:rect l="l" t="t" r="r" b="b"/>
              <a:pathLst>
                <a:path w="447" h="447" extrusionOk="0">
                  <a:moveTo>
                    <a:pt x="0" y="0"/>
                  </a:moveTo>
                  <a:lnTo>
                    <a:pt x="446" y="447"/>
                  </a:lnTo>
                  <a:lnTo>
                    <a:pt x="446" y="432"/>
                  </a:lnTo>
                  <a:lnTo>
                    <a:pt x="14" y="0"/>
                  </a:lnTo>
                  <a:close/>
                </a:path>
              </a:pathLst>
            </a:custGeom>
            <a:solidFill>
              <a:srgbClr val="FEF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7369641" y="1764755"/>
              <a:ext cx="34746" cy="34671"/>
            </a:xfrm>
            <a:custGeom>
              <a:avLst/>
              <a:gdLst/>
              <a:ahLst/>
              <a:cxnLst/>
              <a:rect l="l" t="t" r="r" b="b"/>
              <a:pathLst>
                <a:path w="462" h="461" extrusionOk="0">
                  <a:moveTo>
                    <a:pt x="1" y="0"/>
                  </a:moveTo>
                  <a:lnTo>
                    <a:pt x="461" y="460"/>
                  </a:lnTo>
                  <a:lnTo>
                    <a:pt x="461" y="447"/>
                  </a:lnTo>
                  <a:lnTo>
                    <a:pt x="15" y="0"/>
                  </a:lnTo>
                  <a:close/>
                </a:path>
              </a:pathLst>
            </a:custGeom>
            <a:solidFill>
              <a:srgbClr val="FE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7368663" y="1764755"/>
              <a:ext cx="35724" cy="35648"/>
            </a:xfrm>
            <a:custGeom>
              <a:avLst/>
              <a:gdLst/>
              <a:ahLst/>
              <a:cxnLst/>
              <a:rect l="l" t="t" r="r" b="b"/>
              <a:pathLst>
                <a:path w="475" h="474" extrusionOk="0">
                  <a:moveTo>
                    <a:pt x="0" y="0"/>
                  </a:moveTo>
                  <a:lnTo>
                    <a:pt x="474" y="474"/>
                  </a:lnTo>
                  <a:lnTo>
                    <a:pt x="474" y="460"/>
                  </a:lnTo>
                  <a:lnTo>
                    <a:pt x="14" y="0"/>
                  </a:lnTo>
                  <a:close/>
                </a:path>
              </a:pathLst>
            </a:custGeom>
            <a:solidFill>
              <a:srgbClr val="FEF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7367610" y="1764755"/>
              <a:ext cx="36776" cy="36776"/>
            </a:xfrm>
            <a:custGeom>
              <a:avLst/>
              <a:gdLst/>
              <a:ahLst/>
              <a:cxnLst/>
              <a:rect l="l" t="t" r="r" b="b"/>
              <a:pathLst>
                <a:path w="489" h="489" extrusionOk="0">
                  <a:moveTo>
                    <a:pt x="1" y="0"/>
                  </a:moveTo>
                  <a:lnTo>
                    <a:pt x="488" y="488"/>
                  </a:lnTo>
                  <a:lnTo>
                    <a:pt x="488" y="474"/>
                  </a:lnTo>
                  <a:lnTo>
                    <a:pt x="14" y="0"/>
                  </a:lnTo>
                  <a:close/>
                </a:path>
              </a:pathLst>
            </a:custGeom>
            <a:solidFill>
              <a:srgbClr val="FE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7366482" y="1764755"/>
              <a:ext cx="37905" cy="37754"/>
            </a:xfrm>
            <a:custGeom>
              <a:avLst/>
              <a:gdLst/>
              <a:ahLst/>
              <a:cxnLst/>
              <a:rect l="l" t="t" r="r" b="b"/>
              <a:pathLst>
                <a:path w="504" h="502" extrusionOk="0">
                  <a:moveTo>
                    <a:pt x="1" y="0"/>
                  </a:moveTo>
                  <a:lnTo>
                    <a:pt x="503" y="502"/>
                  </a:lnTo>
                  <a:lnTo>
                    <a:pt x="503" y="488"/>
                  </a:lnTo>
                  <a:lnTo>
                    <a:pt x="16"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7365429" y="1764755"/>
              <a:ext cx="38957" cy="38882"/>
            </a:xfrm>
            <a:custGeom>
              <a:avLst/>
              <a:gdLst/>
              <a:ahLst/>
              <a:cxnLst/>
              <a:rect l="l" t="t" r="r" b="b"/>
              <a:pathLst>
                <a:path w="518" h="517" extrusionOk="0">
                  <a:moveTo>
                    <a:pt x="0" y="0"/>
                  </a:moveTo>
                  <a:lnTo>
                    <a:pt x="517" y="516"/>
                  </a:lnTo>
                  <a:lnTo>
                    <a:pt x="517" y="502"/>
                  </a:lnTo>
                  <a:lnTo>
                    <a:pt x="15" y="0"/>
                  </a:lnTo>
                  <a:close/>
                </a:path>
              </a:pathLst>
            </a:custGeom>
            <a:solidFill>
              <a:srgbClr val="FE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7364301" y="1764755"/>
              <a:ext cx="40086" cy="39935"/>
            </a:xfrm>
            <a:custGeom>
              <a:avLst/>
              <a:gdLst/>
              <a:ahLst/>
              <a:cxnLst/>
              <a:rect l="l" t="t" r="r" b="b"/>
              <a:pathLst>
                <a:path w="533" h="531" extrusionOk="0">
                  <a:moveTo>
                    <a:pt x="1" y="0"/>
                  </a:moveTo>
                  <a:lnTo>
                    <a:pt x="532" y="531"/>
                  </a:lnTo>
                  <a:lnTo>
                    <a:pt x="532" y="516"/>
                  </a:lnTo>
                  <a:lnTo>
                    <a:pt x="15" y="0"/>
                  </a:lnTo>
                  <a:close/>
                </a:path>
              </a:pathLst>
            </a:custGeom>
            <a:solidFill>
              <a:srgbClr val="FEF1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7363399" y="1764755"/>
              <a:ext cx="40988" cy="40913"/>
            </a:xfrm>
            <a:custGeom>
              <a:avLst/>
              <a:gdLst/>
              <a:ahLst/>
              <a:cxnLst/>
              <a:rect l="l" t="t" r="r" b="b"/>
              <a:pathLst>
                <a:path w="545" h="544" extrusionOk="0">
                  <a:moveTo>
                    <a:pt x="0" y="0"/>
                  </a:moveTo>
                  <a:lnTo>
                    <a:pt x="544" y="543"/>
                  </a:lnTo>
                  <a:lnTo>
                    <a:pt x="544" y="531"/>
                  </a:lnTo>
                  <a:lnTo>
                    <a:pt x="13" y="0"/>
                  </a:lnTo>
                  <a:close/>
                </a:path>
              </a:pathLst>
            </a:custGeom>
            <a:solidFill>
              <a:srgbClr val="FEF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7362270" y="1764755"/>
              <a:ext cx="42116" cy="41966"/>
            </a:xfrm>
            <a:custGeom>
              <a:avLst/>
              <a:gdLst/>
              <a:ahLst/>
              <a:cxnLst/>
              <a:rect l="l" t="t" r="r" b="b"/>
              <a:pathLst>
                <a:path w="560" h="558" extrusionOk="0">
                  <a:moveTo>
                    <a:pt x="1" y="0"/>
                  </a:moveTo>
                  <a:lnTo>
                    <a:pt x="559" y="558"/>
                  </a:lnTo>
                  <a:lnTo>
                    <a:pt x="559" y="543"/>
                  </a:lnTo>
                  <a:lnTo>
                    <a:pt x="15" y="0"/>
                  </a:lnTo>
                  <a:close/>
                </a:path>
              </a:pathLst>
            </a:custGeom>
            <a:solidFill>
              <a:srgbClr val="FE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7361218" y="1764755"/>
              <a:ext cx="43169" cy="43094"/>
            </a:xfrm>
            <a:custGeom>
              <a:avLst/>
              <a:gdLst/>
              <a:ahLst/>
              <a:cxnLst/>
              <a:rect l="l" t="t" r="r" b="b"/>
              <a:pathLst>
                <a:path w="574" h="573" extrusionOk="0">
                  <a:moveTo>
                    <a:pt x="0" y="0"/>
                  </a:moveTo>
                  <a:lnTo>
                    <a:pt x="573" y="572"/>
                  </a:lnTo>
                  <a:lnTo>
                    <a:pt x="573" y="558"/>
                  </a:lnTo>
                  <a:lnTo>
                    <a:pt x="15" y="0"/>
                  </a:lnTo>
                  <a:close/>
                </a:path>
              </a:pathLst>
            </a:custGeom>
            <a:solidFill>
              <a:srgbClr val="FE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7360165" y="1764755"/>
              <a:ext cx="44222" cy="44147"/>
            </a:xfrm>
            <a:custGeom>
              <a:avLst/>
              <a:gdLst/>
              <a:ahLst/>
              <a:cxnLst/>
              <a:rect l="l" t="t" r="r" b="b"/>
              <a:pathLst>
                <a:path w="588" h="587" extrusionOk="0">
                  <a:moveTo>
                    <a:pt x="1" y="0"/>
                  </a:moveTo>
                  <a:lnTo>
                    <a:pt x="587" y="587"/>
                  </a:lnTo>
                  <a:lnTo>
                    <a:pt x="587" y="572"/>
                  </a:lnTo>
                  <a:lnTo>
                    <a:pt x="14" y="0"/>
                  </a:lnTo>
                  <a:close/>
                </a:path>
              </a:pathLst>
            </a:custGeom>
            <a:solidFill>
              <a:srgbClr val="FDE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7359112" y="1764755"/>
              <a:ext cx="45275" cy="45200"/>
            </a:xfrm>
            <a:custGeom>
              <a:avLst/>
              <a:gdLst/>
              <a:ahLst/>
              <a:cxnLst/>
              <a:rect l="l" t="t" r="r" b="b"/>
              <a:pathLst>
                <a:path w="602" h="601" extrusionOk="0">
                  <a:moveTo>
                    <a:pt x="0" y="0"/>
                  </a:moveTo>
                  <a:lnTo>
                    <a:pt x="601" y="600"/>
                  </a:lnTo>
                  <a:lnTo>
                    <a:pt x="601" y="587"/>
                  </a:lnTo>
                  <a:lnTo>
                    <a:pt x="15" y="0"/>
                  </a:lnTo>
                  <a:close/>
                </a:path>
              </a:pathLst>
            </a:custGeom>
            <a:solidFill>
              <a:srgbClr val="FD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358059" y="1764755"/>
              <a:ext cx="46328" cy="46177"/>
            </a:xfrm>
            <a:custGeom>
              <a:avLst/>
              <a:gdLst/>
              <a:ahLst/>
              <a:cxnLst/>
              <a:rect l="l" t="t" r="r" b="b"/>
              <a:pathLst>
                <a:path w="616" h="614" extrusionOk="0">
                  <a:moveTo>
                    <a:pt x="1" y="0"/>
                  </a:moveTo>
                  <a:lnTo>
                    <a:pt x="615" y="614"/>
                  </a:lnTo>
                  <a:lnTo>
                    <a:pt x="615" y="600"/>
                  </a:lnTo>
                  <a:lnTo>
                    <a:pt x="14" y="0"/>
                  </a:lnTo>
                  <a:close/>
                </a:path>
              </a:pathLst>
            </a:custGeom>
            <a:solidFill>
              <a:srgbClr val="FDE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7357081" y="1764755"/>
              <a:ext cx="47306" cy="47306"/>
            </a:xfrm>
            <a:custGeom>
              <a:avLst/>
              <a:gdLst/>
              <a:ahLst/>
              <a:cxnLst/>
              <a:rect l="l" t="t" r="r" b="b"/>
              <a:pathLst>
                <a:path w="629" h="629" extrusionOk="0">
                  <a:moveTo>
                    <a:pt x="0" y="0"/>
                  </a:moveTo>
                  <a:lnTo>
                    <a:pt x="628" y="628"/>
                  </a:lnTo>
                  <a:lnTo>
                    <a:pt x="628" y="614"/>
                  </a:lnTo>
                  <a:lnTo>
                    <a:pt x="14" y="0"/>
                  </a:lnTo>
                  <a:close/>
                </a:path>
              </a:pathLst>
            </a:custGeom>
            <a:solidFill>
              <a:srgbClr val="FDE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355953" y="1764755"/>
              <a:ext cx="48434" cy="48283"/>
            </a:xfrm>
            <a:custGeom>
              <a:avLst/>
              <a:gdLst/>
              <a:ahLst/>
              <a:cxnLst/>
              <a:rect l="l" t="t" r="r" b="b"/>
              <a:pathLst>
                <a:path w="644" h="642" extrusionOk="0">
                  <a:moveTo>
                    <a:pt x="1" y="0"/>
                  </a:moveTo>
                  <a:lnTo>
                    <a:pt x="643" y="642"/>
                  </a:lnTo>
                  <a:lnTo>
                    <a:pt x="643" y="628"/>
                  </a:lnTo>
                  <a:lnTo>
                    <a:pt x="15" y="0"/>
                  </a:lnTo>
                  <a:close/>
                </a:path>
              </a:pathLst>
            </a:custGeom>
            <a:solidFill>
              <a:srgbClr val="FDED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354900" y="1764755"/>
              <a:ext cx="49487" cy="49411"/>
            </a:xfrm>
            <a:custGeom>
              <a:avLst/>
              <a:gdLst/>
              <a:ahLst/>
              <a:cxnLst/>
              <a:rect l="l" t="t" r="r" b="b"/>
              <a:pathLst>
                <a:path w="658" h="657" extrusionOk="0">
                  <a:moveTo>
                    <a:pt x="0" y="0"/>
                  </a:moveTo>
                  <a:lnTo>
                    <a:pt x="657" y="656"/>
                  </a:lnTo>
                  <a:lnTo>
                    <a:pt x="657" y="642"/>
                  </a:lnTo>
                  <a:lnTo>
                    <a:pt x="15" y="0"/>
                  </a:lnTo>
                  <a:close/>
                </a:path>
              </a:pathLst>
            </a:custGeom>
            <a:solidFill>
              <a:srgbClr val="FDE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353923" y="1764755"/>
              <a:ext cx="50464" cy="50464"/>
            </a:xfrm>
            <a:custGeom>
              <a:avLst/>
              <a:gdLst/>
              <a:ahLst/>
              <a:cxnLst/>
              <a:rect l="l" t="t" r="r" b="b"/>
              <a:pathLst>
                <a:path w="671" h="671" extrusionOk="0">
                  <a:moveTo>
                    <a:pt x="1" y="0"/>
                  </a:moveTo>
                  <a:lnTo>
                    <a:pt x="670" y="671"/>
                  </a:lnTo>
                  <a:lnTo>
                    <a:pt x="670" y="656"/>
                  </a:lnTo>
                  <a:lnTo>
                    <a:pt x="13" y="0"/>
                  </a:lnTo>
                  <a:close/>
                </a:path>
              </a:pathLst>
            </a:custGeom>
            <a:solidFill>
              <a:srgbClr val="FDE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352870" y="1764755"/>
              <a:ext cx="51517" cy="51442"/>
            </a:xfrm>
            <a:custGeom>
              <a:avLst/>
              <a:gdLst/>
              <a:ahLst/>
              <a:cxnLst/>
              <a:rect l="l" t="t" r="r" b="b"/>
              <a:pathLst>
                <a:path w="685" h="684" extrusionOk="0">
                  <a:moveTo>
                    <a:pt x="0" y="0"/>
                  </a:moveTo>
                  <a:lnTo>
                    <a:pt x="684" y="683"/>
                  </a:lnTo>
                  <a:lnTo>
                    <a:pt x="684" y="671"/>
                  </a:lnTo>
                  <a:lnTo>
                    <a:pt x="15" y="0"/>
                  </a:lnTo>
                  <a:close/>
                </a:path>
              </a:pathLst>
            </a:custGeom>
            <a:solidFill>
              <a:srgbClr val="FDE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351742" y="1764755"/>
              <a:ext cx="52645" cy="52495"/>
            </a:xfrm>
            <a:custGeom>
              <a:avLst/>
              <a:gdLst/>
              <a:ahLst/>
              <a:cxnLst/>
              <a:rect l="l" t="t" r="r" b="b"/>
              <a:pathLst>
                <a:path w="700" h="698" extrusionOk="0">
                  <a:moveTo>
                    <a:pt x="1" y="0"/>
                  </a:moveTo>
                  <a:lnTo>
                    <a:pt x="699" y="698"/>
                  </a:lnTo>
                  <a:lnTo>
                    <a:pt x="699" y="683"/>
                  </a:lnTo>
                  <a:lnTo>
                    <a:pt x="15" y="0"/>
                  </a:lnTo>
                  <a:close/>
                </a:path>
              </a:pathLst>
            </a:custGeom>
            <a:solidFill>
              <a:srgbClr val="FDE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350689" y="1764755"/>
              <a:ext cx="53698" cy="53623"/>
            </a:xfrm>
            <a:custGeom>
              <a:avLst/>
              <a:gdLst/>
              <a:ahLst/>
              <a:cxnLst/>
              <a:rect l="l" t="t" r="r" b="b"/>
              <a:pathLst>
                <a:path w="714" h="713" extrusionOk="0">
                  <a:moveTo>
                    <a:pt x="0" y="0"/>
                  </a:moveTo>
                  <a:lnTo>
                    <a:pt x="713" y="712"/>
                  </a:lnTo>
                  <a:lnTo>
                    <a:pt x="713" y="698"/>
                  </a:lnTo>
                  <a:lnTo>
                    <a:pt x="15" y="0"/>
                  </a:lnTo>
                  <a:close/>
                </a:path>
              </a:pathLst>
            </a:custGeom>
            <a:solidFill>
              <a:srgbClr val="FDE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349636" y="1764755"/>
              <a:ext cx="54751" cy="54676"/>
            </a:xfrm>
            <a:custGeom>
              <a:avLst/>
              <a:gdLst/>
              <a:ahLst/>
              <a:cxnLst/>
              <a:rect l="l" t="t" r="r" b="b"/>
              <a:pathLst>
                <a:path w="728" h="727" extrusionOk="0">
                  <a:moveTo>
                    <a:pt x="1" y="0"/>
                  </a:moveTo>
                  <a:lnTo>
                    <a:pt x="727" y="727"/>
                  </a:lnTo>
                  <a:lnTo>
                    <a:pt x="727" y="712"/>
                  </a:lnTo>
                  <a:lnTo>
                    <a:pt x="14" y="0"/>
                  </a:lnTo>
                  <a:close/>
                </a:path>
              </a:pathLst>
            </a:custGeom>
            <a:solidFill>
              <a:srgbClr val="FD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348658" y="1764755"/>
              <a:ext cx="55729" cy="55729"/>
            </a:xfrm>
            <a:custGeom>
              <a:avLst/>
              <a:gdLst/>
              <a:ahLst/>
              <a:cxnLst/>
              <a:rect l="l" t="t" r="r" b="b"/>
              <a:pathLst>
                <a:path w="741" h="741" extrusionOk="0">
                  <a:moveTo>
                    <a:pt x="0" y="0"/>
                  </a:moveTo>
                  <a:lnTo>
                    <a:pt x="740" y="740"/>
                  </a:lnTo>
                  <a:lnTo>
                    <a:pt x="740" y="727"/>
                  </a:lnTo>
                  <a:lnTo>
                    <a:pt x="14" y="0"/>
                  </a:lnTo>
                  <a:close/>
                </a:path>
              </a:pathLst>
            </a:custGeom>
            <a:solidFill>
              <a:srgbClr val="FDE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7347530" y="1764755"/>
              <a:ext cx="56857" cy="56706"/>
            </a:xfrm>
            <a:custGeom>
              <a:avLst/>
              <a:gdLst/>
              <a:ahLst/>
              <a:cxnLst/>
              <a:rect l="l" t="t" r="r" b="b"/>
              <a:pathLst>
                <a:path w="756" h="754" extrusionOk="0">
                  <a:moveTo>
                    <a:pt x="1" y="0"/>
                  </a:moveTo>
                  <a:lnTo>
                    <a:pt x="755" y="754"/>
                  </a:lnTo>
                  <a:lnTo>
                    <a:pt x="755" y="740"/>
                  </a:lnTo>
                  <a:lnTo>
                    <a:pt x="15" y="0"/>
                  </a:lnTo>
                  <a:close/>
                </a:path>
              </a:pathLst>
            </a:custGeom>
            <a:solidFill>
              <a:srgbClr val="FD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7346552" y="1764755"/>
              <a:ext cx="57835" cy="57835"/>
            </a:xfrm>
            <a:custGeom>
              <a:avLst/>
              <a:gdLst/>
              <a:ahLst/>
              <a:cxnLst/>
              <a:rect l="l" t="t" r="r" b="b"/>
              <a:pathLst>
                <a:path w="769" h="769" extrusionOk="0">
                  <a:moveTo>
                    <a:pt x="0" y="0"/>
                  </a:moveTo>
                  <a:lnTo>
                    <a:pt x="768" y="768"/>
                  </a:lnTo>
                  <a:lnTo>
                    <a:pt x="768" y="754"/>
                  </a:lnTo>
                  <a:lnTo>
                    <a:pt x="14" y="0"/>
                  </a:lnTo>
                  <a:close/>
                </a:path>
              </a:pathLst>
            </a:custGeom>
            <a:solidFill>
              <a:srgbClr val="FDE9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7345424" y="1764755"/>
              <a:ext cx="58963" cy="58812"/>
            </a:xfrm>
            <a:custGeom>
              <a:avLst/>
              <a:gdLst/>
              <a:ahLst/>
              <a:cxnLst/>
              <a:rect l="l" t="t" r="r" b="b"/>
              <a:pathLst>
                <a:path w="784" h="782" extrusionOk="0">
                  <a:moveTo>
                    <a:pt x="1" y="0"/>
                  </a:moveTo>
                  <a:lnTo>
                    <a:pt x="783" y="782"/>
                  </a:lnTo>
                  <a:lnTo>
                    <a:pt x="783" y="768"/>
                  </a:lnTo>
                  <a:lnTo>
                    <a:pt x="15" y="0"/>
                  </a:lnTo>
                  <a:close/>
                </a:path>
              </a:pathLst>
            </a:custGeom>
            <a:solidFill>
              <a:srgbClr val="FDE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7344372" y="1764755"/>
              <a:ext cx="60016" cy="59940"/>
            </a:xfrm>
            <a:custGeom>
              <a:avLst/>
              <a:gdLst/>
              <a:ahLst/>
              <a:cxnLst/>
              <a:rect l="l" t="t" r="r" b="b"/>
              <a:pathLst>
                <a:path w="798" h="797" extrusionOk="0">
                  <a:moveTo>
                    <a:pt x="0" y="0"/>
                  </a:moveTo>
                  <a:lnTo>
                    <a:pt x="797" y="796"/>
                  </a:lnTo>
                  <a:lnTo>
                    <a:pt x="797" y="782"/>
                  </a:lnTo>
                  <a:lnTo>
                    <a:pt x="15" y="0"/>
                  </a:lnTo>
                  <a:close/>
                </a:path>
              </a:pathLst>
            </a:custGeom>
            <a:solidFill>
              <a:srgbClr val="FDE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7343394" y="1764755"/>
              <a:ext cx="60993" cy="60918"/>
            </a:xfrm>
            <a:custGeom>
              <a:avLst/>
              <a:gdLst/>
              <a:ahLst/>
              <a:cxnLst/>
              <a:rect l="l" t="t" r="r" b="b"/>
              <a:pathLst>
                <a:path w="811" h="810" extrusionOk="0">
                  <a:moveTo>
                    <a:pt x="1" y="0"/>
                  </a:moveTo>
                  <a:lnTo>
                    <a:pt x="810" y="810"/>
                  </a:lnTo>
                  <a:lnTo>
                    <a:pt x="810" y="796"/>
                  </a:lnTo>
                  <a:lnTo>
                    <a:pt x="13" y="0"/>
                  </a:lnTo>
                  <a:close/>
                </a:path>
              </a:pathLst>
            </a:custGeom>
            <a:solidFill>
              <a:srgbClr val="FDE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342341" y="1764755"/>
              <a:ext cx="62046" cy="61971"/>
            </a:xfrm>
            <a:custGeom>
              <a:avLst/>
              <a:gdLst/>
              <a:ahLst/>
              <a:cxnLst/>
              <a:rect l="l" t="t" r="r" b="b"/>
              <a:pathLst>
                <a:path w="825" h="824" extrusionOk="0">
                  <a:moveTo>
                    <a:pt x="0" y="0"/>
                  </a:moveTo>
                  <a:lnTo>
                    <a:pt x="824" y="823"/>
                  </a:lnTo>
                  <a:lnTo>
                    <a:pt x="824" y="810"/>
                  </a:lnTo>
                  <a:lnTo>
                    <a:pt x="15" y="0"/>
                  </a:lnTo>
                  <a:close/>
                </a:path>
              </a:pathLst>
            </a:custGeom>
            <a:solidFill>
              <a:srgbClr val="F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341213" y="1764755"/>
              <a:ext cx="63174" cy="63024"/>
            </a:xfrm>
            <a:custGeom>
              <a:avLst/>
              <a:gdLst/>
              <a:ahLst/>
              <a:cxnLst/>
              <a:rect l="l" t="t" r="r" b="b"/>
              <a:pathLst>
                <a:path w="840" h="838" extrusionOk="0">
                  <a:moveTo>
                    <a:pt x="1" y="0"/>
                  </a:moveTo>
                  <a:lnTo>
                    <a:pt x="839" y="838"/>
                  </a:lnTo>
                  <a:lnTo>
                    <a:pt x="839" y="823"/>
                  </a:lnTo>
                  <a:lnTo>
                    <a:pt x="15" y="0"/>
                  </a:lnTo>
                  <a:close/>
                </a:path>
              </a:pathLst>
            </a:custGeom>
            <a:solidFill>
              <a:srgbClr val="FDE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7340160" y="1764755"/>
              <a:ext cx="64227" cy="64152"/>
            </a:xfrm>
            <a:custGeom>
              <a:avLst/>
              <a:gdLst/>
              <a:ahLst/>
              <a:cxnLst/>
              <a:rect l="l" t="t" r="r" b="b"/>
              <a:pathLst>
                <a:path w="854" h="853" extrusionOk="0">
                  <a:moveTo>
                    <a:pt x="0" y="0"/>
                  </a:moveTo>
                  <a:lnTo>
                    <a:pt x="853" y="852"/>
                  </a:lnTo>
                  <a:lnTo>
                    <a:pt x="853" y="838"/>
                  </a:lnTo>
                  <a:lnTo>
                    <a:pt x="15" y="0"/>
                  </a:lnTo>
                  <a:close/>
                </a:path>
              </a:pathLst>
            </a:custGeom>
            <a:solidFill>
              <a:srgbClr val="FDE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7339107" y="1764755"/>
              <a:ext cx="65280" cy="65205"/>
            </a:xfrm>
            <a:custGeom>
              <a:avLst/>
              <a:gdLst/>
              <a:ahLst/>
              <a:cxnLst/>
              <a:rect l="l" t="t" r="r" b="b"/>
              <a:pathLst>
                <a:path w="868" h="867" extrusionOk="0">
                  <a:moveTo>
                    <a:pt x="1" y="0"/>
                  </a:moveTo>
                  <a:lnTo>
                    <a:pt x="867" y="867"/>
                  </a:lnTo>
                  <a:lnTo>
                    <a:pt x="867" y="852"/>
                  </a:lnTo>
                  <a:lnTo>
                    <a:pt x="14" y="0"/>
                  </a:lnTo>
                  <a:close/>
                </a:path>
              </a:pathLst>
            </a:custGeom>
            <a:solidFill>
              <a:srgbClr val="FD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7338129" y="1764755"/>
              <a:ext cx="66258" cy="66183"/>
            </a:xfrm>
            <a:custGeom>
              <a:avLst/>
              <a:gdLst/>
              <a:ahLst/>
              <a:cxnLst/>
              <a:rect l="l" t="t" r="r" b="b"/>
              <a:pathLst>
                <a:path w="881" h="880" extrusionOk="0">
                  <a:moveTo>
                    <a:pt x="0" y="0"/>
                  </a:moveTo>
                  <a:lnTo>
                    <a:pt x="880" y="879"/>
                  </a:lnTo>
                  <a:lnTo>
                    <a:pt x="880" y="867"/>
                  </a:lnTo>
                  <a:lnTo>
                    <a:pt x="14" y="0"/>
                  </a:lnTo>
                  <a:close/>
                </a:path>
              </a:pathLst>
            </a:custGeom>
            <a:solidFill>
              <a:srgbClr val="FDE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337001" y="1764755"/>
              <a:ext cx="67386" cy="67236"/>
            </a:xfrm>
            <a:custGeom>
              <a:avLst/>
              <a:gdLst/>
              <a:ahLst/>
              <a:cxnLst/>
              <a:rect l="l" t="t" r="r" b="b"/>
              <a:pathLst>
                <a:path w="896" h="894" extrusionOk="0">
                  <a:moveTo>
                    <a:pt x="1" y="0"/>
                  </a:moveTo>
                  <a:lnTo>
                    <a:pt x="895" y="894"/>
                  </a:lnTo>
                  <a:lnTo>
                    <a:pt x="895" y="879"/>
                  </a:lnTo>
                  <a:lnTo>
                    <a:pt x="15" y="0"/>
                  </a:lnTo>
                  <a:close/>
                </a:path>
              </a:pathLst>
            </a:custGeom>
            <a:solidFill>
              <a:srgbClr val="FDE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336024" y="1764755"/>
              <a:ext cx="68364" cy="68364"/>
            </a:xfrm>
            <a:custGeom>
              <a:avLst/>
              <a:gdLst/>
              <a:ahLst/>
              <a:cxnLst/>
              <a:rect l="l" t="t" r="r" b="b"/>
              <a:pathLst>
                <a:path w="909" h="909" extrusionOk="0">
                  <a:moveTo>
                    <a:pt x="0" y="0"/>
                  </a:moveTo>
                  <a:lnTo>
                    <a:pt x="908" y="908"/>
                  </a:lnTo>
                  <a:lnTo>
                    <a:pt x="908" y="894"/>
                  </a:lnTo>
                  <a:lnTo>
                    <a:pt x="14" y="0"/>
                  </a:lnTo>
                  <a:close/>
                </a:path>
              </a:pathLst>
            </a:custGeom>
            <a:solidFill>
              <a:srgbClr val="FDE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7334896" y="1764755"/>
              <a:ext cx="69492" cy="69341"/>
            </a:xfrm>
            <a:custGeom>
              <a:avLst/>
              <a:gdLst/>
              <a:ahLst/>
              <a:cxnLst/>
              <a:rect l="l" t="t" r="r" b="b"/>
              <a:pathLst>
                <a:path w="924" h="922" extrusionOk="0">
                  <a:moveTo>
                    <a:pt x="1" y="0"/>
                  </a:moveTo>
                  <a:lnTo>
                    <a:pt x="923" y="922"/>
                  </a:lnTo>
                  <a:lnTo>
                    <a:pt x="923" y="908"/>
                  </a:lnTo>
                  <a:lnTo>
                    <a:pt x="15" y="0"/>
                  </a:lnTo>
                  <a:close/>
                </a:path>
              </a:pathLst>
            </a:custGeom>
            <a:solidFill>
              <a:srgbClr val="FC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7333843" y="1764755"/>
              <a:ext cx="70545" cy="70469"/>
            </a:xfrm>
            <a:custGeom>
              <a:avLst/>
              <a:gdLst/>
              <a:ahLst/>
              <a:cxnLst/>
              <a:rect l="l" t="t" r="r" b="b"/>
              <a:pathLst>
                <a:path w="938" h="937" extrusionOk="0">
                  <a:moveTo>
                    <a:pt x="0" y="0"/>
                  </a:moveTo>
                  <a:lnTo>
                    <a:pt x="937" y="936"/>
                  </a:lnTo>
                  <a:lnTo>
                    <a:pt x="937" y="922"/>
                  </a:lnTo>
                  <a:lnTo>
                    <a:pt x="15" y="0"/>
                  </a:lnTo>
                  <a:close/>
                </a:path>
              </a:pathLst>
            </a:custGeom>
            <a:solidFill>
              <a:srgbClr val="FCE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7332865" y="1764755"/>
              <a:ext cx="71522" cy="70545"/>
            </a:xfrm>
            <a:custGeom>
              <a:avLst/>
              <a:gdLst/>
              <a:ahLst/>
              <a:cxnLst/>
              <a:rect l="l" t="t" r="r" b="b"/>
              <a:pathLst>
                <a:path w="951" h="938" extrusionOk="0">
                  <a:moveTo>
                    <a:pt x="1" y="0"/>
                  </a:moveTo>
                  <a:lnTo>
                    <a:pt x="938" y="937"/>
                  </a:lnTo>
                  <a:lnTo>
                    <a:pt x="950" y="937"/>
                  </a:lnTo>
                  <a:lnTo>
                    <a:pt x="950" y="936"/>
                  </a:lnTo>
                  <a:lnTo>
                    <a:pt x="13" y="0"/>
                  </a:lnTo>
                  <a:close/>
                </a:path>
              </a:pathLst>
            </a:custGeom>
            <a:solidFill>
              <a:srgbClr val="FCE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7331812"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E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733068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7329631"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E2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7328578"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E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7327601"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E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326473"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325495"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E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7324367" y="1764755"/>
              <a:ext cx="71673" cy="70545"/>
            </a:xfrm>
            <a:custGeom>
              <a:avLst/>
              <a:gdLst/>
              <a:ahLst/>
              <a:cxnLst/>
              <a:rect l="l" t="t" r="r" b="b"/>
              <a:pathLst>
                <a:path w="953" h="938" extrusionOk="0">
                  <a:moveTo>
                    <a:pt x="1" y="0"/>
                  </a:moveTo>
                  <a:lnTo>
                    <a:pt x="939" y="937"/>
                  </a:lnTo>
                  <a:lnTo>
                    <a:pt x="952" y="937"/>
                  </a:lnTo>
                  <a:lnTo>
                    <a:pt x="15" y="0"/>
                  </a:lnTo>
                  <a:close/>
                </a:path>
              </a:pathLst>
            </a:custGeom>
            <a:solidFill>
              <a:srgbClr val="FCE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7323314" y="1764755"/>
              <a:ext cx="71673" cy="70545"/>
            </a:xfrm>
            <a:custGeom>
              <a:avLst/>
              <a:gdLst/>
              <a:ahLst/>
              <a:cxnLst/>
              <a:rect l="l" t="t" r="r" b="b"/>
              <a:pathLst>
                <a:path w="953" h="938" extrusionOk="0">
                  <a:moveTo>
                    <a:pt x="0" y="0"/>
                  </a:moveTo>
                  <a:lnTo>
                    <a:pt x="939" y="937"/>
                  </a:lnTo>
                  <a:lnTo>
                    <a:pt x="953" y="937"/>
                  </a:lnTo>
                  <a:lnTo>
                    <a:pt x="15" y="0"/>
                  </a:lnTo>
                  <a:close/>
                </a:path>
              </a:pathLst>
            </a:custGeom>
            <a:solidFill>
              <a:srgbClr val="FCE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7322336"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7321283"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D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7320155"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319102"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D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7318050"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DE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7317072"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D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31594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7314966"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D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7313838"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CD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731271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CD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7311808"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7310679" y="1764755"/>
              <a:ext cx="71673" cy="70545"/>
            </a:xfrm>
            <a:custGeom>
              <a:avLst/>
              <a:gdLst/>
              <a:ahLst/>
              <a:cxnLst/>
              <a:rect l="l" t="t" r="r" b="b"/>
              <a:pathLst>
                <a:path w="953" h="938" extrusionOk="0">
                  <a:moveTo>
                    <a:pt x="1" y="0"/>
                  </a:moveTo>
                  <a:lnTo>
                    <a:pt x="939" y="937"/>
                  </a:lnTo>
                  <a:lnTo>
                    <a:pt x="953" y="937"/>
                  </a:lnTo>
                  <a:lnTo>
                    <a:pt x="16" y="0"/>
                  </a:lnTo>
                  <a:close/>
                </a:path>
              </a:pathLst>
            </a:custGeom>
            <a:solidFill>
              <a:srgbClr val="FCD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309627"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CD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7308498"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7307521" y="1764755"/>
              <a:ext cx="71673" cy="70545"/>
            </a:xfrm>
            <a:custGeom>
              <a:avLst/>
              <a:gdLst/>
              <a:ahLst/>
              <a:cxnLst/>
              <a:rect l="l" t="t" r="r" b="b"/>
              <a:pathLst>
                <a:path w="953" h="938" extrusionOk="0">
                  <a:moveTo>
                    <a:pt x="0" y="0"/>
                  </a:moveTo>
                  <a:lnTo>
                    <a:pt x="940" y="937"/>
                  </a:lnTo>
                  <a:lnTo>
                    <a:pt x="952" y="937"/>
                  </a:lnTo>
                  <a:lnTo>
                    <a:pt x="14" y="0"/>
                  </a:lnTo>
                  <a:close/>
                </a:path>
              </a:pathLst>
            </a:custGeom>
            <a:solidFill>
              <a:srgbClr val="FBD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7306468" y="1764755"/>
              <a:ext cx="71748" cy="70545"/>
            </a:xfrm>
            <a:custGeom>
              <a:avLst/>
              <a:gdLst/>
              <a:ahLst/>
              <a:cxnLst/>
              <a:rect l="l" t="t" r="r" b="b"/>
              <a:pathLst>
                <a:path w="954" h="938" extrusionOk="0">
                  <a:moveTo>
                    <a:pt x="1" y="0"/>
                  </a:moveTo>
                  <a:lnTo>
                    <a:pt x="939" y="937"/>
                  </a:lnTo>
                  <a:lnTo>
                    <a:pt x="954" y="937"/>
                  </a:lnTo>
                  <a:lnTo>
                    <a:pt x="14" y="0"/>
                  </a:lnTo>
                  <a:close/>
                </a:path>
              </a:pathLst>
            </a:custGeom>
            <a:solidFill>
              <a:srgbClr val="FBD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7305415"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7304362" y="1764755"/>
              <a:ext cx="71673" cy="70545"/>
            </a:xfrm>
            <a:custGeom>
              <a:avLst/>
              <a:gdLst/>
              <a:ahLst/>
              <a:cxnLst/>
              <a:rect l="l" t="t" r="r" b="b"/>
              <a:pathLst>
                <a:path w="953" h="938" extrusionOk="0">
                  <a:moveTo>
                    <a:pt x="1" y="0"/>
                  </a:moveTo>
                  <a:lnTo>
                    <a:pt x="938" y="937"/>
                  </a:lnTo>
                  <a:lnTo>
                    <a:pt x="953" y="937"/>
                  </a:lnTo>
                  <a:lnTo>
                    <a:pt x="14" y="0"/>
                  </a:lnTo>
                  <a:close/>
                </a:path>
              </a:pathLst>
            </a:custGeom>
            <a:solidFill>
              <a:srgbClr val="FBD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7303309"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BD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7302256" y="1764755"/>
              <a:ext cx="71673" cy="70545"/>
            </a:xfrm>
            <a:custGeom>
              <a:avLst/>
              <a:gdLst/>
              <a:ahLst/>
              <a:cxnLst/>
              <a:rect l="l" t="t" r="r" b="b"/>
              <a:pathLst>
                <a:path w="953" h="938" extrusionOk="0">
                  <a:moveTo>
                    <a:pt x="1" y="0"/>
                  </a:moveTo>
                  <a:lnTo>
                    <a:pt x="939" y="937"/>
                  </a:lnTo>
                  <a:lnTo>
                    <a:pt x="953" y="937"/>
                  </a:lnTo>
                  <a:lnTo>
                    <a:pt x="14" y="0"/>
                  </a:lnTo>
                  <a:close/>
                </a:path>
              </a:pathLst>
            </a:custGeom>
            <a:solidFill>
              <a:srgbClr val="FBD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7301279" y="1764755"/>
              <a:ext cx="71673" cy="70545"/>
            </a:xfrm>
            <a:custGeom>
              <a:avLst/>
              <a:gdLst/>
              <a:ahLst/>
              <a:cxnLst/>
              <a:rect l="l" t="t" r="r" b="b"/>
              <a:pathLst>
                <a:path w="953" h="938" extrusionOk="0">
                  <a:moveTo>
                    <a:pt x="0" y="0"/>
                  </a:moveTo>
                  <a:lnTo>
                    <a:pt x="938" y="937"/>
                  </a:lnTo>
                  <a:lnTo>
                    <a:pt x="952" y="937"/>
                  </a:lnTo>
                  <a:lnTo>
                    <a:pt x="14" y="0"/>
                  </a:lnTo>
                  <a:close/>
                </a:path>
              </a:pathLst>
            </a:custGeom>
            <a:solidFill>
              <a:srgbClr val="FBD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7300151" y="1764755"/>
              <a:ext cx="71673" cy="70545"/>
            </a:xfrm>
            <a:custGeom>
              <a:avLst/>
              <a:gdLst/>
              <a:ahLst/>
              <a:cxnLst/>
              <a:rect l="l" t="t" r="r" b="b"/>
              <a:pathLst>
                <a:path w="953" h="938" extrusionOk="0">
                  <a:moveTo>
                    <a:pt x="1" y="0"/>
                  </a:moveTo>
                  <a:lnTo>
                    <a:pt x="939" y="937"/>
                  </a:lnTo>
                  <a:lnTo>
                    <a:pt x="953" y="937"/>
                  </a:lnTo>
                  <a:lnTo>
                    <a:pt x="15" y="0"/>
                  </a:lnTo>
                  <a:close/>
                </a:path>
              </a:pathLst>
            </a:custGeom>
            <a:solidFill>
              <a:srgbClr val="FBD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7299098"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729797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BD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7297067" y="1764755"/>
              <a:ext cx="71673" cy="70545"/>
            </a:xfrm>
            <a:custGeom>
              <a:avLst/>
              <a:gdLst/>
              <a:ahLst/>
              <a:cxnLst/>
              <a:rect l="l" t="t" r="r" b="b"/>
              <a:pathLst>
                <a:path w="953" h="938" extrusionOk="0">
                  <a:moveTo>
                    <a:pt x="0" y="0"/>
                  </a:moveTo>
                  <a:lnTo>
                    <a:pt x="939" y="937"/>
                  </a:lnTo>
                  <a:lnTo>
                    <a:pt x="952" y="937"/>
                  </a:lnTo>
                  <a:lnTo>
                    <a:pt x="13" y="0"/>
                  </a:lnTo>
                  <a:close/>
                </a:path>
              </a:pathLst>
            </a:custGeom>
            <a:solidFill>
              <a:srgbClr val="FBD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7295939"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7294886"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BD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7293984" y="1764755"/>
              <a:ext cx="71522" cy="70545"/>
            </a:xfrm>
            <a:custGeom>
              <a:avLst/>
              <a:gdLst/>
              <a:ahLst/>
              <a:cxnLst/>
              <a:rect l="l" t="t" r="r" b="b"/>
              <a:pathLst>
                <a:path w="951" h="938" extrusionOk="0">
                  <a:moveTo>
                    <a:pt x="1" y="0"/>
                  </a:moveTo>
                  <a:lnTo>
                    <a:pt x="1" y="1"/>
                  </a:lnTo>
                  <a:lnTo>
                    <a:pt x="936" y="937"/>
                  </a:lnTo>
                  <a:lnTo>
                    <a:pt x="950" y="937"/>
                  </a:lnTo>
                  <a:lnTo>
                    <a:pt x="12" y="0"/>
                  </a:lnTo>
                  <a:close/>
                </a:path>
              </a:pathLst>
            </a:custGeom>
            <a:solidFill>
              <a:srgbClr val="FBD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7293984" y="1764830"/>
              <a:ext cx="70394" cy="70469"/>
            </a:xfrm>
            <a:custGeom>
              <a:avLst/>
              <a:gdLst/>
              <a:ahLst/>
              <a:cxnLst/>
              <a:rect l="l" t="t" r="r" b="b"/>
              <a:pathLst>
                <a:path w="936" h="937" extrusionOk="0">
                  <a:moveTo>
                    <a:pt x="1" y="0"/>
                  </a:moveTo>
                  <a:lnTo>
                    <a:pt x="1" y="15"/>
                  </a:lnTo>
                  <a:lnTo>
                    <a:pt x="923" y="936"/>
                  </a:lnTo>
                  <a:lnTo>
                    <a:pt x="936" y="936"/>
                  </a:lnTo>
                  <a:lnTo>
                    <a:pt x="1" y="0"/>
                  </a:lnTo>
                  <a:close/>
                </a:path>
              </a:pathLst>
            </a:custGeom>
            <a:solidFill>
              <a:srgbClr val="FBD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7293984" y="1765883"/>
              <a:ext cx="69492" cy="69417"/>
            </a:xfrm>
            <a:custGeom>
              <a:avLst/>
              <a:gdLst/>
              <a:ahLst/>
              <a:cxnLst/>
              <a:rect l="l" t="t" r="r" b="b"/>
              <a:pathLst>
                <a:path w="924" h="923" extrusionOk="0">
                  <a:moveTo>
                    <a:pt x="1" y="1"/>
                  </a:moveTo>
                  <a:lnTo>
                    <a:pt x="1" y="14"/>
                  </a:lnTo>
                  <a:lnTo>
                    <a:pt x="909" y="922"/>
                  </a:lnTo>
                  <a:lnTo>
                    <a:pt x="923" y="922"/>
                  </a:lnTo>
                  <a:lnTo>
                    <a:pt x="1" y="1"/>
                  </a:lnTo>
                  <a:close/>
                </a:path>
              </a:pathLst>
            </a:custGeom>
            <a:solidFill>
              <a:srgbClr val="FBD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7293984" y="1766935"/>
              <a:ext cx="68364" cy="68364"/>
            </a:xfrm>
            <a:custGeom>
              <a:avLst/>
              <a:gdLst/>
              <a:ahLst/>
              <a:cxnLst/>
              <a:rect l="l" t="t" r="r" b="b"/>
              <a:pathLst>
                <a:path w="909" h="909" extrusionOk="0">
                  <a:moveTo>
                    <a:pt x="1" y="0"/>
                  </a:moveTo>
                  <a:lnTo>
                    <a:pt x="1" y="15"/>
                  </a:lnTo>
                  <a:lnTo>
                    <a:pt x="894" y="908"/>
                  </a:lnTo>
                  <a:lnTo>
                    <a:pt x="909" y="908"/>
                  </a:lnTo>
                  <a:lnTo>
                    <a:pt x="1" y="0"/>
                  </a:lnTo>
                  <a:close/>
                </a:path>
              </a:pathLst>
            </a:custGeom>
            <a:solidFill>
              <a:srgbClr val="FBD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7293984" y="1767988"/>
              <a:ext cx="67311" cy="67311"/>
            </a:xfrm>
            <a:custGeom>
              <a:avLst/>
              <a:gdLst/>
              <a:ahLst/>
              <a:cxnLst/>
              <a:rect l="l" t="t" r="r" b="b"/>
              <a:pathLst>
                <a:path w="895" h="895" extrusionOk="0">
                  <a:moveTo>
                    <a:pt x="1" y="1"/>
                  </a:moveTo>
                  <a:lnTo>
                    <a:pt x="1" y="15"/>
                  </a:lnTo>
                  <a:lnTo>
                    <a:pt x="881" y="894"/>
                  </a:lnTo>
                  <a:lnTo>
                    <a:pt x="894" y="894"/>
                  </a:lnTo>
                  <a:lnTo>
                    <a:pt x="1" y="1"/>
                  </a:lnTo>
                  <a:close/>
                </a:path>
              </a:pathLst>
            </a:custGeom>
            <a:solidFill>
              <a:srgbClr val="FBD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7293984" y="1769116"/>
              <a:ext cx="66258" cy="66183"/>
            </a:xfrm>
            <a:custGeom>
              <a:avLst/>
              <a:gdLst/>
              <a:ahLst/>
              <a:cxnLst/>
              <a:rect l="l" t="t" r="r" b="b"/>
              <a:pathLst>
                <a:path w="881" h="880" extrusionOk="0">
                  <a:moveTo>
                    <a:pt x="1" y="0"/>
                  </a:moveTo>
                  <a:lnTo>
                    <a:pt x="1" y="13"/>
                  </a:lnTo>
                  <a:lnTo>
                    <a:pt x="866" y="879"/>
                  </a:lnTo>
                  <a:lnTo>
                    <a:pt x="881" y="879"/>
                  </a:lnTo>
                  <a:lnTo>
                    <a:pt x="1" y="0"/>
                  </a:lnTo>
                  <a:close/>
                </a:path>
              </a:pathLst>
            </a:custGeom>
            <a:solidFill>
              <a:srgbClr val="FBD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7293984" y="1770019"/>
              <a:ext cx="65205" cy="65280"/>
            </a:xfrm>
            <a:custGeom>
              <a:avLst/>
              <a:gdLst/>
              <a:ahLst/>
              <a:cxnLst/>
              <a:rect l="l" t="t" r="r" b="b"/>
              <a:pathLst>
                <a:path w="867" h="868" extrusionOk="0">
                  <a:moveTo>
                    <a:pt x="1" y="1"/>
                  </a:moveTo>
                  <a:lnTo>
                    <a:pt x="1" y="15"/>
                  </a:lnTo>
                  <a:lnTo>
                    <a:pt x="853" y="867"/>
                  </a:lnTo>
                  <a:lnTo>
                    <a:pt x="866" y="867"/>
                  </a:lnTo>
                  <a:lnTo>
                    <a:pt x="1" y="1"/>
                  </a:lnTo>
                  <a:close/>
                </a:path>
              </a:pathLst>
            </a:custGeom>
            <a:solidFill>
              <a:srgbClr val="FBD2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7293984" y="1771147"/>
              <a:ext cx="64152" cy="64152"/>
            </a:xfrm>
            <a:custGeom>
              <a:avLst/>
              <a:gdLst/>
              <a:ahLst/>
              <a:cxnLst/>
              <a:rect l="l" t="t" r="r" b="b"/>
              <a:pathLst>
                <a:path w="853" h="853" extrusionOk="0">
                  <a:moveTo>
                    <a:pt x="1" y="0"/>
                  </a:moveTo>
                  <a:lnTo>
                    <a:pt x="1" y="15"/>
                  </a:lnTo>
                  <a:lnTo>
                    <a:pt x="839" y="852"/>
                  </a:lnTo>
                  <a:lnTo>
                    <a:pt x="853" y="852"/>
                  </a:lnTo>
                  <a:lnTo>
                    <a:pt x="1" y="0"/>
                  </a:lnTo>
                  <a:close/>
                </a:path>
              </a:pathLst>
            </a:custGeom>
            <a:solidFill>
              <a:srgbClr val="FBD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7293984" y="1772200"/>
              <a:ext cx="63174" cy="63099"/>
            </a:xfrm>
            <a:custGeom>
              <a:avLst/>
              <a:gdLst/>
              <a:ahLst/>
              <a:cxnLst/>
              <a:rect l="l" t="t" r="r" b="b"/>
              <a:pathLst>
                <a:path w="840" h="839" extrusionOk="0">
                  <a:moveTo>
                    <a:pt x="1" y="1"/>
                  </a:moveTo>
                  <a:lnTo>
                    <a:pt x="1" y="15"/>
                  </a:lnTo>
                  <a:lnTo>
                    <a:pt x="825" y="838"/>
                  </a:lnTo>
                  <a:lnTo>
                    <a:pt x="839" y="838"/>
                  </a:lnTo>
                  <a:lnTo>
                    <a:pt x="1" y="1"/>
                  </a:lnTo>
                  <a:close/>
                </a:path>
              </a:pathLst>
            </a:custGeom>
            <a:solidFill>
              <a:srgbClr val="FBD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7293984" y="1773328"/>
              <a:ext cx="62046" cy="61971"/>
            </a:xfrm>
            <a:custGeom>
              <a:avLst/>
              <a:gdLst/>
              <a:ahLst/>
              <a:cxnLst/>
              <a:rect l="l" t="t" r="r" b="b"/>
              <a:pathLst>
                <a:path w="825" h="824" extrusionOk="0">
                  <a:moveTo>
                    <a:pt x="1" y="0"/>
                  </a:moveTo>
                  <a:lnTo>
                    <a:pt x="1" y="14"/>
                  </a:lnTo>
                  <a:lnTo>
                    <a:pt x="810" y="823"/>
                  </a:lnTo>
                  <a:lnTo>
                    <a:pt x="825" y="823"/>
                  </a:lnTo>
                  <a:lnTo>
                    <a:pt x="1" y="0"/>
                  </a:lnTo>
                  <a:close/>
                </a:path>
              </a:pathLst>
            </a:custGeom>
            <a:solidFill>
              <a:srgbClr val="FBD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7293984" y="1774306"/>
              <a:ext cx="60993" cy="60993"/>
            </a:xfrm>
            <a:custGeom>
              <a:avLst/>
              <a:gdLst/>
              <a:ahLst/>
              <a:cxnLst/>
              <a:rect l="l" t="t" r="r" b="b"/>
              <a:pathLst>
                <a:path w="811" h="811" extrusionOk="0">
                  <a:moveTo>
                    <a:pt x="1" y="1"/>
                  </a:moveTo>
                  <a:lnTo>
                    <a:pt x="1" y="14"/>
                  </a:lnTo>
                  <a:lnTo>
                    <a:pt x="796" y="810"/>
                  </a:lnTo>
                  <a:lnTo>
                    <a:pt x="810" y="810"/>
                  </a:lnTo>
                  <a:lnTo>
                    <a:pt x="1" y="1"/>
                  </a:lnTo>
                  <a:close/>
                </a:path>
              </a:pathLst>
            </a:custGeom>
            <a:solidFill>
              <a:srgbClr val="FBD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7293984" y="1775359"/>
              <a:ext cx="59865" cy="59940"/>
            </a:xfrm>
            <a:custGeom>
              <a:avLst/>
              <a:gdLst/>
              <a:ahLst/>
              <a:cxnLst/>
              <a:rect l="l" t="t" r="r" b="b"/>
              <a:pathLst>
                <a:path w="796" h="797" extrusionOk="0">
                  <a:moveTo>
                    <a:pt x="1" y="0"/>
                  </a:moveTo>
                  <a:lnTo>
                    <a:pt x="1" y="15"/>
                  </a:lnTo>
                  <a:lnTo>
                    <a:pt x="783" y="796"/>
                  </a:lnTo>
                  <a:lnTo>
                    <a:pt x="796" y="796"/>
                  </a:lnTo>
                  <a:lnTo>
                    <a:pt x="1" y="0"/>
                  </a:lnTo>
                  <a:close/>
                </a:path>
              </a:pathLst>
            </a:custGeom>
            <a:solidFill>
              <a:srgbClr val="FBD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293984" y="1776411"/>
              <a:ext cx="58963" cy="58887"/>
            </a:xfrm>
            <a:custGeom>
              <a:avLst/>
              <a:gdLst/>
              <a:ahLst/>
              <a:cxnLst/>
              <a:rect l="l" t="t" r="r" b="b"/>
              <a:pathLst>
                <a:path w="784" h="783" extrusionOk="0">
                  <a:moveTo>
                    <a:pt x="1" y="1"/>
                  </a:moveTo>
                  <a:lnTo>
                    <a:pt x="1" y="14"/>
                  </a:lnTo>
                  <a:lnTo>
                    <a:pt x="769" y="782"/>
                  </a:lnTo>
                  <a:lnTo>
                    <a:pt x="783" y="782"/>
                  </a:lnTo>
                  <a:lnTo>
                    <a:pt x="1" y="1"/>
                  </a:lnTo>
                  <a:close/>
                </a:path>
              </a:pathLst>
            </a:custGeom>
            <a:solidFill>
              <a:srgbClr val="FAD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7293984" y="1777464"/>
              <a:ext cx="57835" cy="57835"/>
            </a:xfrm>
            <a:custGeom>
              <a:avLst/>
              <a:gdLst/>
              <a:ahLst/>
              <a:cxnLst/>
              <a:rect l="l" t="t" r="r" b="b"/>
              <a:pathLst>
                <a:path w="769" h="769" extrusionOk="0">
                  <a:moveTo>
                    <a:pt x="1" y="0"/>
                  </a:moveTo>
                  <a:lnTo>
                    <a:pt x="1" y="15"/>
                  </a:lnTo>
                  <a:lnTo>
                    <a:pt x="754" y="768"/>
                  </a:lnTo>
                  <a:lnTo>
                    <a:pt x="769" y="768"/>
                  </a:lnTo>
                  <a:lnTo>
                    <a:pt x="1" y="0"/>
                  </a:lnTo>
                  <a:close/>
                </a:path>
              </a:pathLst>
            </a:custGeom>
            <a:solidFill>
              <a:srgbClr val="FAC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7293984" y="1778592"/>
              <a:ext cx="56782" cy="56706"/>
            </a:xfrm>
            <a:custGeom>
              <a:avLst/>
              <a:gdLst/>
              <a:ahLst/>
              <a:cxnLst/>
              <a:rect l="l" t="t" r="r" b="b"/>
              <a:pathLst>
                <a:path w="755" h="754" extrusionOk="0">
                  <a:moveTo>
                    <a:pt x="1" y="0"/>
                  </a:moveTo>
                  <a:lnTo>
                    <a:pt x="1" y="15"/>
                  </a:lnTo>
                  <a:lnTo>
                    <a:pt x="741" y="753"/>
                  </a:lnTo>
                  <a:lnTo>
                    <a:pt x="754" y="753"/>
                  </a:lnTo>
                  <a:lnTo>
                    <a:pt x="1" y="0"/>
                  </a:lnTo>
                  <a:close/>
                </a:path>
              </a:pathLst>
            </a:custGeom>
            <a:solidFill>
              <a:srgbClr val="FAC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7293984" y="1779645"/>
              <a:ext cx="55729" cy="55654"/>
            </a:xfrm>
            <a:custGeom>
              <a:avLst/>
              <a:gdLst/>
              <a:ahLst/>
              <a:cxnLst/>
              <a:rect l="l" t="t" r="r" b="b"/>
              <a:pathLst>
                <a:path w="741" h="740" extrusionOk="0">
                  <a:moveTo>
                    <a:pt x="1" y="1"/>
                  </a:moveTo>
                  <a:lnTo>
                    <a:pt x="1" y="13"/>
                  </a:lnTo>
                  <a:lnTo>
                    <a:pt x="726" y="739"/>
                  </a:lnTo>
                  <a:lnTo>
                    <a:pt x="741" y="739"/>
                  </a:lnTo>
                  <a:lnTo>
                    <a:pt x="1" y="1"/>
                  </a:lnTo>
                  <a:close/>
                </a:path>
              </a:pathLst>
            </a:custGeom>
            <a:solidFill>
              <a:srgbClr val="FAC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7293984" y="1780548"/>
              <a:ext cx="54676" cy="54751"/>
            </a:xfrm>
            <a:custGeom>
              <a:avLst/>
              <a:gdLst/>
              <a:ahLst/>
              <a:cxnLst/>
              <a:rect l="l" t="t" r="r" b="b"/>
              <a:pathLst>
                <a:path w="727" h="728" extrusionOk="0">
                  <a:moveTo>
                    <a:pt x="1" y="1"/>
                  </a:moveTo>
                  <a:lnTo>
                    <a:pt x="1" y="16"/>
                  </a:lnTo>
                  <a:lnTo>
                    <a:pt x="713" y="727"/>
                  </a:lnTo>
                  <a:lnTo>
                    <a:pt x="726" y="727"/>
                  </a:lnTo>
                  <a:lnTo>
                    <a:pt x="1" y="1"/>
                  </a:lnTo>
                  <a:close/>
                </a:path>
              </a:pathLst>
            </a:custGeom>
            <a:solidFill>
              <a:srgbClr val="FA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293984" y="1781676"/>
              <a:ext cx="53623" cy="53623"/>
            </a:xfrm>
            <a:custGeom>
              <a:avLst/>
              <a:gdLst/>
              <a:ahLst/>
              <a:cxnLst/>
              <a:rect l="l" t="t" r="r" b="b"/>
              <a:pathLst>
                <a:path w="713" h="713" extrusionOk="0">
                  <a:moveTo>
                    <a:pt x="1" y="1"/>
                  </a:moveTo>
                  <a:lnTo>
                    <a:pt x="1" y="15"/>
                  </a:lnTo>
                  <a:lnTo>
                    <a:pt x="699" y="712"/>
                  </a:lnTo>
                  <a:lnTo>
                    <a:pt x="713" y="712"/>
                  </a:lnTo>
                  <a:lnTo>
                    <a:pt x="1" y="1"/>
                  </a:lnTo>
                  <a:close/>
                </a:path>
              </a:pathLst>
            </a:custGeom>
            <a:solidFill>
              <a:srgbClr val="FAC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293984" y="1782804"/>
              <a:ext cx="52645" cy="52495"/>
            </a:xfrm>
            <a:custGeom>
              <a:avLst/>
              <a:gdLst/>
              <a:ahLst/>
              <a:cxnLst/>
              <a:rect l="l" t="t" r="r" b="b"/>
              <a:pathLst>
                <a:path w="700" h="698" extrusionOk="0">
                  <a:moveTo>
                    <a:pt x="1" y="0"/>
                  </a:moveTo>
                  <a:lnTo>
                    <a:pt x="1" y="15"/>
                  </a:lnTo>
                  <a:lnTo>
                    <a:pt x="685" y="697"/>
                  </a:lnTo>
                  <a:lnTo>
                    <a:pt x="699" y="697"/>
                  </a:lnTo>
                  <a:lnTo>
                    <a:pt x="1" y="0"/>
                  </a:lnTo>
                  <a:close/>
                </a:path>
              </a:pathLst>
            </a:custGeom>
            <a:solidFill>
              <a:srgbClr val="FAC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293984" y="1783857"/>
              <a:ext cx="51517" cy="51442"/>
            </a:xfrm>
            <a:custGeom>
              <a:avLst/>
              <a:gdLst/>
              <a:ahLst/>
              <a:cxnLst/>
              <a:rect l="l" t="t" r="r" b="b"/>
              <a:pathLst>
                <a:path w="685" h="684" extrusionOk="0">
                  <a:moveTo>
                    <a:pt x="1" y="1"/>
                  </a:moveTo>
                  <a:lnTo>
                    <a:pt x="1" y="14"/>
                  </a:lnTo>
                  <a:lnTo>
                    <a:pt x="670" y="683"/>
                  </a:lnTo>
                  <a:lnTo>
                    <a:pt x="685" y="683"/>
                  </a:lnTo>
                  <a:lnTo>
                    <a:pt x="1" y="1"/>
                  </a:lnTo>
                  <a:close/>
                </a:path>
              </a:pathLst>
            </a:custGeom>
            <a:solidFill>
              <a:srgbClr val="FAC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7293984" y="1784910"/>
              <a:ext cx="50464" cy="50389"/>
            </a:xfrm>
            <a:custGeom>
              <a:avLst/>
              <a:gdLst/>
              <a:ahLst/>
              <a:cxnLst/>
              <a:rect l="l" t="t" r="r" b="b"/>
              <a:pathLst>
                <a:path w="671" h="670" extrusionOk="0">
                  <a:moveTo>
                    <a:pt x="1" y="0"/>
                  </a:moveTo>
                  <a:lnTo>
                    <a:pt x="1" y="14"/>
                  </a:lnTo>
                  <a:lnTo>
                    <a:pt x="656" y="669"/>
                  </a:lnTo>
                  <a:lnTo>
                    <a:pt x="670" y="669"/>
                  </a:lnTo>
                  <a:lnTo>
                    <a:pt x="1" y="0"/>
                  </a:lnTo>
                  <a:close/>
                </a:path>
              </a:pathLst>
            </a:custGeom>
            <a:solidFill>
              <a:srgbClr val="FAC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7293984" y="1785887"/>
              <a:ext cx="49336" cy="49411"/>
            </a:xfrm>
            <a:custGeom>
              <a:avLst/>
              <a:gdLst/>
              <a:ahLst/>
              <a:cxnLst/>
              <a:rect l="l" t="t" r="r" b="b"/>
              <a:pathLst>
                <a:path w="656" h="657" extrusionOk="0">
                  <a:moveTo>
                    <a:pt x="1" y="1"/>
                  </a:moveTo>
                  <a:lnTo>
                    <a:pt x="1" y="15"/>
                  </a:lnTo>
                  <a:lnTo>
                    <a:pt x="643" y="656"/>
                  </a:lnTo>
                  <a:lnTo>
                    <a:pt x="656" y="656"/>
                  </a:lnTo>
                  <a:lnTo>
                    <a:pt x="1" y="1"/>
                  </a:lnTo>
                  <a:close/>
                </a:path>
              </a:pathLst>
            </a:custGeom>
            <a:solidFill>
              <a:srgbClr val="FAC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7293984" y="1787015"/>
              <a:ext cx="48434" cy="48283"/>
            </a:xfrm>
            <a:custGeom>
              <a:avLst/>
              <a:gdLst/>
              <a:ahLst/>
              <a:cxnLst/>
              <a:rect l="l" t="t" r="r" b="b"/>
              <a:pathLst>
                <a:path w="644" h="642" extrusionOk="0">
                  <a:moveTo>
                    <a:pt x="1" y="0"/>
                  </a:moveTo>
                  <a:lnTo>
                    <a:pt x="1" y="14"/>
                  </a:lnTo>
                  <a:lnTo>
                    <a:pt x="629" y="641"/>
                  </a:lnTo>
                  <a:lnTo>
                    <a:pt x="643" y="641"/>
                  </a:lnTo>
                  <a:lnTo>
                    <a:pt x="1" y="0"/>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7293984" y="1787993"/>
              <a:ext cx="47306" cy="47306"/>
            </a:xfrm>
            <a:custGeom>
              <a:avLst/>
              <a:gdLst/>
              <a:ahLst/>
              <a:cxnLst/>
              <a:rect l="l" t="t" r="r" b="b"/>
              <a:pathLst>
                <a:path w="629" h="629" extrusionOk="0">
                  <a:moveTo>
                    <a:pt x="1" y="1"/>
                  </a:moveTo>
                  <a:lnTo>
                    <a:pt x="1" y="15"/>
                  </a:lnTo>
                  <a:lnTo>
                    <a:pt x="614" y="628"/>
                  </a:lnTo>
                  <a:lnTo>
                    <a:pt x="629" y="628"/>
                  </a:lnTo>
                  <a:lnTo>
                    <a:pt x="1" y="1"/>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7293984" y="1789121"/>
              <a:ext cx="46253" cy="46177"/>
            </a:xfrm>
            <a:custGeom>
              <a:avLst/>
              <a:gdLst/>
              <a:ahLst/>
              <a:cxnLst/>
              <a:rect l="l" t="t" r="r" b="b"/>
              <a:pathLst>
                <a:path w="615" h="614" extrusionOk="0">
                  <a:moveTo>
                    <a:pt x="1" y="0"/>
                  </a:moveTo>
                  <a:lnTo>
                    <a:pt x="1" y="15"/>
                  </a:lnTo>
                  <a:lnTo>
                    <a:pt x="601" y="613"/>
                  </a:lnTo>
                  <a:lnTo>
                    <a:pt x="614" y="613"/>
                  </a:lnTo>
                  <a:lnTo>
                    <a:pt x="1" y="0"/>
                  </a:lnTo>
                  <a:close/>
                </a:path>
              </a:pathLst>
            </a:custGeom>
            <a:solidFill>
              <a:srgbClr val="FAC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7293984" y="1790174"/>
              <a:ext cx="45200" cy="45124"/>
            </a:xfrm>
            <a:custGeom>
              <a:avLst/>
              <a:gdLst/>
              <a:ahLst/>
              <a:cxnLst/>
              <a:rect l="l" t="t" r="r" b="b"/>
              <a:pathLst>
                <a:path w="601" h="600" extrusionOk="0">
                  <a:moveTo>
                    <a:pt x="1" y="1"/>
                  </a:moveTo>
                  <a:lnTo>
                    <a:pt x="1" y="13"/>
                  </a:lnTo>
                  <a:lnTo>
                    <a:pt x="586" y="599"/>
                  </a:lnTo>
                  <a:lnTo>
                    <a:pt x="601" y="599"/>
                  </a:lnTo>
                  <a:lnTo>
                    <a:pt x="1" y="1"/>
                  </a:lnTo>
                  <a:close/>
                </a:path>
              </a:pathLst>
            </a:custGeom>
            <a:solidFill>
              <a:srgbClr val="FAC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7293984" y="1791152"/>
              <a:ext cx="44147" cy="44147"/>
            </a:xfrm>
            <a:custGeom>
              <a:avLst/>
              <a:gdLst/>
              <a:ahLst/>
              <a:cxnLst/>
              <a:rect l="l" t="t" r="r" b="b"/>
              <a:pathLst>
                <a:path w="587" h="587" extrusionOk="0">
                  <a:moveTo>
                    <a:pt x="1" y="0"/>
                  </a:moveTo>
                  <a:lnTo>
                    <a:pt x="1" y="15"/>
                  </a:lnTo>
                  <a:lnTo>
                    <a:pt x="573" y="586"/>
                  </a:lnTo>
                  <a:lnTo>
                    <a:pt x="586" y="586"/>
                  </a:lnTo>
                  <a:lnTo>
                    <a:pt x="1" y="0"/>
                  </a:lnTo>
                  <a:close/>
                </a:path>
              </a:pathLst>
            </a:custGeom>
            <a:solidFill>
              <a:srgbClr val="FAC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293984" y="1792205"/>
              <a:ext cx="43094" cy="43094"/>
            </a:xfrm>
            <a:custGeom>
              <a:avLst/>
              <a:gdLst/>
              <a:ahLst/>
              <a:cxnLst/>
              <a:rect l="l" t="t" r="r" b="b"/>
              <a:pathLst>
                <a:path w="573" h="573" extrusionOk="0">
                  <a:moveTo>
                    <a:pt x="1" y="1"/>
                  </a:moveTo>
                  <a:lnTo>
                    <a:pt x="1" y="15"/>
                  </a:lnTo>
                  <a:lnTo>
                    <a:pt x="559" y="572"/>
                  </a:lnTo>
                  <a:lnTo>
                    <a:pt x="573" y="572"/>
                  </a:lnTo>
                  <a:lnTo>
                    <a:pt x="1" y="1"/>
                  </a:lnTo>
                  <a:close/>
                </a:path>
              </a:pathLst>
            </a:custGeom>
            <a:solidFill>
              <a:srgbClr val="FAC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293984" y="1793333"/>
              <a:ext cx="42116" cy="41966"/>
            </a:xfrm>
            <a:custGeom>
              <a:avLst/>
              <a:gdLst/>
              <a:ahLst/>
              <a:cxnLst/>
              <a:rect l="l" t="t" r="r" b="b"/>
              <a:pathLst>
                <a:path w="560" h="558" extrusionOk="0">
                  <a:moveTo>
                    <a:pt x="1" y="0"/>
                  </a:moveTo>
                  <a:lnTo>
                    <a:pt x="1" y="15"/>
                  </a:lnTo>
                  <a:lnTo>
                    <a:pt x="545" y="557"/>
                  </a:lnTo>
                  <a:lnTo>
                    <a:pt x="559" y="557"/>
                  </a:lnTo>
                  <a:lnTo>
                    <a:pt x="1" y="0"/>
                  </a:lnTo>
                  <a:close/>
                </a:path>
              </a:pathLst>
            </a:custGeom>
            <a:solidFill>
              <a:srgbClr val="FAC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293984" y="1794386"/>
              <a:ext cx="40988" cy="40913"/>
            </a:xfrm>
            <a:custGeom>
              <a:avLst/>
              <a:gdLst/>
              <a:ahLst/>
              <a:cxnLst/>
              <a:rect l="l" t="t" r="r" b="b"/>
              <a:pathLst>
                <a:path w="545" h="544" extrusionOk="0">
                  <a:moveTo>
                    <a:pt x="1" y="1"/>
                  </a:moveTo>
                  <a:lnTo>
                    <a:pt x="1" y="14"/>
                  </a:lnTo>
                  <a:lnTo>
                    <a:pt x="530" y="543"/>
                  </a:lnTo>
                  <a:lnTo>
                    <a:pt x="545" y="543"/>
                  </a:lnTo>
                  <a:lnTo>
                    <a:pt x="1" y="1"/>
                  </a:lnTo>
                  <a:close/>
                </a:path>
              </a:pathLst>
            </a:custGeom>
            <a:solidFill>
              <a:srgbClr val="FAC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7293984" y="1795439"/>
              <a:ext cx="39935" cy="39860"/>
            </a:xfrm>
            <a:custGeom>
              <a:avLst/>
              <a:gdLst/>
              <a:ahLst/>
              <a:cxnLst/>
              <a:rect l="l" t="t" r="r" b="b"/>
              <a:pathLst>
                <a:path w="531" h="530" extrusionOk="0">
                  <a:moveTo>
                    <a:pt x="1" y="0"/>
                  </a:moveTo>
                  <a:lnTo>
                    <a:pt x="1" y="14"/>
                  </a:lnTo>
                  <a:lnTo>
                    <a:pt x="516" y="529"/>
                  </a:lnTo>
                  <a:lnTo>
                    <a:pt x="530" y="529"/>
                  </a:lnTo>
                  <a:lnTo>
                    <a:pt x="1" y="0"/>
                  </a:lnTo>
                  <a:close/>
                </a:path>
              </a:pathLst>
            </a:custGeom>
            <a:solidFill>
              <a:srgbClr val="FAC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293984" y="1796416"/>
              <a:ext cx="38807" cy="38882"/>
            </a:xfrm>
            <a:custGeom>
              <a:avLst/>
              <a:gdLst/>
              <a:ahLst/>
              <a:cxnLst/>
              <a:rect l="l" t="t" r="r" b="b"/>
              <a:pathLst>
                <a:path w="516" h="517" extrusionOk="0">
                  <a:moveTo>
                    <a:pt x="1" y="1"/>
                  </a:moveTo>
                  <a:lnTo>
                    <a:pt x="1" y="15"/>
                  </a:lnTo>
                  <a:lnTo>
                    <a:pt x="503" y="516"/>
                  </a:lnTo>
                  <a:lnTo>
                    <a:pt x="516" y="516"/>
                  </a:lnTo>
                  <a:lnTo>
                    <a:pt x="1" y="1"/>
                  </a:lnTo>
                  <a:close/>
                </a:path>
              </a:pathLst>
            </a:custGeom>
            <a:solidFill>
              <a:srgbClr val="FAC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293984" y="1797544"/>
              <a:ext cx="37905" cy="37754"/>
            </a:xfrm>
            <a:custGeom>
              <a:avLst/>
              <a:gdLst/>
              <a:ahLst/>
              <a:cxnLst/>
              <a:rect l="l" t="t" r="r" b="b"/>
              <a:pathLst>
                <a:path w="504" h="502" extrusionOk="0">
                  <a:moveTo>
                    <a:pt x="1" y="0"/>
                  </a:moveTo>
                  <a:lnTo>
                    <a:pt x="1" y="14"/>
                  </a:lnTo>
                  <a:lnTo>
                    <a:pt x="489" y="501"/>
                  </a:lnTo>
                  <a:lnTo>
                    <a:pt x="503" y="501"/>
                  </a:lnTo>
                  <a:lnTo>
                    <a:pt x="1" y="0"/>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293984" y="1798522"/>
              <a:ext cx="36776" cy="36776"/>
            </a:xfrm>
            <a:custGeom>
              <a:avLst/>
              <a:gdLst/>
              <a:ahLst/>
              <a:cxnLst/>
              <a:rect l="l" t="t" r="r" b="b"/>
              <a:pathLst>
                <a:path w="489" h="489" extrusionOk="0">
                  <a:moveTo>
                    <a:pt x="1" y="1"/>
                  </a:moveTo>
                  <a:lnTo>
                    <a:pt x="1" y="15"/>
                  </a:lnTo>
                  <a:lnTo>
                    <a:pt x="474" y="488"/>
                  </a:lnTo>
                  <a:lnTo>
                    <a:pt x="489" y="488"/>
                  </a:lnTo>
                  <a:lnTo>
                    <a:pt x="1" y="1"/>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7293984" y="1799650"/>
              <a:ext cx="35724" cy="35648"/>
            </a:xfrm>
            <a:custGeom>
              <a:avLst/>
              <a:gdLst/>
              <a:ahLst/>
              <a:cxnLst/>
              <a:rect l="l" t="t" r="r" b="b"/>
              <a:pathLst>
                <a:path w="475" h="474" extrusionOk="0">
                  <a:moveTo>
                    <a:pt x="1" y="0"/>
                  </a:moveTo>
                  <a:lnTo>
                    <a:pt x="1" y="15"/>
                  </a:lnTo>
                  <a:lnTo>
                    <a:pt x="461" y="473"/>
                  </a:lnTo>
                  <a:lnTo>
                    <a:pt x="474" y="473"/>
                  </a:lnTo>
                  <a:lnTo>
                    <a:pt x="1" y="0"/>
                  </a:lnTo>
                  <a:close/>
                </a:path>
              </a:pathLst>
            </a:custGeom>
            <a:solidFill>
              <a:srgbClr val="FAC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7293984" y="1800703"/>
              <a:ext cx="34671" cy="34595"/>
            </a:xfrm>
            <a:custGeom>
              <a:avLst/>
              <a:gdLst/>
              <a:ahLst/>
              <a:cxnLst/>
              <a:rect l="l" t="t" r="r" b="b"/>
              <a:pathLst>
                <a:path w="461" h="460" extrusionOk="0">
                  <a:moveTo>
                    <a:pt x="1" y="1"/>
                  </a:moveTo>
                  <a:lnTo>
                    <a:pt x="1" y="13"/>
                  </a:lnTo>
                  <a:lnTo>
                    <a:pt x="446" y="459"/>
                  </a:lnTo>
                  <a:lnTo>
                    <a:pt x="461" y="459"/>
                  </a:lnTo>
                  <a:lnTo>
                    <a:pt x="1" y="1"/>
                  </a:lnTo>
                  <a:close/>
                </a:path>
              </a:pathLst>
            </a:custGeom>
            <a:solidFill>
              <a:srgbClr val="FA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7293984" y="1801681"/>
              <a:ext cx="33618" cy="33618"/>
            </a:xfrm>
            <a:custGeom>
              <a:avLst/>
              <a:gdLst/>
              <a:ahLst/>
              <a:cxnLst/>
              <a:rect l="l" t="t" r="r" b="b"/>
              <a:pathLst>
                <a:path w="447" h="447" extrusionOk="0">
                  <a:moveTo>
                    <a:pt x="1" y="0"/>
                  </a:moveTo>
                  <a:lnTo>
                    <a:pt x="1" y="15"/>
                  </a:lnTo>
                  <a:lnTo>
                    <a:pt x="433" y="446"/>
                  </a:lnTo>
                  <a:lnTo>
                    <a:pt x="446" y="446"/>
                  </a:lnTo>
                  <a:lnTo>
                    <a:pt x="1" y="0"/>
                  </a:lnTo>
                  <a:close/>
                </a:path>
              </a:pathLst>
            </a:custGeom>
            <a:solidFill>
              <a:srgbClr val="FAC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7293984" y="1802734"/>
              <a:ext cx="32565" cy="32565"/>
            </a:xfrm>
            <a:custGeom>
              <a:avLst/>
              <a:gdLst/>
              <a:ahLst/>
              <a:cxnLst/>
              <a:rect l="l" t="t" r="r" b="b"/>
              <a:pathLst>
                <a:path w="433" h="433" extrusionOk="0">
                  <a:moveTo>
                    <a:pt x="1" y="1"/>
                  </a:moveTo>
                  <a:lnTo>
                    <a:pt x="1" y="15"/>
                  </a:lnTo>
                  <a:lnTo>
                    <a:pt x="419" y="432"/>
                  </a:lnTo>
                  <a:lnTo>
                    <a:pt x="433" y="432"/>
                  </a:lnTo>
                  <a:lnTo>
                    <a:pt x="1" y="1"/>
                  </a:lnTo>
                  <a:close/>
                </a:path>
              </a:pathLst>
            </a:custGeom>
            <a:solidFill>
              <a:srgbClr val="FAC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7293984" y="1803862"/>
              <a:ext cx="31587" cy="31437"/>
            </a:xfrm>
            <a:custGeom>
              <a:avLst/>
              <a:gdLst/>
              <a:ahLst/>
              <a:cxnLst/>
              <a:rect l="l" t="t" r="r" b="b"/>
              <a:pathLst>
                <a:path w="420" h="418" extrusionOk="0">
                  <a:moveTo>
                    <a:pt x="1" y="0"/>
                  </a:moveTo>
                  <a:lnTo>
                    <a:pt x="1" y="15"/>
                  </a:lnTo>
                  <a:lnTo>
                    <a:pt x="405" y="417"/>
                  </a:lnTo>
                  <a:lnTo>
                    <a:pt x="419" y="417"/>
                  </a:lnTo>
                  <a:lnTo>
                    <a:pt x="1" y="0"/>
                  </a:lnTo>
                  <a:close/>
                </a:path>
              </a:pathLst>
            </a:custGeom>
            <a:solidFill>
              <a:srgbClr val="FAC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7293984" y="1804914"/>
              <a:ext cx="30459" cy="30384"/>
            </a:xfrm>
            <a:custGeom>
              <a:avLst/>
              <a:gdLst/>
              <a:ahLst/>
              <a:cxnLst/>
              <a:rect l="l" t="t" r="r" b="b"/>
              <a:pathLst>
                <a:path w="405" h="404" extrusionOk="0">
                  <a:moveTo>
                    <a:pt x="1" y="1"/>
                  </a:moveTo>
                  <a:lnTo>
                    <a:pt x="1" y="13"/>
                  </a:lnTo>
                  <a:lnTo>
                    <a:pt x="390" y="403"/>
                  </a:lnTo>
                  <a:lnTo>
                    <a:pt x="405" y="403"/>
                  </a:lnTo>
                  <a:lnTo>
                    <a:pt x="1" y="1"/>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7293984" y="1805892"/>
              <a:ext cx="29406" cy="29406"/>
            </a:xfrm>
            <a:custGeom>
              <a:avLst/>
              <a:gdLst/>
              <a:ahLst/>
              <a:cxnLst/>
              <a:rect l="l" t="t" r="r" b="b"/>
              <a:pathLst>
                <a:path w="391" h="391" extrusionOk="0">
                  <a:moveTo>
                    <a:pt x="1" y="0"/>
                  </a:moveTo>
                  <a:lnTo>
                    <a:pt x="1" y="15"/>
                  </a:lnTo>
                  <a:lnTo>
                    <a:pt x="376" y="390"/>
                  </a:lnTo>
                  <a:lnTo>
                    <a:pt x="390" y="390"/>
                  </a:lnTo>
                  <a:lnTo>
                    <a:pt x="1" y="0"/>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7293984" y="1806945"/>
              <a:ext cx="28278" cy="28353"/>
            </a:xfrm>
            <a:custGeom>
              <a:avLst/>
              <a:gdLst/>
              <a:ahLst/>
              <a:cxnLst/>
              <a:rect l="l" t="t" r="r" b="b"/>
              <a:pathLst>
                <a:path w="376" h="377" extrusionOk="0">
                  <a:moveTo>
                    <a:pt x="1" y="1"/>
                  </a:moveTo>
                  <a:lnTo>
                    <a:pt x="1" y="15"/>
                  </a:lnTo>
                  <a:lnTo>
                    <a:pt x="363" y="376"/>
                  </a:lnTo>
                  <a:lnTo>
                    <a:pt x="376" y="376"/>
                  </a:lnTo>
                  <a:lnTo>
                    <a:pt x="1" y="1"/>
                  </a:lnTo>
                  <a:close/>
                </a:path>
              </a:pathLst>
            </a:custGeom>
            <a:solidFill>
              <a:srgbClr val="FAC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7293984" y="1808073"/>
              <a:ext cx="27376" cy="27225"/>
            </a:xfrm>
            <a:custGeom>
              <a:avLst/>
              <a:gdLst/>
              <a:ahLst/>
              <a:cxnLst/>
              <a:rect l="l" t="t" r="r" b="b"/>
              <a:pathLst>
                <a:path w="364" h="362" extrusionOk="0">
                  <a:moveTo>
                    <a:pt x="1" y="0"/>
                  </a:moveTo>
                  <a:lnTo>
                    <a:pt x="1" y="14"/>
                  </a:lnTo>
                  <a:lnTo>
                    <a:pt x="349" y="361"/>
                  </a:lnTo>
                  <a:lnTo>
                    <a:pt x="363" y="361"/>
                  </a:lnTo>
                  <a:lnTo>
                    <a:pt x="1" y="0"/>
                  </a:lnTo>
                  <a:close/>
                </a:path>
              </a:pathLst>
            </a:custGeom>
            <a:solidFill>
              <a:srgbClr val="F9C5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7293984" y="1809051"/>
              <a:ext cx="26247" cy="26247"/>
            </a:xfrm>
            <a:custGeom>
              <a:avLst/>
              <a:gdLst/>
              <a:ahLst/>
              <a:cxnLst/>
              <a:rect l="l" t="t" r="r" b="b"/>
              <a:pathLst>
                <a:path w="349" h="349" extrusionOk="0">
                  <a:moveTo>
                    <a:pt x="1" y="1"/>
                  </a:moveTo>
                  <a:lnTo>
                    <a:pt x="1" y="15"/>
                  </a:lnTo>
                  <a:lnTo>
                    <a:pt x="334" y="348"/>
                  </a:lnTo>
                  <a:lnTo>
                    <a:pt x="349" y="348"/>
                  </a:lnTo>
                  <a:lnTo>
                    <a:pt x="1" y="1"/>
                  </a:lnTo>
                  <a:close/>
                </a:path>
              </a:pathLst>
            </a:custGeom>
            <a:solidFill>
              <a:srgbClr val="F9C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7293984" y="1810179"/>
              <a:ext cx="25195" cy="25119"/>
            </a:xfrm>
            <a:custGeom>
              <a:avLst/>
              <a:gdLst/>
              <a:ahLst/>
              <a:cxnLst/>
              <a:rect l="l" t="t" r="r" b="b"/>
              <a:pathLst>
                <a:path w="335" h="334" extrusionOk="0">
                  <a:moveTo>
                    <a:pt x="1" y="0"/>
                  </a:moveTo>
                  <a:lnTo>
                    <a:pt x="1" y="14"/>
                  </a:lnTo>
                  <a:lnTo>
                    <a:pt x="321" y="333"/>
                  </a:lnTo>
                  <a:lnTo>
                    <a:pt x="334" y="333"/>
                  </a:lnTo>
                  <a:lnTo>
                    <a:pt x="1" y="0"/>
                  </a:lnTo>
                  <a:close/>
                </a:path>
              </a:pathLst>
            </a:custGeom>
            <a:solidFill>
              <a:srgbClr val="F9C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7293984" y="1811157"/>
              <a:ext cx="24142" cy="24142"/>
            </a:xfrm>
            <a:custGeom>
              <a:avLst/>
              <a:gdLst/>
              <a:ahLst/>
              <a:cxnLst/>
              <a:rect l="l" t="t" r="r" b="b"/>
              <a:pathLst>
                <a:path w="321" h="321" extrusionOk="0">
                  <a:moveTo>
                    <a:pt x="1" y="1"/>
                  </a:moveTo>
                  <a:lnTo>
                    <a:pt x="1" y="14"/>
                  </a:lnTo>
                  <a:lnTo>
                    <a:pt x="307" y="320"/>
                  </a:lnTo>
                  <a:lnTo>
                    <a:pt x="321" y="320"/>
                  </a:lnTo>
                  <a:lnTo>
                    <a:pt x="1" y="1"/>
                  </a:lnTo>
                  <a:close/>
                </a:path>
              </a:pathLst>
            </a:custGeom>
            <a:solidFill>
              <a:srgbClr val="F9C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7293984" y="1812209"/>
              <a:ext cx="23164" cy="23089"/>
            </a:xfrm>
            <a:custGeom>
              <a:avLst/>
              <a:gdLst/>
              <a:ahLst/>
              <a:cxnLst/>
              <a:rect l="l" t="t" r="r" b="b"/>
              <a:pathLst>
                <a:path w="308" h="307" extrusionOk="0">
                  <a:moveTo>
                    <a:pt x="1" y="0"/>
                  </a:moveTo>
                  <a:lnTo>
                    <a:pt x="1" y="15"/>
                  </a:lnTo>
                  <a:lnTo>
                    <a:pt x="293" y="306"/>
                  </a:lnTo>
                  <a:lnTo>
                    <a:pt x="307" y="306"/>
                  </a:lnTo>
                  <a:lnTo>
                    <a:pt x="1" y="0"/>
                  </a:lnTo>
                  <a:close/>
                </a:path>
              </a:pathLst>
            </a:custGeom>
            <a:solidFill>
              <a:srgbClr val="F9C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7293984" y="1813262"/>
              <a:ext cx="22036" cy="22036"/>
            </a:xfrm>
            <a:custGeom>
              <a:avLst/>
              <a:gdLst/>
              <a:ahLst/>
              <a:cxnLst/>
              <a:rect l="l" t="t" r="r" b="b"/>
              <a:pathLst>
                <a:path w="293" h="293" extrusionOk="0">
                  <a:moveTo>
                    <a:pt x="1" y="1"/>
                  </a:moveTo>
                  <a:lnTo>
                    <a:pt x="1" y="15"/>
                  </a:lnTo>
                  <a:lnTo>
                    <a:pt x="279" y="292"/>
                  </a:lnTo>
                  <a:lnTo>
                    <a:pt x="293" y="292"/>
                  </a:lnTo>
                  <a:lnTo>
                    <a:pt x="1" y="1"/>
                  </a:lnTo>
                  <a:close/>
                </a:path>
              </a:pathLst>
            </a:custGeom>
            <a:solidFill>
              <a:srgbClr val="F9C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7293984" y="1814390"/>
              <a:ext cx="21058" cy="20908"/>
            </a:xfrm>
            <a:custGeom>
              <a:avLst/>
              <a:gdLst/>
              <a:ahLst/>
              <a:cxnLst/>
              <a:rect l="l" t="t" r="r" b="b"/>
              <a:pathLst>
                <a:path w="280" h="278" extrusionOk="0">
                  <a:moveTo>
                    <a:pt x="1" y="0"/>
                  </a:moveTo>
                  <a:lnTo>
                    <a:pt x="1" y="15"/>
                  </a:lnTo>
                  <a:lnTo>
                    <a:pt x="264" y="277"/>
                  </a:lnTo>
                  <a:lnTo>
                    <a:pt x="279" y="277"/>
                  </a:lnTo>
                  <a:lnTo>
                    <a:pt x="1" y="0"/>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7293984" y="1815443"/>
              <a:ext cx="19930" cy="19855"/>
            </a:xfrm>
            <a:custGeom>
              <a:avLst/>
              <a:gdLst/>
              <a:ahLst/>
              <a:cxnLst/>
              <a:rect l="l" t="t" r="r" b="b"/>
              <a:pathLst>
                <a:path w="265" h="264" extrusionOk="0">
                  <a:moveTo>
                    <a:pt x="1" y="1"/>
                  </a:moveTo>
                  <a:lnTo>
                    <a:pt x="1" y="13"/>
                  </a:lnTo>
                  <a:lnTo>
                    <a:pt x="250" y="263"/>
                  </a:lnTo>
                  <a:lnTo>
                    <a:pt x="264" y="263"/>
                  </a:lnTo>
                  <a:lnTo>
                    <a:pt x="1" y="1"/>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7293984" y="1816421"/>
              <a:ext cx="18802" cy="18877"/>
            </a:xfrm>
            <a:custGeom>
              <a:avLst/>
              <a:gdLst/>
              <a:ahLst/>
              <a:cxnLst/>
              <a:rect l="l" t="t" r="r" b="b"/>
              <a:pathLst>
                <a:path w="250" h="251" extrusionOk="0">
                  <a:moveTo>
                    <a:pt x="1" y="0"/>
                  </a:moveTo>
                  <a:lnTo>
                    <a:pt x="1" y="15"/>
                  </a:lnTo>
                  <a:lnTo>
                    <a:pt x="238" y="250"/>
                  </a:lnTo>
                  <a:lnTo>
                    <a:pt x="250" y="250"/>
                  </a:lnTo>
                  <a:lnTo>
                    <a:pt x="1" y="0"/>
                  </a:lnTo>
                  <a:close/>
                </a:path>
              </a:pathLst>
            </a:custGeom>
            <a:solidFill>
              <a:srgbClr val="F9C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7293984" y="1817474"/>
              <a:ext cx="17899" cy="17824"/>
            </a:xfrm>
            <a:custGeom>
              <a:avLst/>
              <a:gdLst/>
              <a:ahLst/>
              <a:cxnLst/>
              <a:rect l="l" t="t" r="r" b="b"/>
              <a:pathLst>
                <a:path w="238" h="237" extrusionOk="0">
                  <a:moveTo>
                    <a:pt x="1" y="1"/>
                  </a:moveTo>
                  <a:lnTo>
                    <a:pt x="1" y="15"/>
                  </a:lnTo>
                  <a:lnTo>
                    <a:pt x="223" y="236"/>
                  </a:lnTo>
                  <a:lnTo>
                    <a:pt x="238" y="236"/>
                  </a:lnTo>
                  <a:lnTo>
                    <a:pt x="1" y="1"/>
                  </a:lnTo>
                  <a:close/>
                </a:path>
              </a:pathLst>
            </a:custGeom>
            <a:solidFill>
              <a:srgbClr val="F9C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7293984" y="1818602"/>
              <a:ext cx="16771" cy="16696"/>
            </a:xfrm>
            <a:custGeom>
              <a:avLst/>
              <a:gdLst/>
              <a:ahLst/>
              <a:cxnLst/>
              <a:rect l="l" t="t" r="r" b="b"/>
              <a:pathLst>
                <a:path w="223" h="222" extrusionOk="0">
                  <a:moveTo>
                    <a:pt x="1" y="0"/>
                  </a:moveTo>
                  <a:lnTo>
                    <a:pt x="1" y="14"/>
                  </a:lnTo>
                  <a:lnTo>
                    <a:pt x="208" y="221"/>
                  </a:lnTo>
                  <a:lnTo>
                    <a:pt x="223" y="221"/>
                  </a:lnTo>
                  <a:lnTo>
                    <a:pt x="1" y="0"/>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7293984" y="1819580"/>
              <a:ext cx="15718" cy="15718"/>
            </a:xfrm>
            <a:custGeom>
              <a:avLst/>
              <a:gdLst/>
              <a:ahLst/>
              <a:cxnLst/>
              <a:rect l="l" t="t" r="r" b="b"/>
              <a:pathLst>
                <a:path w="209" h="209" extrusionOk="0">
                  <a:moveTo>
                    <a:pt x="1" y="1"/>
                  </a:moveTo>
                  <a:lnTo>
                    <a:pt x="1" y="15"/>
                  </a:lnTo>
                  <a:lnTo>
                    <a:pt x="194" y="208"/>
                  </a:lnTo>
                  <a:lnTo>
                    <a:pt x="208" y="208"/>
                  </a:lnTo>
                  <a:lnTo>
                    <a:pt x="1" y="1"/>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7293984" y="1820708"/>
              <a:ext cx="14590" cy="14590"/>
            </a:xfrm>
            <a:custGeom>
              <a:avLst/>
              <a:gdLst/>
              <a:ahLst/>
              <a:cxnLst/>
              <a:rect l="l" t="t" r="r" b="b"/>
              <a:pathLst>
                <a:path w="194" h="194" extrusionOk="0">
                  <a:moveTo>
                    <a:pt x="1" y="0"/>
                  </a:moveTo>
                  <a:lnTo>
                    <a:pt x="1" y="14"/>
                  </a:lnTo>
                  <a:lnTo>
                    <a:pt x="180" y="193"/>
                  </a:lnTo>
                  <a:lnTo>
                    <a:pt x="194" y="193"/>
                  </a:lnTo>
                  <a:lnTo>
                    <a:pt x="1" y="0"/>
                  </a:lnTo>
                  <a:close/>
                </a:path>
              </a:pathLst>
            </a:custGeom>
            <a:solidFill>
              <a:srgbClr val="F9C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7293984" y="1821685"/>
              <a:ext cx="13613" cy="13613"/>
            </a:xfrm>
            <a:custGeom>
              <a:avLst/>
              <a:gdLst/>
              <a:ahLst/>
              <a:cxnLst/>
              <a:rect l="l" t="t" r="r" b="b"/>
              <a:pathLst>
                <a:path w="181" h="181" extrusionOk="0">
                  <a:moveTo>
                    <a:pt x="1" y="1"/>
                  </a:moveTo>
                  <a:lnTo>
                    <a:pt x="1" y="14"/>
                  </a:lnTo>
                  <a:lnTo>
                    <a:pt x="167" y="180"/>
                  </a:lnTo>
                  <a:lnTo>
                    <a:pt x="180" y="180"/>
                  </a:lnTo>
                  <a:lnTo>
                    <a:pt x="1" y="1"/>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7293984" y="1822738"/>
              <a:ext cx="12560" cy="12560"/>
            </a:xfrm>
            <a:custGeom>
              <a:avLst/>
              <a:gdLst/>
              <a:ahLst/>
              <a:cxnLst/>
              <a:rect l="l" t="t" r="r" b="b"/>
              <a:pathLst>
                <a:path w="167" h="167" extrusionOk="0">
                  <a:moveTo>
                    <a:pt x="1" y="0"/>
                  </a:moveTo>
                  <a:lnTo>
                    <a:pt x="1" y="15"/>
                  </a:lnTo>
                  <a:lnTo>
                    <a:pt x="152" y="166"/>
                  </a:lnTo>
                  <a:lnTo>
                    <a:pt x="167" y="166"/>
                  </a:lnTo>
                  <a:lnTo>
                    <a:pt x="1" y="0"/>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7293984" y="1823791"/>
              <a:ext cx="11507" cy="11507"/>
            </a:xfrm>
            <a:custGeom>
              <a:avLst/>
              <a:gdLst/>
              <a:ahLst/>
              <a:cxnLst/>
              <a:rect l="l" t="t" r="r" b="b"/>
              <a:pathLst>
                <a:path w="153" h="153" extrusionOk="0">
                  <a:moveTo>
                    <a:pt x="1" y="1"/>
                  </a:moveTo>
                  <a:lnTo>
                    <a:pt x="1" y="15"/>
                  </a:lnTo>
                  <a:lnTo>
                    <a:pt x="139" y="152"/>
                  </a:lnTo>
                  <a:lnTo>
                    <a:pt x="152" y="152"/>
                  </a:lnTo>
                  <a:lnTo>
                    <a:pt x="1" y="1"/>
                  </a:lnTo>
                  <a:close/>
                </a:path>
              </a:pathLst>
            </a:custGeom>
            <a:solidFill>
              <a:srgbClr val="F9C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7293984" y="1824919"/>
              <a:ext cx="10454" cy="10379"/>
            </a:xfrm>
            <a:custGeom>
              <a:avLst/>
              <a:gdLst/>
              <a:ahLst/>
              <a:cxnLst/>
              <a:rect l="l" t="t" r="r" b="b"/>
              <a:pathLst>
                <a:path w="139" h="138" extrusionOk="0">
                  <a:moveTo>
                    <a:pt x="1" y="0"/>
                  </a:moveTo>
                  <a:lnTo>
                    <a:pt x="1" y="15"/>
                  </a:lnTo>
                  <a:lnTo>
                    <a:pt x="124" y="137"/>
                  </a:lnTo>
                  <a:lnTo>
                    <a:pt x="139" y="137"/>
                  </a:lnTo>
                  <a:lnTo>
                    <a:pt x="1" y="0"/>
                  </a:lnTo>
                  <a:close/>
                </a:path>
              </a:pathLst>
            </a:custGeom>
            <a:solidFill>
              <a:srgbClr val="F9C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7293984" y="1825972"/>
              <a:ext cx="9401" cy="9326"/>
            </a:xfrm>
            <a:custGeom>
              <a:avLst/>
              <a:gdLst/>
              <a:ahLst/>
              <a:cxnLst/>
              <a:rect l="l" t="t" r="r" b="b"/>
              <a:pathLst>
                <a:path w="125" h="124" extrusionOk="0">
                  <a:moveTo>
                    <a:pt x="1" y="1"/>
                  </a:moveTo>
                  <a:lnTo>
                    <a:pt x="1" y="13"/>
                  </a:lnTo>
                  <a:lnTo>
                    <a:pt x="110" y="123"/>
                  </a:lnTo>
                  <a:lnTo>
                    <a:pt x="124" y="123"/>
                  </a:lnTo>
                  <a:lnTo>
                    <a:pt x="1" y="1"/>
                  </a:lnTo>
                  <a:close/>
                </a:path>
              </a:pathLst>
            </a:custGeom>
            <a:solidFill>
              <a:srgbClr val="F9C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7293984" y="1826950"/>
              <a:ext cx="8273" cy="8348"/>
            </a:xfrm>
            <a:custGeom>
              <a:avLst/>
              <a:gdLst/>
              <a:ahLst/>
              <a:cxnLst/>
              <a:rect l="l" t="t" r="r" b="b"/>
              <a:pathLst>
                <a:path w="110" h="111" extrusionOk="0">
                  <a:moveTo>
                    <a:pt x="1" y="0"/>
                  </a:moveTo>
                  <a:lnTo>
                    <a:pt x="1" y="15"/>
                  </a:lnTo>
                  <a:lnTo>
                    <a:pt x="97" y="110"/>
                  </a:lnTo>
                  <a:lnTo>
                    <a:pt x="110" y="110"/>
                  </a:lnTo>
                  <a:lnTo>
                    <a:pt x="1" y="0"/>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7293984" y="1828003"/>
              <a:ext cx="7370" cy="7295"/>
            </a:xfrm>
            <a:custGeom>
              <a:avLst/>
              <a:gdLst/>
              <a:ahLst/>
              <a:cxnLst/>
              <a:rect l="l" t="t" r="r" b="b"/>
              <a:pathLst>
                <a:path w="98" h="97" extrusionOk="0">
                  <a:moveTo>
                    <a:pt x="1" y="1"/>
                  </a:moveTo>
                  <a:lnTo>
                    <a:pt x="1" y="16"/>
                  </a:lnTo>
                  <a:lnTo>
                    <a:pt x="83" y="96"/>
                  </a:lnTo>
                  <a:lnTo>
                    <a:pt x="97" y="96"/>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7293984" y="1829131"/>
              <a:ext cx="6242" cy="6167"/>
            </a:xfrm>
            <a:custGeom>
              <a:avLst/>
              <a:gdLst/>
              <a:ahLst/>
              <a:cxnLst/>
              <a:rect l="l" t="t" r="r" b="b"/>
              <a:pathLst>
                <a:path w="83" h="82" extrusionOk="0">
                  <a:moveTo>
                    <a:pt x="1" y="1"/>
                  </a:moveTo>
                  <a:lnTo>
                    <a:pt x="1" y="81"/>
                  </a:lnTo>
                  <a:lnTo>
                    <a:pt x="83" y="81"/>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7289547" y="1760468"/>
              <a:ext cx="119204" cy="79269"/>
            </a:xfrm>
            <a:custGeom>
              <a:avLst/>
              <a:gdLst/>
              <a:ahLst/>
              <a:cxnLst/>
              <a:rect l="l" t="t" r="r" b="b"/>
              <a:pathLst>
                <a:path w="1585" h="1054" extrusionOk="0">
                  <a:moveTo>
                    <a:pt x="164" y="118"/>
                  </a:moveTo>
                  <a:lnTo>
                    <a:pt x="1466" y="193"/>
                  </a:lnTo>
                  <a:lnTo>
                    <a:pt x="1424" y="934"/>
                  </a:lnTo>
                  <a:lnTo>
                    <a:pt x="121" y="859"/>
                  </a:lnTo>
                  <a:lnTo>
                    <a:pt x="164" y="118"/>
                  </a:lnTo>
                  <a:close/>
                  <a:moveTo>
                    <a:pt x="108" y="0"/>
                  </a:moveTo>
                  <a:cubicBezTo>
                    <a:pt x="77" y="0"/>
                    <a:pt x="52" y="23"/>
                    <a:pt x="51" y="54"/>
                  </a:cubicBezTo>
                  <a:lnTo>
                    <a:pt x="2" y="910"/>
                  </a:lnTo>
                  <a:cubicBezTo>
                    <a:pt x="1" y="943"/>
                    <a:pt x="24" y="971"/>
                    <a:pt x="56" y="972"/>
                  </a:cubicBezTo>
                  <a:lnTo>
                    <a:pt x="1472" y="1054"/>
                  </a:lnTo>
                  <a:cubicBezTo>
                    <a:pt x="1473" y="1054"/>
                    <a:pt x="1474" y="1054"/>
                    <a:pt x="1474" y="1054"/>
                  </a:cubicBezTo>
                  <a:cubicBezTo>
                    <a:pt x="1507" y="1054"/>
                    <a:pt x="1533" y="1029"/>
                    <a:pt x="1534" y="999"/>
                  </a:cubicBezTo>
                  <a:lnTo>
                    <a:pt x="1583" y="142"/>
                  </a:lnTo>
                  <a:cubicBezTo>
                    <a:pt x="1584" y="110"/>
                    <a:pt x="1561" y="82"/>
                    <a:pt x="1528" y="81"/>
                  </a:cubicBezTo>
                  <a:lnTo>
                    <a:pt x="112" y="0"/>
                  </a:lnTo>
                  <a:cubicBezTo>
                    <a:pt x="110" y="0"/>
                    <a:pt x="109" y="0"/>
                    <a:pt x="10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7392353" y="1692030"/>
              <a:ext cx="85962" cy="184785"/>
            </a:xfrm>
            <a:custGeom>
              <a:avLst/>
              <a:gdLst/>
              <a:ahLst/>
              <a:cxnLst/>
              <a:rect l="l" t="t" r="r" b="b"/>
              <a:pathLst>
                <a:path w="1143" h="2457" extrusionOk="0">
                  <a:moveTo>
                    <a:pt x="339" y="1"/>
                  </a:moveTo>
                  <a:cubicBezTo>
                    <a:pt x="327" y="1"/>
                    <a:pt x="316" y="2"/>
                    <a:pt x="306" y="4"/>
                  </a:cubicBezTo>
                  <a:cubicBezTo>
                    <a:pt x="72" y="55"/>
                    <a:pt x="1" y="644"/>
                    <a:pt x="147" y="1321"/>
                  </a:cubicBezTo>
                  <a:cubicBezTo>
                    <a:pt x="287" y="1966"/>
                    <a:pt x="574" y="2457"/>
                    <a:pt x="804" y="2457"/>
                  </a:cubicBezTo>
                  <a:cubicBezTo>
                    <a:pt x="815" y="2457"/>
                    <a:pt x="826" y="2456"/>
                    <a:pt x="837" y="2453"/>
                  </a:cubicBezTo>
                  <a:cubicBezTo>
                    <a:pt x="1070" y="2403"/>
                    <a:pt x="1142" y="1812"/>
                    <a:pt x="996" y="1136"/>
                  </a:cubicBezTo>
                  <a:cubicBezTo>
                    <a:pt x="856" y="492"/>
                    <a:pt x="568"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7391601" y="1687142"/>
              <a:ext cx="87466" cy="194487"/>
            </a:xfrm>
            <a:custGeom>
              <a:avLst/>
              <a:gdLst/>
              <a:ahLst/>
              <a:cxnLst/>
              <a:rect l="l" t="t" r="r" b="b"/>
              <a:pathLst>
                <a:path w="1163" h="2586" extrusionOk="0">
                  <a:moveTo>
                    <a:pt x="350" y="129"/>
                  </a:moveTo>
                  <a:cubicBezTo>
                    <a:pt x="523" y="129"/>
                    <a:pt x="805" y="575"/>
                    <a:pt x="943" y="1215"/>
                  </a:cubicBezTo>
                  <a:cubicBezTo>
                    <a:pt x="1012" y="1536"/>
                    <a:pt x="1034" y="1845"/>
                    <a:pt x="1006" y="2087"/>
                  </a:cubicBezTo>
                  <a:cubicBezTo>
                    <a:pt x="980" y="2299"/>
                    <a:pt x="914" y="2436"/>
                    <a:pt x="833" y="2455"/>
                  </a:cubicBezTo>
                  <a:cubicBezTo>
                    <a:pt x="827" y="2457"/>
                    <a:pt x="820" y="2457"/>
                    <a:pt x="813" y="2457"/>
                  </a:cubicBezTo>
                  <a:cubicBezTo>
                    <a:pt x="640" y="2457"/>
                    <a:pt x="358" y="2011"/>
                    <a:pt x="219" y="1372"/>
                  </a:cubicBezTo>
                  <a:cubicBezTo>
                    <a:pt x="151" y="1051"/>
                    <a:pt x="129" y="742"/>
                    <a:pt x="157" y="500"/>
                  </a:cubicBezTo>
                  <a:cubicBezTo>
                    <a:pt x="183" y="287"/>
                    <a:pt x="248" y="150"/>
                    <a:pt x="330" y="132"/>
                  </a:cubicBezTo>
                  <a:cubicBezTo>
                    <a:pt x="333" y="130"/>
                    <a:pt x="337" y="130"/>
                    <a:pt x="343" y="129"/>
                  </a:cubicBezTo>
                  <a:cubicBezTo>
                    <a:pt x="345" y="129"/>
                    <a:pt x="347" y="129"/>
                    <a:pt x="350" y="129"/>
                  </a:cubicBezTo>
                  <a:close/>
                  <a:moveTo>
                    <a:pt x="350" y="1"/>
                  </a:moveTo>
                  <a:cubicBezTo>
                    <a:pt x="334" y="1"/>
                    <a:pt x="318" y="3"/>
                    <a:pt x="302" y="6"/>
                  </a:cubicBezTo>
                  <a:cubicBezTo>
                    <a:pt x="159" y="37"/>
                    <a:pt x="63" y="203"/>
                    <a:pt x="30" y="484"/>
                  </a:cubicBezTo>
                  <a:cubicBezTo>
                    <a:pt x="0" y="740"/>
                    <a:pt x="22" y="1066"/>
                    <a:pt x="95" y="1399"/>
                  </a:cubicBezTo>
                  <a:cubicBezTo>
                    <a:pt x="224" y="1992"/>
                    <a:pt x="513" y="2585"/>
                    <a:pt x="812" y="2585"/>
                  </a:cubicBezTo>
                  <a:cubicBezTo>
                    <a:pt x="818" y="2585"/>
                    <a:pt x="823" y="2585"/>
                    <a:pt x="828" y="2585"/>
                  </a:cubicBezTo>
                  <a:cubicBezTo>
                    <a:pt x="840" y="2585"/>
                    <a:pt x="850" y="2584"/>
                    <a:pt x="860" y="2581"/>
                  </a:cubicBezTo>
                  <a:cubicBezTo>
                    <a:pt x="1005" y="2550"/>
                    <a:pt x="1099" y="2384"/>
                    <a:pt x="1132" y="2102"/>
                  </a:cubicBezTo>
                  <a:cubicBezTo>
                    <a:pt x="1162" y="1846"/>
                    <a:pt x="1141" y="1521"/>
                    <a:pt x="1068" y="1187"/>
                  </a:cubicBezTo>
                  <a:cubicBezTo>
                    <a:pt x="940" y="594"/>
                    <a:pt x="65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7196066" y="1716472"/>
              <a:ext cx="313540" cy="224194"/>
            </a:xfrm>
            <a:custGeom>
              <a:avLst/>
              <a:gdLst/>
              <a:ahLst/>
              <a:cxnLst/>
              <a:rect l="l" t="t" r="r" b="b"/>
              <a:pathLst>
                <a:path w="4169" h="2981" extrusionOk="0">
                  <a:moveTo>
                    <a:pt x="2513" y="1"/>
                  </a:moveTo>
                  <a:cubicBezTo>
                    <a:pt x="2459" y="1"/>
                    <a:pt x="2406" y="2"/>
                    <a:pt x="2356" y="6"/>
                  </a:cubicBezTo>
                  <a:lnTo>
                    <a:pt x="378" y="150"/>
                  </a:lnTo>
                  <a:cubicBezTo>
                    <a:pt x="151" y="175"/>
                    <a:pt x="0" y="399"/>
                    <a:pt x="66" y="618"/>
                  </a:cubicBezTo>
                  <a:cubicBezTo>
                    <a:pt x="100" y="739"/>
                    <a:pt x="198" y="799"/>
                    <a:pt x="322" y="814"/>
                  </a:cubicBezTo>
                  <a:lnTo>
                    <a:pt x="850" y="918"/>
                  </a:lnTo>
                  <a:lnTo>
                    <a:pt x="375" y="2119"/>
                  </a:lnTo>
                  <a:cubicBezTo>
                    <a:pt x="294" y="2305"/>
                    <a:pt x="378" y="2521"/>
                    <a:pt x="561" y="2602"/>
                  </a:cubicBezTo>
                  <a:cubicBezTo>
                    <a:pt x="608" y="2622"/>
                    <a:pt x="658" y="2632"/>
                    <a:pt x="706" y="2632"/>
                  </a:cubicBezTo>
                  <a:cubicBezTo>
                    <a:pt x="842" y="2632"/>
                    <a:pt x="972" y="2555"/>
                    <a:pt x="1034" y="2425"/>
                  </a:cubicBezTo>
                  <a:lnTo>
                    <a:pt x="1034" y="2425"/>
                  </a:lnTo>
                  <a:lnTo>
                    <a:pt x="1005" y="2512"/>
                  </a:lnTo>
                  <a:cubicBezTo>
                    <a:pt x="946" y="2646"/>
                    <a:pt x="1059" y="2819"/>
                    <a:pt x="1193" y="2877"/>
                  </a:cubicBezTo>
                  <a:lnTo>
                    <a:pt x="1220" y="2889"/>
                  </a:lnTo>
                  <a:cubicBezTo>
                    <a:pt x="1255" y="2904"/>
                    <a:pt x="1291" y="2911"/>
                    <a:pt x="1328" y="2911"/>
                  </a:cubicBezTo>
                  <a:cubicBezTo>
                    <a:pt x="1413" y="2911"/>
                    <a:pt x="1495" y="2872"/>
                    <a:pt x="1547" y="2801"/>
                  </a:cubicBezTo>
                  <a:cubicBezTo>
                    <a:pt x="1656" y="2650"/>
                    <a:pt x="1821" y="2391"/>
                    <a:pt x="2014" y="1978"/>
                  </a:cubicBezTo>
                  <a:lnTo>
                    <a:pt x="2014" y="1978"/>
                  </a:lnTo>
                  <a:lnTo>
                    <a:pt x="1739" y="2653"/>
                  </a:lnTo>
                  <a:cubicBezTo>
                    <a:pt x="1691" y="2771"/>
                    <a:pt x="1745" y="2906"/>
                    <a:pt x="1862" y="2958"/>
                  </a:cubicBezTo>
                  <a:cubicBezTo>
                    <a:pt x="1896" y="2973"/>
                    <a:pt x="1931" y="2980"/>
                    <a:pt x="1966" y="2980"/>
                  </a:cubicBezTo>
                  <a:cubicBezTo>
                    <a:pt x="2050" y="2980"/>
                    <a:pt x="2131" y="2938"/>
                    <a:pt x="2179" y="2863"/>
                  </a:cubicBezTo>
                  <a:cubicBezTo>
                    <a:pt x="2260" y="2733"/>
                    <a:pt x="2377" y="2545"/>
                    <a:pt x="2496" y="2332"/>
                  </a:cubicBezTo>
                  <a:lnTo>
                    <a:pt x="2496" y="2332"/>
                  </a:lnTo>
                  <a:lnTo>
                    <a:pt x="2356" y="2635"/>
                  </a:lnTo>
                  <a:cubicBezTo>
                    <a:pt x="2279" y="2801"/>
                    <a:pt x="2414" y="2958"/>
                    <a:pt x="2572" y="2958"/>
                  </a:cubicBezTo>
                  <a:cubicBezTo>
                    <a:pt x="2606" y="2958"/>
                    <a:pt x="2642" y="2951"/>
                    <a:pt x="2677" y="2934"/>
                  </a:cubicBezTo>
                  <a:cubicBezTo>
                    <a:pt x="2735" y="2906"/>
                    <a:pt x="2783" y="2860"/>
                    <a:pt x="2827" y="2812"/>
                  </a:cubicBezTo>
                  <a:cubicBezTo>
                    <a:pt x="2933" y="2697"/>
                    <a:pt x="3024" y="2568"/>
                    <a:pt x="3104" y="2435"/>
                  </a:cubicBezTo>
                  <a:cubicBezTo>
                    <a:pt x="3167" y="2334"/>
                    <a:pt x="3265" y="2210"/>
                    <a:pt x="3300" y="2095"/>
                  </a:cubicBezTo>
                  <a:cubicBezTo>
                    <a:pt x="3363" y="1885"/>
                    <a:pt x="4168" y="1781"/>
                    <a:pt x="4168" y="1781"/>
                  </a:cubicBezTo>
                  <a:lnTo>
                    <a:pt x="3980" y="810"/>
                  </a:lnTo>
                  <a:cubicBezTo>
                    <a:pt x="4034" y="244"/>
                    <a:pt x="3137" y="1"/>
                    <a:pt x="251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7193584" y="1711659"/>
              <a:ext cx="321211" cy="233820"/>
            </a:xfrm>
            <a:custGeom>
              <a:avLst/>
              <a:gdLst/>
              <a:ahLst/>
              <a:cxnLst/>
              <a:rect l="l" t="t" r="r" b="b"/>
              <a:pathLst>
                <a:path w="4271" h="3109" extrusionOk="0">
                  <a:moveTo>
                    <a:pt x="2550" y="130"/>
                  </a:moveTo>
                  <a:cubicBezTo>
                    <a:pt x="3009" y="130"/>
                    <a:pt x="3566" y="265"/>
                    <a:pt x="3816" y="520"/>
                  </a:cubicBezTo>
                  <a:cubicBezTo>
                    <a:pt x="3918" y="621"/>
                    <a:pt x="3961" y="740"/>
                    <a:pt x="3950" y="869"/>
                  </a:cubicBezTo>
                  <a:cubicBezTo>
                    <a:pt x="3950" y="875"/>
                    <a:pt x="3950" y="881"/>
                    <a:pt x="3951" y="888"/>
                  </a:cubicBezTo>
                  <a:lnTo>
                    <a:pt x="4126" y="1792"/>
                  </a:lnTo>
                  <a:cubicBezTo>
                    <a:pt x="4008" y="1808"/>
                    <a:pt x="3826" y="1841"/>
                    <a:pt x="3659" y="1893"/>
                  </a:cubicBezTo>
                  <a:cubicBezTo>
                    <a:pt x="3473" y="1950"/>
                    <a:pt x="3306" y="2031"/>
                    <a:pt x="3272" y="2142"/>
                  </a:cubicBezTo>
                  <a:cubicBezTo>
                    <a:pt x="3251" y="2215"/>
                    <a:pt x="3194" y="2302"/>
                    <a:pt x="3143" y="2378"/>
                  </a:cubicBezTo>
                  <a:cubicBezTo>
                    <a:pt x="3122" y="2409"/>
                    <a:pt x="3101" y="2438"/>
                    <a:pt x="3085" y="2467"/>
                  </a:cubicBezTo>
                  <a:cubicBezTo>
                    <a:pt x="2991" y="2620"/>
                    <a:pt x="2906" y="2737"/>
                    <a:pt x="2815" y="2835"/>
                  </a:cubicBezTo>
                  <a:cubicBezTo>
                    <a:pt x="2778" y="2873"/>
                    <a:pt x="2733" y="2918"/>
                    <a:pt x="2683" y="2942"/>
                  </a:cubicBezTo>
                  <a:cubicBezTo>
                    <a:pt x="2656" y="2955"/>
                    <a:pt x="2630" y="2960"/>
                    <a:pt x="2606" y="2960"/>
                  </a:cubicBezTo>
                  <a:cubicBezTo>
                    <a:pt x="2554" y="2960"/>
                    <a:pt x="2509" y="2936"/>
                    <a:pt x="2481" y="2909"/>
                  </a:cubicBezTo>
                  <a:cubicBezTo>
                    <a:pt x="2430" y="2859"/>
                    <a:pt x="2418" y="2791"/>
                    <a:pt x="2447" y="2727"/>
                  </a:cubicBezTo>
                  <a:lnTo>
                    <a:pt x="2587" y="2425"/>
                  </a:lnTo>
                  <a:cubicBezTo>
                    <a:pt x="2602" y="2394"/>
                    <a:pt x="2591" y="2355"/>
                    <a:pt x="2559" y="2340"/>
                  </a:cubicBezTo>
                  <a:cubicBezTo>
                    <a:pt x="2551" y="2335"/>
                    <a:pt x="2541" y="2333"/>
                    <a:pt x="2532" y="2333"/>
                  </a:cubicBezTo>
                  <a:cubicBezTo>
                    <a:pt x="2509" y="2333"/>
                    <a:pt x="2487" y="2345"/>
                    <a:pt x="2475" y="2366"/>
                  </a:cubicBezTo>
                  <a:cubicBezTo>
                    <a:pt x="2351" y="2586"/>
                    <a:pt x="2234" y="2775"/>
                    <a:pt x="2159" y="2894"/>
                  </a:cubicBezTo>
                  <a:cubicBezTo>
                    <a:pt x="2123" y="2951"/>
                    <a:pt x="2063" y="2982"/>
                    <a:pt x="2001" y="2982"/>
                  </a:cubicBezTo>
                  <a:cubicBezTo>
                    <a:pt x="1975" y="2982"/>
                    <a:pt x="1948" y="2977"/>
                    <a:pt x="1922" y="2966"/>
                  </a:cubicBezTo>
                  <a:cubicBezTo>
                    <a:pt x="1837" y="2926"/>
                    <a:pt x="1798" y="2830"/>
                    <a:pt x="1833" y="2742"/>
                  </a:cubicBezTo>
                  <a:lnTo>
                    <a:pt x="2108" y="2068"/>
                  </a:lnTo>
                  <a:cubicBezTo>
                    <a:pt x="2120" y="2036"/>
                    <a:pt x="2107" y="1999"/>
                    <a:pt x="2074" y="1985"/>
                  </a:cubicBezTo>
                  <a:cubicBezTo>
                    <a:pt x="2066" y="1981"/>
                    <a:pt x="2057" y="1979"/>
                    <a:pt x="2048" y="1979"/>
                  </a:cubicBezTo>
                  <a:cubicBezTo>
                    <a:pt x="2024" y="1979"/>
                    <a:pt x="2001" y="1993"/>
                    <a:pt x="1991" y="2016"/>
                  </a:cubicBezTo>
                  <a:cubicBezTo>
                    <a:pt x="1798" y="2430"/>
                    <a:pt x="1633" y="2686"/>
                    <a:pt x="1531" y="2828"/>
                  </a:cubicBezTo>
                  <a:cubicBezTo>
                    <a:pt x="1491" y="2883"/>
                    <a:pt x="1430" y="2913"/>
                    <a:pt x="1366" y="2913"/>
                  </a:cubicBezTo>
                  <a:cubicBezTo>
                    <a:pt x="1338" y="2913"/>
                    <a:pt x="1309" y="2907"/>
                    <a:pt x="1282" y="2895"/>
                  </a:cubicBezTo>
                  <a:lnTo>
                    <a:pt x="1256" y="2884"/>
                  </a:lnTo>
                  <a:cubicBezTo>
                    <a:pt x="1201" y="2861"/>
                    <a:pt x="1150" y="2812"/>
                    <a:pt x="1119" y="2757"/>
                  </a:cubicBezTo>
                  <a:cubicBezTo>
                    <a:pt x="1101" y="2724"/>
                    <a:pt x="1074" y="2660"/>
                    <a:pt x="1100" y="2602"/>
                  </a:cubicBezTo>
                  <a:lnTo>
                    <a:pt x="1131" y="2511"/>
                  </a:lnTo>
                  <a:cubicBezTo>
                    <a:pt x="1142" y="2479"/>
                    <a:pt x="1126" y="2444"/>
                    <a:pt x="1095" y="2431"/>
                  </a:cubicBezTo>
                  <a:cubicBezTo>
                    <a:pt x="1087" y="2428"/>
                    <a:pt x="1078" y="2426"/>
                    <a:pt x="1070" y="2426"/>
                  </a:cubicBezTo>
                  <a:cubicBezTo>
                    <a:pt x="1046" y="2426"/>
                    <a:pt x="1024" y="2439"/>
                    <a:pt x="1013" y="2462"/>
                  </a:cubicBezTo>
                  <a:cubicBezTo>
                    <a:pt x="961" y="2570"/>
                    <a:pt x="856" y="2633"/>
                    <a:pt x="744" y="2633"/>
                  </a:cubicBezTo>
                  <a:cubicBezTo>
                    <a:pt x="704" y="2633"/>
                    <a:pt x="663" y="2625"/>
                    <a:pt x="624" y="2608"/>
                  </a:cubicBezTo>
                  <a:cubicBezTo>
                    <a:pt x="550" y="2575"/>
                    <a:pt x="494" y="2516"/>
                    <a:pt x="464" y="2442"/>
                  </a:cubicBezTo>
                  <a:cubicBezTo>
                    <a:pt x="436" y="2366"/>
                    <a:pt x="437" y="2285"/>
                    <a:pt x="469" y="2210"/>
                  </a:cubicBezTo>
                  <a:cubicBezTo>
                    <a:pt x="469" y="2209"/>
                    <a:pt x="470" y="2209"/>
                    <a:pt x="470" y="2208"/>
                  </a:cubicBezTo>
                  <a:lnTo>
                    <a:pt x="946" y="1006"/>
                  </a:lnTo>
                  <a:cubicBezTo>
                    <a:pt x="952" y="989"/>
                    <a:pt x="951" y="969"/>
                    <a:pt x="942" y="952"/>
                  </a:cubicBezTo>
                  <a:cubicBezTo>
                    <a:pt x="932" y="936"/>
                    <a:pt x="916" y="923"/>
                    <a:pt x="898" y="920"/>
                  </a:cubicBezTo>
                  <a:lnTo>
                    <a:pt x="370" y="815"/>
                  </a:lnTo>
                  <a:cubicBezTo>
                    <a:pt x="255" y="802"/>
                    <a:pt x="187" y="753"/>
                    <a:pt x="161" y="666"/>
                  </a:cubicBezTo>
                  <a:cubicBezTo>
                    <a:pt x="135" y="579"/>
                    <a:pt x="149" y="486"/>
                    <a:pt x="200" y="412"/>
                  </a:cubicBezTo>
                  <a:cubicBezTo>
                    <a:pt x="249" y="336"/>
                    <a:pt x="329" y="288"/>
                    <a:pt x="418" y="279"/>
                  </a:cubicBezTo>
                  <a:lnTo>
                    <a:pt x="2394" y="136"/>
                  </a:lnTo>
                  <a:cubicBezTo>
                    <a:pt x="2445" y="132"/>
                    <a:pt x="2497" y="130"/>
                    <a:pt x="2550" y="130"/>
                  </a:cubicBezTo>
                  <a:close/>
                  <a:moveTo>
                    <a:pt x="2550" y="0"/>
                  </a:moveTo>
                  <a:cubicBezTo>
                    <a:pt x="2493" y="0"/>
                    <a:pt x="2438" y="2"/>
                    <a:pt x="2385" y="6"/>
                  </a:cubicBezTo>
                  <a:lnTo>
                    <a:pt x="407" y="149"/>
                  </a:lnTo>
                  <a:cubicBezTo>
                    <a:pt x="277" y="164"/>
                    <a:pt x="163" y="232"/>
                    <a:pt x="92" y="339"/>
                  </a:cubicBezTo>
                  <a:cubicBezTo>
                    <a:pt x="21" y="445"/>
                    <a:pt x="0" y="577"/>
                    <a:pt x="37" y="699"/>
                  </a:cubicBezTo>
                  <a:cubicBezTo>
                    <a:pt x="76" y="837"/>
                    <a:pt x="187" y="921"/>
                    <a:pt x="348" y="940"/>
                  </a:cubicBezTo>
                  <a:lnTo>
                    <a:pt x="795" y="1029"/>
                  </a:lnTo>
                  <a:lnTo>
                    <a:pt x="349" y="2157"/>
                  </a:lnTo>
                  <a:cubicBezTo>
                    <a:pt x="303" y="2263"/>
                    <a:pt x="301" y="2379"/>
                    <a:pt x="343" y="2486"/>
                  </a:cubicBezTo>
                  <a:cubicBezTo>
                    <a:pt x="385" y="2593"/>
                    <a:pt x="465" y="2678"/>
                    <a:pt x="571" y="2723"/>
                  </a:cubicBezTo>
                  <a:cubicBezTo>
                    <a:pt x="627" y="2748"/>
                    <a:pt x="686" y="2760"/>
                    <a:pt x="743" y="2760"/>
                  </a:cubicBezTo>
                  <a:cubicBezTo>
                    <a:pt x="821" y="2760"/>
                    <a:pt x="897" y="2738"/>
                    <a:pt x="962" y="2699"/>
                  </a:cubicBezTo>
                  <a:cubicBezTo>
                    <a:pt x="983" y="2824"/>
                    <a:pt x="1083" y="2946"/>
                    <a:pt x="1202" y="2998"/>
                  </a:cubicBezTo>
                  <a:lnTo>
                    <a:pt x="1230" y="3010"/>
                  </a:lnTo>
                  <a:cubicBezTo>
                    <a:pt x="1274" y="3029"/>
                    <a:pt x="1320" y="3039"/>
                    <a:pt x="1365" y="3039"/>
                  </a:cubicBezTo>
                  <a:cubicBezTo>
                    <a:pt x="1469" y="3039"/>
                    <a:pt x="1569" y="2990"/>
                    <a:pt x="1633" y="2901"/>
                  </a:cubicBezTo>
                  <a:cubicBezTo>
                    <a:pt x="1650" y="2876"/>
                    <a:pt x="1671" y="2847"/>
                    <a:pt x="1692" y="2816"/>
                  </a:cubicBezTo>
                  <a:cubicBezTo>
                    <a:pt x="1695" y="2928"/>
                    <a:pt x="1760" y="3032"/>
                    <a:pt x="1869" y="3080"/>
                  </a:cubicBezTo>
                  <a:cubicBezTo>
                    <a:pt x="1912" y="3099"/>
                    <a:pt x="1956" y="3108"/>
                    <a:pt x="2000" y="3108"/>
                  </a:cubicBezTo>
                  <a:cubicBezTo>
                    <a:pt x="2106" y="3108"/>
                    <a:pt x="2206" y="3055"/>
                    <a:pt x="2266" y="2960"/>
                  </a:cubicBezTo>
                  <a:cubicBezTo>
                    <a:pt x="2281" y="2936"/>
                    <a:pt x="2299" y="2909"/>
                    <a:pt x="2317" y="2878"/>
                  </a:cubicBezTo>
                  <a:cubicBezTo>
                    <a:pt x="2331" y="2923"/>
                    <a:pt x="2356" y="2964"/>
                    <a:pt x="2390" y="2998"/>
                  </a:cubicBezTo>
                  <a:cubicBezTo>
                    <a:pt x="2448" y="3055"/>
                    <a:pt x="2522" y="3085"/>
                    <a:pt x="2599" y="3085"/>
                  </a:cubicBezTo>
                  <a:cubicBezTo>
                    <a:pt x="2631" y="3085"/>
                    <a:pt x="2664" y="3079"/>
                    <a:pt x="2696" y="3068"/>
                  </a:cubicBezTo>
                  <a:cubicBezTo>
                    <a:pt x="2711" y="3064"/>
                    <a:pt x="2727" y="3058"/>
                    <a:pt x="2741" y="3052"/>
                  </a:cubicBezTo>
                  <a:cubicBezTo>
                    <a:pt x="2811" y="3017"/>
                    <a:pt x="2867" y="2965"/>
                    <a:pt x="2911" y="2917"/>
                  </a:cubicBezTo>
                  <a:cubicBezTo>
                    <a:pt x="3008" y="2814"/>
                    <a:pt x="3098" y="2691"/>
                    <a:pt x="3197" y="2530"/>
                  </a:cubicBezTo>
                  <a:cubicBezTo>
                    <a:pt x="3212" y="2504"/>
                    <a:pt x="3231" y="2476"/>
                    <a:pt x="3251" y="2446"/>
                  </a:cubicBezTo>
                  <a:cubicBezTo>
                    <a:pt x="3306" y="2363"/>
                    <a:pt x="3369" y="2269"/>
                    <a:pt x="3396" y="2176"/>
                  </a:cubicBezTo>
                  <a:cubicBezTo>
                    <a:pt x="3427" y="2071"/>
                    <a:pt x="3843" y="1954"/>
                    <a:pt x="4212" y="1907"/>
                  </a:cubicBezTo>
                  <a:cubicBezTo>
                    <a:pt x="4230" y="1906"/>
                    <a:pt x="4246" y="1896"/>
                    <a:pt x="4256" y="1881"/>
                  </a:cubicBezTo>
                  <a:cubicBezTo>
                    <a:pt x="4267" y="1867"/>
                    <a:pt x="4271" y="1849"/>
                    <a:pt x="4267" y="1832"/>
                  </a:cubicBezTo>
                  <a:lnTo>
                    <a:pt x="4080" y="869"/>
                  </a:lnTo>
                  <a:cubicBezTo>
                    <a:pt x="4092" y="704"/>
                    <a:pt x="4034" y="556"/>
                    <a:pt x="3909" y="427"/>
                  </a:cubicBezTo>
                  <a:cubicBezTo>
                    <a:pt x="3625" y="138"/>
                    <a:pt x="3032"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7271272" y="1824092"/>
              <a:ext cx="37754" cy="80021"/>
            </a:xfrm>
            <a:custGeom>
              <a:avLst/>
              <a:gdLst/>
              <a:ahLst/>
              <a:cxnLst/>
              <a:rect l="l" t="t" r="r" b="b"/>
              <a:pathLst>
                <a:path w="502" h="1064" extrusionOk="0">
                  <a:moveTo>
                    <a:pt x="501" y="0"/>
                  </a:moveTo>
                  <a:lnTo>
                    <a:pt x="1" y="106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7265631" y="1819279"/>
              <a:ext cx="48810" cy="89723"/>
            </a:xfrm>
            <a:custGeom>
              <a:avLst/>
              <a:gdLst/>
              <a:ahLst/>
              <a:cxnLst/>
              <a:rect l="l" t="t" r="r" b="b"/>
              <a:pathLst>
                <a:path w="649" h="1193" extrusionOk="0">
                  <a:moveTo>
                    <a:pt x="575" y="1"/>
                  </a:moveTo>
                  <a:cubicBezTo>
                    <a:pt x="551" y="1"/>
                    <a:pt x="528" y="14"/>
                    <a:pt x="517" y="38"/>
                  </a:cubicBezTo>
                  <a:lnTo>
                    <a:pt x="16" y="1102"/>
                  </a:lnTo>
                  <a:cubicBezTo>
                    <a:pt x="0" y="1134"/>
                    <a:pt x="15" y="1171"/>
                    <a:pt x="47" y="1187"/>
                  </a:cubicBezTo>
                  <a:cubicBezTo>
                    <a:pt x="56" y="1191"/>
                    <a:pt x="66" y="1192"/>
                    <a:pt x="75" y="1192"/>
                  </a:cubicBezTo>
                  <a:cubicBezTo>
                    <a:pt x="82" y="1192"/>
                    <a:pt x="88" y="1191"/>
                    <a:pt x="94" y="1190"/>
                  </a:cubicBezTo>
                  <a:cubicBezTo>
                    <a:pt x="111" y="1184"/>
                    <a:pt x="125" y="1172"/>
                    <a:pt x="133" y="1156"/>
                  </a:cubicBezTo>
                  <a:lnTo>
                    <a:pt x="633" y="92"/>
                  </a:lnTo>
                  <a:cubicBezTo>
                    <a:pt x="649" y="60"/>
                    <a:pt x="634" y="23"/>
                    <a:pt x="602" y="7"/>
                  </a:cubicBezTo>
                  <a:cubicBezTo>
                    <a:pt x="593" y="3"/>
                    <a:pt x="584"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7326924" y="1846879"/>
              <a:ext cx="29331" cy="60617"/>
            </a:xfrm>
            <a:custGeom>
              <a:avLst/>
              <a:gdLst/>
              <a:ahLst/>
              <a:cxnLst/>
              <a:rect l="l" t="t" r="r" b="b"/>
              <a:pathLst>
                <a:path w="390" h="806" extrusionOk="0">
                  <a:moveTo>
                    <a:pt x="390" y="0"/>
                  </a:moveTo>
                  <a:lnTo>
                    <a:pt x="1"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7321434" y="1842066"/>
              <a:ext cx="40462" cy="70244"/>
            </a:xfrm>
            <a:custGeom>
              <a:avLst/>
              <a:gdLst/>
              <a:ahLst/>
              <a:cxnLst/>
              <a:rect l="l" t="t" r="r" b="b"/>
              <a:pathLst>
                <a:path w="538" h="934" extrusionOk="0">
                  <a:moveTo>
                    <a:pt x="464" y="1"/>
                  </a:moveTo>
                  <a:cubicBezTo>
                    <a:pt x="440" y="1"/>
                    <a:pt x="417" y="14"/>
                    <a:pt x="407" y="37"/>
                  </a:cubicBezTo>
                  <a:lnTo>
                    <a:pt x="16" y="841"/>
                  </a:lnTo>
                  <a:cubicBezTo>
                    <a:pt x="0" y="874"/>
                    <a:pt x="14" y="911"/>
                    <a:pt x="46" y="926"/>
                  </a:cubicBezTo>
                  <a:cubicBezTo>
                    <a:pt x="55" y="931"/>
                    <a:pt x="64" y="933"/>
                    <a:pt x="73" y="933"/>
                  </a:cubicBezTo>
                  <a:cubicBezTo>
                    <a:pt x="80" y="933"/>
                    <a:pt x="86" y="932"/>
                    <a:pt x="93" y="931"/>
                  </a:cubicBezTo>
                  <a:cubicBezTo>
                    <a:pt x="109" y="925"/>
                    <a:pt x="124" y="914"/>
                    <a:pt x="132" y="897"/>
                  </a:cubicBezTo>
                  <a:lnTo>
                    <a:pt x="522" y="93"/>
                  </a:lnTo>
                  <a:cubicBezTo>
                    <a:pt x="538" y="60"/>
                    <a:pt x="524" y="23"/>
                    <a:pt x="492" y="7"/>
                  </a:cubicBezTo>
                  <a:cubicBezTo>
                    <a:pt x="483" y="3"/>
                    <a:pt x="473"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7371521" y="1869140"/>
              <a:ext cx="24367" cy="46328"/>
            </a:xfrm>
            <a:custGeom>
              <a:avLst/>
              <a:gdLst/>
              <a:ahLst/>
              <a:cxnLst/>
              <a:rect l="l" t="t" r="r" b="b"/>
              <a:pathLst>
                <a:path w="324" h="616" extrusionOk="0">
                  <a:moveTo>
                    <a:pt x="323" y="1"/>
                  </a:moveTo>
                  <a:lnTo>
                    <a:pt x="0" y="6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7365880" y="1864327"/>
              <a:ext cx="35423" cy="55879"/>
            </a:xfrm>
            <a:custGeom>
              <a:avLst/>
              <a:gdLst/>
              <a:ahLst/>
              <a:cxnLst/>
              <a:rect l="l" t="t" r="r" b="b"/>
              <a:pathLst>
                <a:path w="471" h="743" extrusionOk="0">
                  <a:moveTo>
                    <a:pt x="397" y="1"/>
                  </a:moveTo>
                  <a:cubicBezTo>
                    <a:pt x="374" y="1"/>
                    <a:pt x="352" y="14"/>
                    <a:pt x="340" y="35"/>
                  </a:cubicBezTo>
                  <a:lnTo>
                    <a:pt x="18" y="649"/>
                  </a:lnTo>
                  <a:cubicBezTo>
                    <a:pt x="1" y="680"/>
                    <a:pt x="14" y="719"/>
                    <a:pt x="45" y="735"/>
                  </a:cubicBezTo>
                  <a:cubicBezTo>
                    <a:pt x="55" y="740"/>
                    <a:pt x="65" y="743"/>
                    <a:pt x="75" y="743"/>
                  </a:cubicBezTo>
                  <a:cubicBezTo>
                    <a:pt x="81" y="743"/>
                    <a:pt x="88" y="742"/>
                    <a:pt x="94" y="739"/>
                  </a:cubicBezTo>
                  <a:cubicBezTo>
                    <a:pt x="110" y="734"/>
                    <a:pt x="124" y="724"/>
                    <a:pt x="132" y="708"/>
                  </a:cubicBezTo>
                  <a:lnTo>
                    <a:pt x="454" y="95"/>
                  </a:lnTo>
                  <a:cubicBezTo>
                    <a:pt x="471" y="64"/>
                    <a:pt x="457" y="24"/>
                    <a:pt x="426" y="8"/>
                  </a:cubicBezTo>
                  <a:cubicBezTo>
                    <a:pt x="417" y="3"/>
                    <a:pt x="40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7254050" y="1765131"/>
              <a:ext cx="16170" cy="35272"/>
            </a:xfrm>
            <a:custGeom>
              <a:avLst/>
              <a:gdLst/>
              <a:ahLst/>
              <a:cxnLst/>
              <a:rect l="l" t="t" r="r" b="b"/>
              <a:pathLst>
                <a:path w="215" h="469" extrusionOk="0">
                  <a:moveTo>
                    <a:pt x="214" y="1"/>
                  </a:moveTo>
                  <a:lnTo>
                    <a:pt x="1" y="46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7248635" y="1760242"/>
              <a:ext cx="26999" cy="44974"/>
            </a:xfrm>
            <a:custGeom>
              <a:avLst/>
              <a:gdLst/>
              <a:ahLst/>
              <a:cxnLst/>
              <a:rect l="l" t="t" r="r" b="b"/>
              <a:pathLst>
                <a:path w="359" h="598" extrusionOk="0">
                  <a:moveTo>
                    <a:pt x="287" y="1"/>
                  </a:moveTo>
                  <a:cubicBezTo>
                    <a:pt x="263" y="1"/>
                    <a:pt x="240" y="14"/>
                    <a:pt x="229" y="37"/>
                  </a:cubicBezTo>
                  <a:lnTo>
                    <a:pt x="15" y="507"/>
                  </a:lnTo>
                  <a:cubicBezTo>
                    <a:pt x="1" y="539"/>
                    <a:pt x="15" y="576"/>
                    <a:pt x="47" y="591"/>
                  </a:cubicBezTo>
                  <a:cubicBezTo>
                    <a:pt x="55" y="595"/>
                    <a:pt x="65" y="598"/>
                    <a:pt x="75" y="598"/>
                  </a:cubicBezTo>
                  <a:cubicBezTo>
                    <a:pt x="80" y="598"/>
                    <a:pt x="86" y="597"/>
                    <a:pt x="91" y="595"/>
                  </a:cubicBezTo>
                  <a:cubicBezTo>
                    <a:pt x="109" y="590"/>
                    <a:pt x="122" y="577"/>
                    <a:pt x="131" y="560"/>
                  </a:cubicBezTo>
                  <a:lnTo>
                    <a:pt x="344" y="91"/>
                  </a:lnTo>
                  <a:cubicBezTo>
                    <a:pt x="359" y="58"/>
                    <a:pt x="344" y="21"/>
                    <a:pt x="313" y="6"/>
                  </a:cubicBezTo>
                  <a:cubicBezTo>
                    <a:pt x="305" y="3"/>
                    <a:pt x="29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7419126" y="1387371"/>
              <a:ext cx="417176" cy="489150"/>
            </a:xfrm>
            <a:custGeom>
              <a:avLst/>
              <a:gdLst/>
              <a:ahLst/>
              <a:cxnLst/>
              <a:rect l="l" t="t" r="r" b="b"/>
              <a:pathLst>
                <a:path w="5547" h="6504" extrusionOk="0">
                  <a:moveTo>
                    <a:pt x="4253" y="1"/>
                  </a:moveTo>
                  <a:lnTo>
                    <a:pt x="1428" y="427"/>
                  </a:lnTo>
                  <a:lnTo>
                    <a:pt x="2103" y="3617"/>
                  </a:lnTo>
                  <a:cubicBezTo>
                    <a:pt x="2105" y="3628"/>
                    <a:pt x="531" y="3936"/>
                    <a:pt x="14" y="4036"/>
                  </a:cubicBezTo>
                  <a:cubicBezTo>
                    <a:pt x="0" y="4039"/>
                    <a:pt x="9" y="4065"/>
                    <a:pt x="33" y="4105"/>
                  </a:cubicBezTo>
                  <a:cubicBezTo>
                    <a:pt x="402" y="4713"/>
                    <a:pt x="600" y="5409"/>
                    <a:pt x="580" y="6115"/>
                  </a:cubicBezTo>
                  <a:cubicBezTo>
                    <a:pt x="576" y="6246"/>
                    <a:pt x="553" y="6378"/>
                    <a:pt x="515" y="6503"/>
                  </a:cubicBezTo>
                  <a:lnTo>
                    <a:pt x="3285" y="6469"/>
                  </a:lnTo>
                  <a:cubicBezTo>
                    <a:pt x="4054" y="6453"/>
                    <a:pt x="4776" y="6054"/>
                    <a:pt x="5169" y="5392"/>
                  </a:cubicBezTo>
                  <a:cubicBezTo>
                    <a:pt x="5436" y="4937"/>
                    <a:pt x="5546" y="4386"/>
                    <a:pt x="5436" y="3826"/>
                  </a:cubicBez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7414238" y="1382483"/>
              <a:ext cx="426803" cy="499002"/>
            </a:xfrm>
            <a:custGeom>
              <a:avLst/>
              <a:gdLst/>
              <a:ahLst/>
              <a:cxnLst/>
              <a:rect l="l" t="t" r="r" b="b"/>
              <a:pathLst>
                <a:path w="5675" h="6635" extrusionOk="0">
                  <a:moveTo>
                    <a:pt x="4319" y="0"/>
                  </a:moveTo>
                  <a:cubicBezTo>
                    <a:pt x="4313" y="0"/>
                    <a:pt x="4307" y="1"/>
                    <a:pt x="4301" y="3"/>
                  </a:cubicBezTo>
                  <a:cubicBezTo>
                    <a:pt x="4266" y="14"/>
                    <a:pt x="4248" y="50"/>
                    <a:pt x="4258" y="83"/>
                  </a:cubicBezTo>
                  <a:lnTo>
                    <a:pt x="5441" y="3909"/>
                  </a:lnTo>
                  <a:cubicBezTo>
                    <a:pt x="5542" y="4425"/>
                    <a:pt x="5448" y="4966"/>
                    <a:pt x="5178" y="5424"/>
                  </a:cubicBezTo>
                  <a:cubicBezTo>
                    <a:pt x="4805" y="6052"/>
                    <a:pt x="4105" y="6454"/>
                    <a:pt x="3347" y="6471"/>
                  </a:cubicBezTo>
                  <a:lnTo>
                    <a:pt x="663" y="6503"/>
                  </a:lnTo>
                  <a:cubicBezTo>
                    <a:pt x="690" y="6396"/>
                    <a:pt x="705" y="6288"/>
                    <a:pt x="708" y="6183"/>
                  </a:cubicBezTo>
                  <a:cubicBezTo>
                    <a:pt x="729" y="5484"/>
                    <a:pt x="540" y="4782"/>
                    <a:pt x="161" y="4151"/>
                  </a:cubicBezTo>
                  <a:cubicBezTo>
                    <a:pt x="2197" y="3755"/>
                    <a:pt x="2200" y="3751"/>
                    <a:pt x="2221" y="3719"/>
                  </a:cubicBezTo>
                  <a:cubicBezTo>
                    <a:pt x="2230" y="3704"/>
                    <a:pt x="2233" y="3687"/>
                    <a:pt x="2230" y="3670"/>
                  </a:cubicBezTo>
                  <a:lnTo>
                    <a:pt x="1556" y="481"/>
                  </a:lnTo>
                  <a:cubicBezTo>
                    <a:pt x="1548" y="450"/>
                    <a:pt x="1523" y="430"/>
                    <a:pt x="1493" y="430"/>
                  </a:cubicBezTo>
                  <a:cubicBezTo>
                    <a:pt x="1489" y="430"/>
                    <a:pt x="1485" y="430"/>
                    <a:pt x="1480" y="431"/>
                  </a:cubicBezTo>
                  <a:cubicBezTo>
                    <a:pt x="1445" y="439"/>
                    <a:pt x="1423" y="472"/>
                    <a:pt x="1431" y="507"/>
                  </a:cubicBezTo>
                  <a:lnTo>
                    <a:pt x="2092" y="3637"/>
                  </a:lnTo>
                  <a:cubicBezTo>
                    <a:pt x="1890" y="3680"/>
                    <a:pt x="1146" y="3830"/>
                    <a:pt x="68" y="4040"/>
                  </a:cubicBezTo>
                  <a:cubicBezTo>
                    <a:pt x="47" y="4043"/>
                    <a:pt x="24" y="4062"/>
                    <a:pt x="16" y="4082"/>
                  </a:cubicBezTo>
                  <a:cubicBezTo>
                    <a:pt x="0" y="4118"/>
                    <a:pt x="15" y="4156"/>
                    <a:pt x="45" y="4204"/>
                  </a:cubicBezTo>
                  <a:cubicBezTo>
                    <a:pt x="416" y="4817"/>
                    <a:pt x="602" y="5501"/>
                    <a:pt x="582" y="6180"/>
                  </a:cubicBezTo>
                  <a:cubicBezTo>
                    <a:pt x="579" y="6303"/>
                    <a:pt x="558" y="6427"/>
                    <a:pt x="520" y="6552"/>
                  </a:cubicBezTo>
                  <a:cubicBezTo>
                    <a:pt x="514" y="6570"/>
                    <a:pt x="518" y="6591"/>
                    <a:pt x="530" y="6609"/>
                  </a:cubicBezTo>
                  <a:cubicBezTo>
                    <a:pt x="543" y="6625"/>
                    <a:pt x="562" y="6635"/>
                    <a:pt x="582" y="6635"/>
                  </a:cubicBezTo>
                  <a:lnTo>
                    <a:pt x="3352" y="6601"/>
                  </a:lnTo>
                  <a:cubicBezTo>
                    <a:pt x="3388" y="6596"/>
                    <a:pt x="3428" y="6595"/>
                    <a:pt x="3465" y="6593"/>
                  </a:cubicBezTo>
                  <a:cubicBezTo>
                    <a:pt x="4223" y="6539"/>
                    <a:pt x="4913" y="6123"/>
                    <a:pt x="5289" y="5489"/>
                  </a:cubicBezTo>
                  <a:cubicBezTo>
                    <a:pt x="5576" y="5003"/>
                    <a:pt x="5675" y="4432"/>
                    <a:pt x="5566" y="3877"/>
                  </a:cubicBezTo>
                  <a:lnTo>
                    <a:pt x="4381" y="46"/>
                  </a:lnTo>
                  <a:cubicBezTo>
                    <a:pt x="4372" y="18"/>
                    <a:pt x="4347" y="0"/>
                    <a:pt x="4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7519225" y="1789347"/>
              <a:ext cx="22337" cy="89873"/>
            </a:xfrm>
            <a:custGeom>
              <a:avLst/>
              <a:gdLst/>
              <a:ahLst/>
              <a:cxnLst/>
              <a:rect l="l" t="t" r="r" b="b"/>
              <a:pathLst>
                <a:path w="297" h="1195" extrusionOk="0">
                  <a:moveTo>
                    <a:pt x="82" y="1"/>
                  </a:moveTo>
                  <a:cubicBezTo>
                    <a:pt x="77" y="1"/>
                    <a:pt x="73" y="1"/>
                    <a:pt x="68" y="2"/>
                  </a:cubicBezTo>
                  <a:cubicBezTo>
                    <a:pt x="34" y="11"/>
                    <a:pt x="11" y="44"/>
                    <a:pt x="20" y="78"/>
                  </a:cubicBezTo>
                  <a:cubicBezTo>
                    <a:pt x="162" y="771"/>
                    <a:pt x="17" y="1101"/>
                    <a:pt x="15" y="1105"/>
                  </a:cubicBezTo>
                  <a:cubicBezTo>
                    <a:pt x="1" y="1138"/>
                    <a:pt x="14" y="1175"/>
                    <a:pt x="47" y="1190"/>
                  </a:cubicBezTo>
                  <a:cubicBezTo>
                    <a:pt x="56" y="1194"/>
                    <a:pt x="67" y="1195"/>
                    <a:pt x="78" y="1195"/>
                  </a:cubicBezTo>
                  <a:cubicBezTo>
                    <a:pt x="100" y="1194"/>
                    <a:pt x="120" y="1180"/>
                    <a:pt x="131" y="1158"/>
                  </a:cubicBezTo>
                  <a:cubicBezTo>
                    <a:pt x="138" y="1144"/>
                    <a:pt x="297" y="791"/>
                    <a:pt x="144" y="52"/>
                  </a:cubicBezTo>
                  <a:cubicBezTo>
                    <a:pt x="139" y="21"/>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7564950" y="1629910"/>
              <a:ext cx="77464" cy="31963"/>
            </a:xfrm>
            <a:custGeom>
              <a:avLst/>
              <a:gdLst/>
              <a:ahLst/>
              <a:cxnLst/>
              <a:rect l="l" t="t" r="r" b="b"/>
              <a:pathLst>
                <a:path w="1030" h="425" extrusionOk="0">
                  <a:moveTo>
                    <a:pt x="72" y="0"/>
                  </a:moveTo>
                  <a:lnTo>
                    <a:pt x="164" y="392"/>
                  </a:lnTo>
                  <a:lnTo>
                    <a:pt x="0" y="424"/>
                  </a:lnTo>
                  <a:lnTo>
                    <a:pt x="164" y="403"/>
                  </a:lnTo>
                  <a:lnTo>
                    <a:pt x="1030" y="281"/>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6529669" y="1273810"/>
              <a:ext cx="152972" cy="74380"/>
            </a:xfrm>
            <a:custGeom>
              <a:avLst/>
              <a:gdLst/>
              <a:ahLst/>
              <a:cxnLst/>
              <a:rect l="l" t="t" r="r" b="b"/>
              <a:pathLst>
                <a:path w="2034" h="989" extrusionOk="0">
                  <a:moveTo>
                    <a:pt x="396" y="0"/>
                  </a:moveTo>
                  <a:cubicBezTo>
                    <a:pt x="213" y="0"/>
                    <a:pt x="0" y="69"/>
                    <a:pt x="25" y="393"/>
                  </a:cubicBezTo>
                  <a:cubicBezTo>
                    <a:pt x="59" y="836"/>
                    <a:pt x="467" y="905"/>
                    <a:pt x="1182" y="972"/>
                  </a:cubicBezTo>
                  <a:cubicBezTo>
                    <a:pt x="1300" y="983"/>
                    <a:pt x="1404" y="989"/>
                    <a:pt x="1493" y="989"/>
                  </a:cubicBezTo>
                  <a:cubicBezTo>
                    <a:pt x="1943" y="989"/>
                    <a:pt x="2033" y="847"/>
                    <a:pt x="1863" y="563"/>
                  </a:cubicBezTo>
                  <a:cubicBezTo>
                    <a:pt x="1659" y="222"/>
                    <a:pt x="570" y="18"/>
                    <a:pt x="570" y="18"/>
                  </a:cubicBezTo>
                  <a:cubicBezTo>
                    <a:pt x="524" y="9"/>
                    <a:pt x="462" y="0"/>
                    <a:pt x="39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6526661" y="1269824"/>
              <a:ext cx="155153" cy="82503"/>
            </a:xfrm>
            <a:custGeom>
              <a:avLst/>
              <a:gdLst/>
              <a:ahLst/>
              <a:cxnLst/>
              <a:rect l="l" t="t" r="r" b="b"/>
              <a:pathLst>
                <a:path w="2063" h="1097" extrusionOk="0">
                  <a:moveTo>
                    <a:pt x="434" y="108"/>
                  </a:moveTo>
                  <a:cubicBezTo>
                    <a:pt x="501" y="108"/>
                    <a:pt x="562" y="117"/>
                    <a:pt x="599" y="124"/>
                  </a:cubicBezTo>
                  <a:cubicBezTo>
                    <a:pt x="896" y="180"/>
                    <a:pt x="1700" y="383"/>
                    <a:pt x="1858" y="645"/>
                  </a:cubicBezTo>
                  <a:cubicBezTo>
                    <a:pt x="1928" y="760"/>
                    <a:pt x="1947" y="844"/>
                    <a:pt x="1916" y="894"/>
                  </a:cubicBezTo>
                  <a:cubicBezTo>
                    <a:pt x="1886" y="941"/>
                    <a:pt x="1792" y="990"/>
                    <a:pt x="1532" y="990"/>
                  </a:cubicBezTo>
                  <a:cubicBezTo>
                    <a:pt x="1449" y="990"/>
                    <a:pt x="1348" y="985"/>
                    <a:pt x="1227" y="973"/>
                  </a:cubicBezTo>
                  <a:cubicBezTo>
                    <a:pt x="479" y="901"/>
                    <a:pt x="148" y="830"/>
                    <a:pt x="118" y="444"/>
                  </a:cubicBezTo>
                  <a:cubicBezTo>
                    <a:pt x="109" y="321"/>
                    <a:pt x="135" y="233"/>
                    <a:pt x="195" y="179"/>
                  </a:cubicBezTo>
                  <a:cubicBezTo>
                    <a:pt x="258" y="123"/>
                    <a:pt x="350" y="108"/>
                    <a:pt x="434" y="108"/>
                  </a:cubicBezTo>
                  <a:close/>
                  <a:moveTo>
                    <a:pt x="437" y="0"/>
                  </a:moveTo>
                  <a:cubicBezTo>
                    <a:pt x="330" y="0"/>
                    <a:pt x="212" y="22"/>
                    <a:pt x="126" y="98"/>
                  </a:cubicBezTo>
                  <a:cubicBezTo>
                    <a:pt x="38" y="176"/>
                    <a:pt x="0" y="294"/>
                    <a:pt x="12" y="451"/>
                  </a:cubicBezTo>
                  <a:cubicBezTo>
                    <a:pt x="49" y="934"/>
                    <a:pt x="493" y="1010"/>
                    <a:pt x="1218" y="1079"/>
                  </a:cubicBezTo>
                  <a:cubicBezTo>
                    <a:pt x="1337" y="1091"/>
                    <a:pt x="1443" y="1097"/>
                    <a:pt x="1534" y="1097"/>
                  </a:cubicBezTo>
                  <a:cubicBezTo>
                    <a:pt x="1796" y="1097"/>
                    <a:pt x="1944" y="1048"/>
                    <a:pt x="2006" y="951"/>
                  </a:cubicBezTo>
                  <a:cubicBezTo>
                    <a:pt x="2062" y="862"/>
                    <a:pt x="2043" y="745"/>
                    <a:pt x="1949" y="589"/>
                  </a:cubicBezTo>
                  <a:cubicBezTo>
                    <a:pt x="1736" y="233"/>
                    <a:pt x="671" y="29"/>
                    <a:pt x="620" y="19"/>
                  </a:cubicBezTo>
                  <a:cubicBezTo>
                    <a:pt x="571" y="10"/>
                    <a:pt x="506"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6498309" y="1323446"/>
              <a:ext cx="185763" cy="78065"/>
            </a:xfrm>
            <a:custGeom>
              <a:avLst/>
              <a:gdLst/>
              <a:ahLst/>
              <a:cxnLst/>
              <a:rect l="l" t="t" r="r" b="b"/>
              <a:pathLst>
                <a:path w="2470" h="1038" extrusionOk="0">
                  <a:moveTo>
                    <a:pt x="446" y="1"/>
                  </a:moveTo>
                  <a:cubicBezTo>
                    <a:pt x="446" y="1"/>
                    <a:pt x="1" y="379"/>
                    <a:pt x="201" y="713"/>
                  </a:cubicBezTo>
                  <a:cubicBezTo>
                    <a:pt x="333" y="933"/>
                    <a:pt x="973" y="1037"/>
                    <a:pt x="1493" y="1037"/>
                  </a:cubicBezTo>
                  <a:cubicBezTo>
                    <a:pt x="1759" y="1037"/>
                    <a:pt x="1994" y="1010"/>
                    <a:pt x="2114" y="957"/>
                  </a:cubicBezTo>
                  <a:cubicBezTo>
                    <a:pt x="2470" y="802"/>
                    <a:pt x="1847" y="401"/>
                    <a:pt x="1847" y="401"/>
                  </a:cubicBezTo>
                  <a:cubicBezTo>
                    <a:pt x="1847" y="401"/>
                    <a:pt x="735" y="334"/>
                    <a:pt x="44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6493345" y="1317881"/>
              <a:ext cx="177565" cy="87617"/>
            </a:xfrm>
            <a:custGeom>
              <a:avLst/>
              <a:gdLst/>
              <a:ahLst/>
              <a:cxnLst/>
              <a:rect l="l" t="t" r="r" b="b"/>
              <a:pathLst>
                <a:path w="2361" h="1165" extrusionOk="0">
                  <a:moveTo>
                    <a:pt x="511" y="148"/>
                  </a:moveTo>
                  <a:cubicBezTo>
                    <a:pt x="839" y="445"/>
                    <a:pt x="1763" y="518"/>
                    <a:pt x="1896" y="527"/>
                  </a:cubicBezTo>
                  <a:cubicBezTo>
                    <a:pt x="2046" y="626"/>
                    <a:pt x="2245" y="802"/>
                    <a:pt x="2237" y="904"/>
                  </a:cubicBezTo>
                  <a:cubicBezTo>
                    <a:pt x="2236" y="914"/>
                    <a:pt x="2234" y="948"/>
                    <a:pt x="2159" y="982"/>
                  </a:cubicBezTo>
                  <a:cubicBezTo>
                    <a:pt x="2045" y="1032"/>
                    <a:pt x="1825" y="1056"/>
                    <a:pt x="1575" y="1056"/>
                  </a:cubicBezTo>
                  <a:cubicBezTo>
                    <a:pt x="1066" y="1056"/>
                    <a:pt x="431" y="954"/>
                    <a:pt x="314" y="759"/>
                  </a:cubicBezTo>
                  <a:cubicBezTo>
                    <a:pt x="170" y="521"/>
                    <a:pt x="414" y="243"/>
                    <a:pt x="511" y="148"/>
                  </a:cubicBezTo>
                  <a:close/>
                  <a:moveTo>
                    <a:pt x="517" y="1"/>
                  </a:moveTo>
                  <a:lnTo>
                    <a:pt x="477" y="34"/>
                  </a:lnTo>
                  <a:cubicBezTo>
                    <a:pt x="457" y="50"/>
                    <a:pt x="0" y="445"/>
                    <a:pt x="221" y="814"/>
                  </a:cubicBezTo>
                  <a:cubicBezTo>
                    <a:pt x="367" y="1056"/>
                    <a:pt x="1019" y="1164"/>
                    <a:pt x="1554" y="1164"/>
                  </a:cubicBezTo>
                  <a:cubicBezTo>
                    <a:pt x="1831" y="1164"/>
                    <a:pt x="2076" y="1135"/>
                    <a:pt x="2202" y="1082"/>
                  </a:cubicBezTo>
                  <a:cubicBezTo>
                    <a:pt x="2312" y="1035"/>
                    <a:pt x="2339" y="966"/>
                    <a:pt x="2344" y="915"/>
                  </a:cubicBezTo>
                  <a:cubicBezTo>
                    <a:pt x="2360" y="708"/>
                    <a:pt x="1986" y="460"/>
                    <a:pt x="1943" y="433"/>
                  </a:cubicBezTo>
                  <a:lnTo>
                    <a:pt x="1931" y="424"/>
                  </a:lnTo>
                  <a:lnTo>
                    <a:pt x="1917" y="423"/>
                  </a:lnTo>
                  <a:cubicBezTo>
                    <a:pt x="1907" y="422"/>
                    <a:pt x="823" y="354"/>
                    <a:pt x="552" y="40"/>
                  </a:cubicBez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6503347" y="1390379"/>
              <a:ext cx="160643" cy="60918"/>
            </a:xfrm>
            <a:custGeom>
              <a:avLst/>
              <a:gdLst/>
              <a:ahLst/>
              <a:cxnLst/>
              <a:rect l="l" t="t" r="r" b="b"/>
              <a:pathLst>
                <a:path w="2136" h="810" extrusionOk="0">
                  <a:moveTo>
                    <a:pt x="245" y="0"/>
                  </a:moveTo>
                  <a:cubicBezTo>
                    <a:pt x="245" y="0"/>
                    <a:pt x="0" y="379"/>
                    <a:pt x="179" y="646"/>
                  </a:cubicBezTo>
                  <a:cubicBezTo>
                    <a:pt x="256" y="761"/>
                    <a:pt x="567" y="810"/>
                    <a:pt x="910" y="810"/>
                  </a:cubicBezTo>
                  <a:cubicBezTo>
                    <a:pt x="1357" y="810"/>
                    <a:pt x="1858" y="727"/>
                    <a:pt x="1958" y="601"/>
                  </a:cubicBezTo>
                  <a:cubicBezTo>
                    <a:pt x="2136" y="378"/>
                    <a:pt x="1759" y="200"/>
                    <a:pt x="1759" y="200"/>
                  </a:cubicBezTo>
                  <a:cubicBezTo>
                    <a:pt x="1759" y="200"/>
                    <a:pt x="468" y="112"/>
                    <a:pt x="24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6498760" y="1385190"/>
              <a:ext cx="160342" cy="70244"/>
            </a:xfrm>
            <a:custGeom>
              <a:avLst/>
              <a:gdLst/>
              <a:ahLst/>
              <a:cxnLst/>
              <a:rect l="l" t="t" r="r" b="b"/>
              <a:pathLst>
                <a:path w="2132" h="934" extrusionOk="0">
                  <a:moveTo>
                    <a:pt x="330" y="135"/>
                  </a:moveTo>
                  <a:cubicBezTo>
                    <a:pt x="634" y="238"/>
                    <a:pt x="1680" y="313"/>
                    <a:pt x="1805" y="321"/>
                  </a:cubicBezTo>
                  <a:cubicBezTo>
                    <a:pt x="1863" y="349"/>
                    <a:pt x="1990" y="431"/>
                    <a:pt x="2011" y="522"/>
                  </a:cubicBezTo>
                  <a:cubicBezTo>
                    <a:pt x="2019" y="560"/>
                    <a:pt x="2009" y="596"/>
                    <a:pt x="1978" y="635"/>
                  </a:cubicBezTo>
                  <a:cubicBezTo>
                    <a:pt x="1895" y="740"/>
                    <a:pt x="1422" y="824"/>
                    <a:pt x="972" y="824"/>
                  </a:cubicBezTo>
                  <a:cubicBezTo>
                    <a:pt x="924" y="824"/>
                    <a:pt x="877" y="823"/>
                    <a:pt x="830" y="821"/>
                  </a:cubicBezTo>
                  <a:cubicBezTo>
                    <a:pt x="486" y="808"/>
                    <a:pt x="322" y="742"/>
                    <a:pt x="284" y="684"/>
                  </a:cubicBezTo>
                  <a:cubicBezTo>
                    <a:pt x="159" y="497"/>
                    <a:pt x="278" y="233"/>
                    <a:pt x="330" y="135"/>
                  </a:cubicBezTo>
                  <a:close/>
                  <a:moveTo>
                    <a:pt x="288" y="1"/>
                  </a:moveTo>
                  <a:lnTo>
                    <a:pt x="262" y="41"/>
                  </a:lnTo>
                  <a:cubicBezTo>
                    <a:pt x="251" y="58"/>
                    <a:pt x="1" y="452"/>
                    <a:pt x="196" y="746"/>
                  </a:cubicBezTo>
                  <a:cubicBezTo>
                    <a:pt x="285" y="881"/>
                    <a:pt x="589" y="920"/>
                    <a:pt x="826" y="930"/>
                  </a:cubicBezTo>
                  <a:cubicBezTo>
                    <a:pt x="871" y="932"/>
                    <a:pt x="918" y="934"/>
                    <a:pt x="968" y="934"/>
                  </a:cubicBezTo>
                  <a:cubicBezTo>
                    <a:pt x="1386" y="934"/>
                    <a:pt x="1935" y="862"/>
                    <a:pt x="2063" y="702"/>
                  </a:cubicBezTo>
                  <a:cubicBezTo>
                    <a:pt x="2113" y="639"/>
                    <a:pt x="2131" y="569"/>
                    <a:pt x="2116" y="499"/>
                  </a:cubicBezTo>
                  <a:cubicBezTo>
                    <a:pt x="2079" y="336"/>
                    <a:pt x="1867" y="233"/>
                    <a:pt x="1843" y="222"/>
                  </a:cubicBezTo>
                  <a:lnTo>
                    <a:pt x="1824" y="216"/>
                  </a:lnTo>
                  <a:cubicBezTo>
                    <a:pt x="1467" y="191"/>
                    <a:pt x="506" y="108"/>
                    <a:pt x="331" y="21"/>
                  </a:cubicBezTo>
                  <a:lnTo>
                    <a:pt x="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6515079" y="1450694"/>
              <a:ext cx="128981" cy="50690"/>
            </a:xfrm>
            <a:custGeom>
              <a:avLst/>
              <a:gdLst/>
              <a:ahLst/>
              <a:cxnLst/>
              <a:rect l="l" t="t" r="r" b="b"/>
              <a:pathLst>
                <a:path w="1715" h="674" extrusionOk="0">
                  <a:moveTo>
                    <a:pt x="156" y="0"/>
                  </a:moveTo>
                  <a:cubicBezTo>
                    <a:pt x="156" y="0"/>
                    <a:pt x="1" y="289"/>
                    <a:pt x="246" y="512"/>
                  </a:cubicBezTo>
                  <a:cubicBezTo>
                    <a:pt x="369" y="624"/>
                    <a:pt x="580" y="674"/>
                    <a:pt x="799" y="674"/>
                  </a:cubicBezTo>
                  <a:cubicBezTo>
                    <a:pt x="1019" y="674"/>
                    <a:pt x="1247" y="624"/>
                    <a:pt x="1403" y="535"/>
                  </a:cubicBezTo>
                  <a:cubicBezTo>
                    <a:pt x="1714" y="356"/>
                    <a:pt x="1359" y="68"/>
                    <a:pt x="1359" y="68"/>
                  </a:cubicBezTo>
                  <a:cubicBezTo>
                    <a:pt x="1359" y="68"/>
                    <a:pt x="422" y="67"/>
                    <a:pt x="15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6514403" y="1445881"/>
              <a:ext cx="120858" cy="59414"/>
            </a:xfrm>
            <a:custGeom>
              <a:avLst/>
              <a:gdLst/>
              <a:ahLst/>
              <a:cxnLst/>
              <a:rect l="l" t="t" r="r" b="b"/>
              <a:pathLst>
                <a:path w="1607" h="790" extrusionOk="0">
                  <a:moveTo>
                    <a:pt x="197" y="125"/>
                  </a:moveTo>
                  <a:lnTo>
                    <a:pt x="197" y="125"/>
                  </a:lnTo>
                  <a:cubicBezTo>
                    <a:pt x="487" y="178"/>
                    <a:pt x="1214" y="184"/>
                    <a:pt x="1346" y="184"/>
                  </a:cubicBezTo>
                  <a:cubicBezTo>
                    <a:pt x="1398" y="230"/>
                    <a:pt x="1493" y="335"/>
                    <a:pt x="1484" y="426"/>
                  </a:cubicBezTo>
                  <a:cubicBezTo>
                    <a:pt x="1481" y="474"/>
                    <a:pt x="1448" y="516"/>
                    <a:pt x="1385" y="552"/>
                  </a:cubicBezTo>
                  <a:cubicBezTo>
                    <a:pt x="1237" y="636"/>
                    <a:pt x="1016" y="685"/>
                    <a:pt x="805" y="685"/>
                  </a:cubicBezTo>
                  <a:cubicBezTo>
                    <a:pt x="599" y="685"/>
                    <a:pt x="403" y="639"/>
                    <a:pt x="290" y="536"/>
                  </a:cubicBezTo>
                  <a:cubicBezTo>
                    <a:pt x="125" y="386"/>
                    <a:pt x="169" y="201"/>
                    <a:pt x="197" y="125"/>
                  </a:cubicBezTo>
                  <a:close/>
                  <a:moveTo>
                    <a:pt x="138" y="1"/>
                  </a:moveTo>
                  <a:lnTo>
                    <a:pt x="119" y="37"/>
                  </a:lnTo>
                  <a:cubicBezTo>
                    <a:pt x="58" y="149"/>
                    <a:pt x="0" y="416"/>
                    <a:pt x="218" y="614"/>
                  </a:cubicBezTo>
                  <a:cubicBezTo>
                    <a:pt x="351" y="735"/>
                    <a:pt x="576" y="790"/>
                    <a:pt x="809" y="790"/>
                  </a:cubicBezTo>
                  <a:cubicBezTo>
                    <a:pt x="1037" y="790"/>
                    <a:pt x="1275" y="738"/>
                    <a:pt x="1437" y="642"/>
                  </a:cubicBezTo>
                  <a:cubicBezTo>
                    <a:pt x="1533" y="588"/>
                    <a:pt x="1585" y="517"/>
                    <a:pt x="1591" y="433"/>
                  </a:cubicBezTo>
                  <a:cubicBezTo>
                    <a:pt x="1607" y="256"/>
                    <a:pt x="1409" y="94"/>
                    <a:pt x="1400" y="87"/>
                  </a:cubicBezTo>
                  <a:lnTo>
                    <a:pt x="1386" y="76"/>
                  </a:lnTo>
                  <a:lnTo>
                    <a:pt x="1367" y="76"/>
                  </a:lnTo>
                  <a:cubicBezTo>
                    <a:pt x="1358" y="76"/>
                    <a:pt x="436" y="76"/>
                    <a:pt x="179" y="11"/>
                  </a:cubicBezTo>
                  <a:lnTo>
                    <a:pt x="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6340753" y="1996314"/>
              <a:ext cx="1038540" cy="1491891"/>
            </a:xfrm>
            <a:custGeom>
              <a:avLst/>
              <a:gdLst/>
              <a:ahLst/>
              <a:cxnLst/>
              <a:rect l="l" t="t" r="r" b="b"/>
              <a:pathLst>
                <a:path w="13809" h="19837" extrusionOk="0">
                  <a:moveTo>
                    <a:pt x="75" y="0"/>
                  </a:moveTo>
                  <a:cubicBezTo>
                    <a:pt x="35" y="0"/>
                    <a:pt x="0" y="35"/>
                    <a:pt x="0" y="74"/>
                  </a:cubicBezTo>
                  <a:lnTo>
                    <a:pt x="0" y="19763"/>
                  </a:lnTo>
                  <a:cubicBezTo>
                    <a:pt x="0" y="19803"/>
                    <a:pt x="35" y="19837"/>
                    <a:pt x="75" y="19837"/>
                  </a:cubicBezTo>
                  <a:lnTo>
                    <a:pt x="13734" y="19837"/>
                  </a:lnTo>
                  <a:cubicBezTo>
                    <a:pt x="13776" y="19837"/>
                    <a:pt x="13808" y="19805"/>
                    <a:pt x="13808" y="19763"/>
                  </a:cubicBezTo>
                  <a:lnTo>
                    <a:pt x="13808" y="74"/>
                  </a:lnTo>
                  <a:cubicBezTo>
                    <a:pt x="13808" y="34"/>
                    <a:pt x="13775" y="0"/>
                    <a:pt x="13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6334661" y="1990147"/>
              <a:ext cx="1050799" cy="1504225"/>
            </a:xfrm>
            <a:custGeom>
              <a:avLst/>
              <a:gdLst/>
              <a:ahLst/>
              <a:cxnLst/>
              <a:rect l="l" t="t" r="r" b="b"/>
              <a:pathLst>
                <a:path w="13972" h="20001" extrusionOk="0">
                  <a:moveTo>
                    <a:pt x="13280" y="164"/>
                  </a:moveTo>
                  <a:cubicBezTo>
                    <a:pt x="13571" y="164"/>
                    <a:pt x="13808" y="400"/>
                    <a:pt x="13808" y="693"/>
                  </a:cubicBezTo>
                  <a:lnTo>
                    <a:pt x="13808" y="19309"/>
                  </a:lnTo>
                  <a:cubicBezTo>
                    <a:pt x="13808" y="19599"/>
                    <a:pt x="13572" y="19837"/>
                    <a:pt x="13280" y="19837"/>
                  </a:cubicBezTo>
                  <a:lnTo>
                    <a:pt x="692" y="19837"/>
                  </a:lnTo>
                  <a:cubicBezTo>
                    <a:pt x="401" y="19837"/>
                    <a:pt x="163" y="19601"/>
                    <a:pt x="163" y="19309"/>
                  </a:cubicBezTo>
                  <a:lnTo>
                    <a:pt x="163" y="693"/>
                  </a:lnTo>
                  <a:cubicBezTo>
                    <a:pt x="163" y="402"/>
                    <a:pt x="399" y="164"/>
                    <a:pt x="692" y="164"/>
                  </a:cubicBezTo>
                  <a:close/>
                  <a:moveTo>
                    <a:pt x="692" y="0"/>
                  </a:moveTo>
                  <a:cubicBezTo>
                    <a:pt x="310" y="0"/>
                    <a:pt x="0" y="311"/>
                    <a:pt x="0" y="693"/>
                  </a:cubicBezTo>
                  <a:lnTo>
                    <a:pt x="0" y="19309"/>
                  </a:lnTo>
                  <a:cubicBezTo>
                    <a:pt x="0" y="19691"/>
                    <a:pt x="310" y="20001"/>
                    <a:pt x="692" y="20001"/>
                  </a:cubicBezTo>
                  <a:lnTo>
                    <a:pt x="13280" y="20001"/>
                  </a:lnTo>
                  <a:cubicBezTo>
                    <a:pt x="13661" y="20001"/>
                    <a:pt x="13971" y="19691"/>
                    <a:pt x="13971" y="19309"/>
                  </a:cubicBezTo>
                  <a:lnTo>
                    <a:pt x="13971" y="693"/>
                  </a:lnTo>
                  <a:cubicBezTo>
                    <a:pt x="13971" y="311"/>
                    <a:pt x="13661" y="0"/>
                    <a:pt x="13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6465745" y="2130105"/>
              <a:ext cx="346481" cy="346331"/>
            </a:xfrm>
            <a:custGeom>
              <a:avLst/>
              <a:gdLst/>
              <a:ahLst/>
              <a:cxnLst/>
              <a:rect l="l" t="t" r="r" b="b"/>
              <a:pathLst>
                <a:path w="4607" h="4605" extrusionOk="0">
                  <a:moveTo>
                    <a:pt x="58" y="0"/>
                  </a:moveTo>
                  <a:cubicBezTo>
                    <a:pt x="27" y="0"/>
                    <a:pt x="1" y="26"/>
                    <a:pt x="1" y="57"/>
                  </a:cubicBezTo>
                  <a:lnTo>
                    <a:pt x="1" y="4548"/>
                  </a:lnTo>
                  <a:cubicBezTo>
                    <a:pt x="1" y="4579"/>
                    <a:pt x="27" y="4605"/>
                    <a:pt x="58" y="4605"/>
                  </a:cubicBezTo>
                  <a:lnTo>
                    <a:pt x="4550" y="4605"/>
                  </a:lnTo>
                  <a:cubicBezTo>
                    <a:pt x="4581" y="4605"/>
                    <a:pt x="4607" y="4579"/>
                    <a:pt x="4606" y="4548"/>
                  </a:cubicBezTo>
                  <a:lnTo>
                    <a:pt x="4606" y="57"/>
                  </a:lnTo>
                  <a:cubicBezTo>
                    <a:pt x="4606" y="26"/>
                    <a:pt x="4580" y="0"/>
                    <a:pt x="4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714109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1" y="417"/>
                    <a:pt x="541" y="270"/>
                  </a:cubicBezTo>
                  <a:cubicBezTo>
                    <a:pt x="541"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7200202" y="2073926"/>
              <a:ext cx="40687" cy="40612"/>
            </a:xfrm>
            <a:custGeom>
              <a:avLst/>
              <a:gdLst/>
              <a:ahLst/>
              <a:cxnLst/>
              <a:rect l="l" t="t" r="r" b="b"/>
              <a:pathLst>
                <a:path w="541" h="540" extrusionOk="0">
                  <a:moveTo>
                    <a:pt x="270" y="162"/>
                  </a:moveTo>
                  <a:cubicBezTo>
                    <a:pt x="329" y="162"/>
                    <a:pt x="377" y="210"/>
                    <a:pt x="377" y="270"/>
                  </a:cubicBezTo>
                  <a:cubicBezTo>
                    <a:pt x="377" y="329"/>
                    <a:pt x="329" y="378"/>
                    <a:pt x="270" y="378"/>
                  </a:cubicBezTo>
                  <a:cubicBezTo>
                    <a:pt x="210" y="378"/>
                    <a:pt x="162" y="329"/>
                    <a:pt x="162" y="270"/>
                  </a:cubicBezTo>
                  <a:cubicBezTo>
                    <a:pt x="162" y="210"/>
                    <a:pt x="210" y="162"/>
                    <a:pt x="270" y="162"/>
                  </a:cubicBezTo>
                  <a:close/>
                  <a:moveTo>
                    <a:pt x="270" y="0"/>
                  </a:moveTo>
                  <a:cubicBezTo>
                    <a:pt x="121" y="0"/>
                    <a:pt x="0" y="120"/>
                    <a:pt x="0" y="270"/>
                  </a:cubicBezTo>
                  <a:cubicBezTo>
                    <a:pt x="0" y="419"/>
                    <a:pt x="121" y="540"/>
                    <a:pt x="270" y="540"/>
                  </a:cubicBezTo>
                  <a:cubicBezTo>
                    <a:pt x="419" y="540"/>
                    <a:pt x="540" y="417"/>
                    <a:pt x="540" y="270"/>
                  </a:cubicBezTo>
                  <a:cubicBezTo>
                    <a:pt x="540" y="120"/>
                    <a:pt x="419"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725465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0" y="417"/>
                    <a:pt x="540" y="270"/>
                  </a:cubicBezTo>
                  <a:cubicBezTo>
                    <a:pt x="540"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6916376" y="2221856"/>
              <a:ext cx="319105" cy="12409"/>
            </a:xfrm>
            <a:custGeom>
              <a:avLst/>
              <a:gdLst/>
              <a:ahLst/>
              <a:cxnLst/>
              <a:rect l="l" t="t" r="r" b="b"/>
              <a:pathLst>
                <a:path w="4243" h="165" extrusionOk="0">
                  <a:moveTo>
                    <a:pt x="82" y="1"/>
                  </a:moveTo>
                  <a:cubicBezTo>
                    <a:pt x="36" y="1"/>
                    <a:pt x="0" y="37"/>
                    <a:pt x="0" y="83"/>
                  </a:cubicBezTo>
                  <a:cubicBezTo>
                    <a:pt x="0" y="128"/>
                    <a:pt x="36" y="165"/>
                    <a:pt x="82" y="165"/>
                  </a:cubicBezTo>
                  <a:lnTo>
                    <a:pt x="4161" y="165"/>
                  </a:lnTo>
                  <a:cubicBezTo>
                    <a:pt x="4206" y="165"/>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6916376" y="2302928"/>
              <a:ext cx="319105" cy="12334"/>
            </a:xfrm>
            <a:custGeom>
              <a:avLst/>
              <a:gdLst/>
              <a:ahLst/>
              <a:cxnLst/>
              <a:rect l="l" t="t" r="r" b="b"/>
              <a:pathLst>
                <a:path w="4243" h="164" extrusionOk="0">
                  <a:moveTo>
                    <a:pt x="82" y="1"/>
                  </a:moveTo>
                  <a:cubicBezTo>
                    <a:pt x="36" y="1"/>
                    <a:pt x="0" y="37"/>
                    <a:pt x="0" y="83"/>
                  </a:cubicBezTo>
                  <a:cubicBezTo>
                    <a:pt x="0" y="128"/>
                    <a:pt x="36" y="164"/>
                    <a:pt x="82" y="164"/>
                  </a:cubicBezTo>
                  <a:lnTo>
                    <a:pt x="4161" y="164"/>
                  </a:lnTo>
                  <a:cubicBezTo>
                    <a:pt x="4206" y="164"/>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6916376" y="2383925"/>
              <a:ext cx="319105" cy="12409"/>
            </a:xfrm>
            <a:custGeom>
              <a:avLst/>
              <a:gdLst/>
              <a:ahLst/>
              <a:cxnLst/>
              <a:rect l="l" t="t" r="r" b="b"/>
              <a:pathLst>
                <a:path w="4243" h="165" extrusionOk="0">
                  <a:moveTo>
                    <a:pt x="82" y="0"/>
                  </a:moveTo>
                  <a:cubicBezTo>
                    <a:pt x="36" y="0"/>
                    <a:pt x="0" y="36"/>
                    <a:pt x="0" y="82"/>
                  </a:cubicBezTo>
                  <a:cubicBezTo>
                    <a:pt x="0" y="128"/>
                    <a:pt x="36" y="164"/>
                    <a:pt x="82" y="164"/>
                  </a:cubicBezTo>
                  <a:lnTo>
                    <a:pt x="4161" y="164"/>
                  </a:lnTo>
                  <a:cubicBezTo>
                    <a:pt x="4206" y="164"/>
                    <a:pt x="4243" y="128"/>
                    <a:pt x="4243" y="82"/>
                  </a:cubicBezTo>
                  <a:cubicBezTo>
                    <a:pt x="4243" y="36"/>
                    <a:pt x="4206" y="0"/>
                    <a:pt x="4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6882760" y="2569157"/>
              <a:ext cx="346481" cy="346481"/>
            </a:xfrm>
            <a:custGeom>
              <a:avLst/>
              <a:gdLst/>
              <a:ahLst/>
              <a:cxnLst/>
              <a:rect l="l" t="t" r="r" b="b"/>
              <a:pathLst>
                <a:path w="4607" h="4607" extrusionOk="0">
                  <a:moveTo>
                    <a:pt x="58" y="1"/>
                  </a:moveTo>
                  <a:cubicBezTo>
                    <a:pt x="27" y="1"/>
                    <a:pt x="1" y="27"/>
                    <a:pt x="1" y="58"/>
                  </a:cubicBezTo>
                  <a:lnTo>
                    <a:pt x="1" y="4549"/>
                  </a:lnTo>
                  <a:cubicBezTo>
                    <a:pt x="1" y="4581"/>
                    <a:pt x="27" y="4607"/>
                    <a:pt x="58" y="4607"/>
                  </a:cubicBezTo>
                  <a:lnTo>
                    <a:pt x="4549" y="4607"/>
                  </a:lnTo>
                  <a:cubicBezTo>
                    <a:pt x="4581" y="4607"/>
                    <a:pt x="4606" y="4581"/>
                    <a:pt x="4606" y="4549"/>
                  </a:cubicBezTo>
                  <a:lnTo>
                    <a:pt x="4606" y="58"/>
                  </a:lnTo>
                  <a:cubicBezTo>
                    <a:pt x="4606" y="27"/>
                    <a:pt x="4581" y="1"/>
                    <a:pt x="4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6471385" y="2811471"/>
              <a:ext cx="307298" cy="12334"/>
            </a:xfrm>
            <a:custGeom>
              <a:avLst/>
              <a:gdLst/>
              <a:ahLst/>
              <a:cxnLst/>
              <a:rect l="l" t="t" r="r" b="b"/>
              <a:pathLst>
                <a:path w="4086" h="164" extrusionOk="0">
                  <a:moveTo>
                    <a:pt x="83" y="0"/>
                  </a:moveTo>
                  <a:cubicBezTo>
                    <a:pt x="37" y="0"/>
                    <a:pt x="1" y="36"/>
                    <a:pt x="1" y="81"/>
                  </a:cubicBezTo>
                  <a:cubicBezTo>
                    <a:pt x="1" y="127"/>
                    <a:pt x="37" y="163"/>
                    <a:pt x="83" y="163"/>
                  </a:cubicBezTo>
                  <a:lnTo>
                    <a:pt x="4004" y="163"/>
                  </a:lnTo>
                  <a:cubicBezTo>
                    <a:pt x="4048" y="163"/>
                    <a:pt x="4084" y="127"/>
                    <a:pt x="4085" y="81"/>
                  </a:cubicBezTo>
                  <a:cubicBezTo>
                    <a:pt x="4085" y="36"/>
                    <a:pt x="4049"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6471385" y="2730399"/>
              <a:ext cx="307298" cy="12409"/>
            </a:xfrm>
            <a:custGeom>
              <a:avLst/>
              <a:gdLst/>
              <a:ahLst/>
              <a:cxnLst/>
              <a:rect l="l" t="t" r="r" b="b"/>
              <a:pathLst>
                <a:path w="4086" h="165" extrusionOk="0">
                  <a:moveTo>
                    <a:pt x="83" y="1"/>
                  </a:moveTo>
                  <a:cubicBezTo>
                    <a:pt x="37" y="1"/>
                    <a:pt x="1" y="37"/>
                    <a:pt x="1" y="83"/>
                  </a:cubicBezTo>
                  <a:cubicBezTo>
                    <a:pt x="1" y="129"/>
                    <a:pt x="37" y="165"/>
                    <a:pt x="83" y="165"/>
                  </a:cubicBezTo>
                  <a:lnTo>
                    <a:pt x="4004" y="165"/>
                  </a:lnTo>
                  <a:cubicBezTo>
                    <a:pt x="4048" y="165"/>
                    <a:pt x="4084" y="129"/>
                    <a:pt x="4085" y="83"/>
                  </a:cubicBezTo>
                  <a:cubicBezTo>
                    <a:pt x="4085" y="37"/>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6471385" y="2649327"/>
              <a:ext cx="307298" cy="12409"/>
            </a:xfrm>
            <a:custGeom>
              <a:avLst/>
              <a:gdLst/>
              <a:ahLst/>
              <a:cxnLst/>
              <a:rect l="l" t="t" r="r" b="b"/>
              <a:pathLst>
                <a:path w="4086" h="165" extrusionOk="0">
                  <a:moveTo>
                    <a:pt x="83" y="1"/>
                  </a:moveTo>
                  <a:cubicBezTo>
                    <a:pt x="37" y="1"/>
                    <a:pt x="1" y="38"/>
                    <a:pt x="1" y="83"/>
                  </a:cubicBezTo>
                  <a:cubicBezTo>
                    <a:pt x="1" y="128"/>
                    <a:pt x="37" y="165"/>
                    <a:pt x="83" y="165"/>
                  </a:cubicBezTo>
                  <a:lnTo>
                    <a:pt x="4004" y="165"/>
                  </a:lnTo>
                  <a:cubicBezTo>
                    <a:pt x="4048" y="165"/>
                    <a:pt x="4084" y="128"/>
                    <a:pt x="4085" y="83"/>
                  </a:cubicBezTo>
                  <a:cubicBezTo>
                    <a:pt x="4085" y="38"/>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6817782" y="3032501"/>
              <a:ext cx="345052" cy="12409"/>
            </a:xfrm>
            <a:custGeom>
              <a:avLst/>
              <a:gdLst/>
              <a:ahLst/>
              <a:cxnLst/>
              <a:rect l="l" t="t" r="r" b="b"/>
              <a:pathLst>
                <a:path w="4588" h="165" extrusionOk="0">
                  <a:moveTo>
                    <a:pt x="81" y="0"/>
                  </a:moveTo>
                  <a:cubicBezTo>
                    <a:pt x="37" y="0"/>
                    <a:pt x="0" y="37"/>
                    <a:pt x="0" y="82"/>
                  </a:cubicBezTo>
                  <a:cubicBezTo>
                    <a:pt x="0" y="128"/>
                    <a:pt x="37" y="164"/>
                    <a:pt x="81" y="164"/>
                  </a:cubicBezTo>
                  <a:lnTo>
                    <a:pt x="4505" y="164"/>
                  </a:lnTo>
                  <a:cubicBezTo>
                    <a:pt x="4549" y="164"/>
                    <a:pt x="4585" y="128"/>
                    <a:pt x="4587" y="82"/>
                  </a:cubicBezTo>
                  <a:cubicBezTo>
                    <a:pt x="4587" y="37"/>
                    <a:pt x="4551" y="0"/>
                    <a:pt x="4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6498233" y="3032501"/>
              <a:ext cx="265332" cy="12409"/>
            </a:xfrm>
            <a:custGeom>
              <a:avLst/>
              <a:gdLst/>
              <a:ahLst/>
              <a:cxnLst/>
              <a:rect l="l" t="t" r="r" b="b"/>
              <a:pathLst>
                <a:path w="3528" h="165" extrusionOk="0">
                  <a:moveTo>
                    <a:pt x="83" y="0"/>
                  </a:moveTo>
                  <a:cubicBezTo>
                    <a:pt x="37" y="0"/>
                    <a:pt x="1" y="37"/>
                    <a:pt x="1" y="82"/>
                  </a:cubicBezTo>
                  <a:cubicBezTo>
                    <a:pt x="1" y="128"/>
                    <a:pt x="37" y="164"/>
                    <a:pt x="83" y="164"/>
                  </a:cubicBezTo>
                  <a:lnTo>
                    <a:pt x="3446" y="164"/>
                  </a:lnTo>
                  <a:cubicBezTo>
                    <a:pt x="3492" y="164"/>
                    <a:pt x="3527" y="128"/>
                    <a:pt x="3527" y="82"/>
                  </a:cubicBezTo>
                  <a:cubicBezTo>
                    <a:pt x="3527" y="37"/>
                    <a:pt x="3492" y="0"/>
                    <a:pt x="3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6498233" y="3124478"/>
              <a:ext cx="522241" cy="12409"/>
            </a:xfrm>
            <a:custGeom>
              <a:avLst/>
              <a:gdLst/>
              <a:ahLst/>
              <a:cxnLst/>
              <a:rect l="l" t="t" r="r" b="b"/>
              <a:pathLst>
                <a:path w="6944" h="165" extrusionOk="0">
                  <a:moveTo>
                    <a:pt x="83" y="1"/>
                  </a:moveTo>
                  <a:cubicBezTo>
                    <a:pt x="37" y="1"/>
                    <a:pt x="1" y="37"/>
                    <a:pt x="1" y="83"/>
                  </a:cubicBezTo>
                  <a:cubicBezTo>
                    <a:pt x="1" y="128"/>
                    <a:pt x="37" y="165"/>
                    <a:pt x="83" y="165"/>
                  </a:cubicBezTo>
                  <a:lnTo>
                    <a:pt x="6861" y="165"/>
                  </a:lnTo>
                  <a:cubicBezTo>
                    <a:pt x="6906" y="165"/>
                    <a:pt x="6942" y="128"/>
                    <a:pt x="6943" y="83"/>
                  </a:cubicBezTo>
                  <a:cubicBezTo>
                    <a:pt x="6943" y="37"/>
                    <a:pt x="6907" y="1"/>
                    <a:pt x="6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6661806" y="2196587"/>
              <a:ext cx="96416" cy="101530"/>
            </a:xfrm>
            <a:custGeom>
              <a:avLst/>
              <a:gdLst/>
              <a:ahLst/>
              <a:cxnLst/>
              <a:rect l="l" t="t" r="r" b="b"/>
              <a:pathLst>
                <a:path w="1282" h="1350" extrusionOk="0">
                  <a:moveTo>
                    <a:pt x="320" y="189"/>
                  </a:moveTo>
                  <a:cubicBezTo>
                    <a:pt x="763" y="296"/>
                    <a:pt x="1066" y="709"/>
                    <a:pt x="1037" y="1163"/>
                  </a:cubicBezTo>
                  <a:lnTo>
                    <a:pt x="187" y="1033"/>
                  </a:lnTo>
                  <a:lnTo>
                    <a:pt x="320" y="189"/>
                  </a:lnTo>
                  <a:close/>
                  <a:moveTo>
                    <a:pt x="187" y="0"/>
                  </a:moveTo>
                  <a:lnTo>
                    <a:pt x="1" y="1171"/>
                  </a:lnTo>
                  <a:lnTo>
                    <a:pt x="1177" y="1350"/>
                  </a:lnTo>
                  <a:lnTo>
                    <a:pt x="1189" y="1271"/>
                  </a:lnTo>
                  <a:cubicBezTo>
                    <a:pt x="1281" y="670"/>
                    <a:pt x="867" y="105"/>
                    <a:pt x="266" y="14"/>
                  </a:cubicBezTo>
                  <a:lnTo>
                    <a:pt x="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6506882" y="2183652"/>
              <a:ext cx="248335" cy="241040"/>
            </a:xfrm>
            <a:custGeom>
              <a:avLst/>
              <a:gdLst/>
              <a:ahLst/>
              <a:cxnLst/>
              <a:rect l="l" t="t" r="r" b="b"/>
              <a:pathLst>
                <a:path w="3302" h="3205" extrusionOk="0">
                  <a:moveTo>
                    <a:pt x="1717" y="0"/>
                  </a:moveTo>
                  <a:cubicBezTo>
                    <a:pt x="939" y="0"/>
                    <a:pt x="256" y="568"/>
                    <a:pt x="135" y="1360"/>
                  </a:cubicBezTo>
                  <a:cubicBezTo>
                    <a:pt x="1" y="2235"/>
                    <a:pt x="601" y="3052"/>
                    <a:pt x="1475" y="3186"/>
                  </a:cubicBezTo>
                  <a:cubicBezTo>
                    <a:pt x="1558" y="3199"/>
                    <a:pt x="1639" y="3205"/>
                    <a:pt x="1720" y="3205"/>
                  </a:cubicBezTo>
                  <a:cubicBezTo>
                    <a:pt x="2498" y="3205"/>
                    <a:pt x="3182" y="2638"/>
                    <a:pt x="3302" y="1845"/>
                  </a:cubicBezTo>
                  <a:lnTo>
                    <a:pt x="1709" y="1603"/>
                  </a:lnTo>
                  <a:lnTo>
                    <a:pt x="1961" y="19"/>
                  </a:lnTo>
                  <a:cubicBezTo>
                    <a:pt x="1879" y="6"/>
                    <a:pt x="1797" y="0"/>
                    <a:pt x="1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6505754" y="2177410"/>
              <a:ext cx="256382" cy="253374"/>
            </a:xfrm>
            <a:custGeom>
              <a:avLst/>
              <a:gdLst/>
              <a:ahLst/>
              <a:cxnLst/>
              <a:rect l="l" t="t" r="r" b="b"/>
              <a:pathLst>
                <a:path w="3409" h="3369" extrusionOk="0">
                  <a:moveTo>
                    <a:pt x="1731" y="164"/>
                  </a:moveTo>
                  <a:cubicBezTo>
                    <a:pt x="1781" y="164"/>
                    <a:pt x="1832" y="166"/>
                    <a:pt x="1886" y="172"/>
                  </a:cubicBezTo>
                  <a:lnTo>
                    <a:pt x="1635" y="1754"/>
                  </a:lnTo>
                  <a:lnTo>
                    <a:pt x="3225" y="1997"/>
                  </a:lnTo>
                  <a:cubicBezTo>
                    <a:pt x="3077" y="2707"/>
                    <a:pt x="2447" y="3208"/>
                    <a:pt x="1736" y="3208"/>
                  </a:cubicBezTo>
                  <a:cubicBezTo>
                    <a:pt x="1659" y="3208"/>
                    <a:pt x="1582" y="3202"/>
                    <a:pt x="1505" y="3190"/>
                  </a:cubicBezTo>
                  <a:cubicBezTo>
                    <a:pt x="1102" y="3129"/>
                    <a:pt x="748" y="2913"/>
                    <a:pt x="509" y="2586"/>
                  </a:cubicBezTo>
                  <a:cubicBezTo>
                    <a:pt x="267" y="2258"/>
                    <a:pt x="170" y="1858"/>
                    <a:pt x="232" y="1455"/>
                  </a:cubicBezTo>
                  <a:cubicBezTo>
                    <a:pt x="292" y="1053"/>
                    <a:pt x="508" y="700"/>
                    <a:pt x="835" y="460"/>
                  </a:cubicBezTo>
                  <a:cubicBezTo>
                    <a:pt x="1098" y="265"/>
                    <a:pt x="1410" y="164"/>
                    <a:pt x="1731" y="164"/>
                  </a:cubicBezTo>
                  <a:close/>
                  <a:moveTo>
                    <a:pt x="1730" y="0"/>
                  </a:moveTo>
                  <a:cubicBezTo>
                    <a:pt x="1374" y="0"/>
                    <a:pt x="1029" y="113"/>
                    <a:pt x="736" y="327"/>
                  </a:cubicBezTo>
                  <a:cubicBezTo>
                    <a:pt x="373" y="594"/>
                    <a:pt x="135" y="985"/>
                    <a:pt x="68" y="1429"/>
                  </a:cubicBezTo>
                  <a:cubicBezTo>
                    <a:pt x="0" y="1874"/>
                    <a:pt x="109" y="2319"/>
                    <a:pt x="375" y="2682"/>
                  </a:cubicBezTo>
                  <a:cubicBezTo>
                    <a:pt x="643" y="3045"/>
                    <a:pt x="1033" y="3281"/>
                    <a:pt x="1478" y="3349"/>
                  </a:cubicBezTo>
                  <a:cubicBezTo>
                    <a:pt x="1565" y="3363"/>
                    <a:pt x="1650" y="3369"/>
                    <a:pt x="1734" y="3369"/>
                  </a:cubicBezTo>
                  <a:cubicBezTo>
                    <a:pt x="2551" y="3369"/>
                    <a:pt x="3270" y="2772"/>
                    <a:pt x="3395" y="1940"/>
                  </a:cubicBezTo>
                  <a:lnTo>
                    <a:pt x="3408" y="1859"/>
                  </a:lnTo>
                  <a:lnTo>
                    <a:pt x="1816" y="1617"/>
                  </a:lnTo>
                  <a:lnTo>
                    <a:pt x="2069" y="32"/>
                  </a:lnTo>
                  <a:lnTo>
                    <a:pt x="1988" y="20"/>
                  </a:lnTo>
                  <a:cubicBezTo>
                    <a:pt x="1902" y="7"/>
                    <a:pt x="1816"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6904870" y="2612326"/>
              <a:ext cx="291504" cy="255329"/>
            </a:xfrm>
            <a:custGeom>
              <a:avLst/>
              <a:gdLst/>
              <a:ahLst/>
              <a:cxnLst/>
              <a:rect l="l" t="t" r="r" b="b"/>
              <a:pathLst>
                <a:path w="3876" h="3395" extrusionOk="0">
                  <a:moveTo>
                    <a:pt x="1939" y="1"/>
                  </a:moveTo>
                  <a:cubicBezTo>
                    <a:pt x="1360" y="1"/>
                    <a:pt x="795" y="298"/>
                    <a:pt x="479" y="832"/>
                  </a:cubicBezTo>
                  <a:cubicBezTo>
                    <a:pt x="0" y="1637"/>
                    <a:pt x="266" y="2679"/>
                    <a:pt x="1071" y="3157"/>
                  </a:cubicBezTo>
                  <a:cubicBezTo>
                    <a:pt x="1343" y="3318"/>
                    <a:pt x="1642" y="3395"/>
                    <a:pt x="1936" y="3395"/>
                  </a:cubicBezTo>
                  <a:cubicBezTo>
                    <a:pt x="2516" y="3395"/>
                    <a:pt x="3080" y="3098"/>
                    <a:pt x="3396" y="2564"/>
                  </a:cubicBezTo>
                  <a:cubicBezTo>
                    <a:pt x="3876" y="1758"/>
                    <a:pt x="3609" y="717"/>
                    <a:pt x="2804" y="239"/>
                  </a:cubicBezTo>
                  <a:cubicBezTo>
                    <a:pt x="2532" y="78"/>
                    <a:pt x="2234" y="1"/>
                    <a:pt x="1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6897951" y="2606234"/>
              <a:ext cx="290903" cy="267663"/>
            </a:xfrm>
            <a:custGeom>
              <a:avLst/>
              <a:gdLst/>
              <a:ahLst/>
              <a:cxnLst/>
              <a:rect l="l" t="t" r="r" b="b"/>
              <a:pathLst>
                <a:path w="3868" h="3559" extrusionOk="0">
                  <a:moveTo>
                    <a:pt x="2032" y="163"/>
                  </a:moveTo>
                  <a:cubicBezTo>
                    <a:pt x="2319" y="163"/>
                    <a:pt x="2601" y="239"/>
                    <a:pt x="2853" y="390"/>
                  </a:cubicBezTo>
                  <a:cubicBezTo>
                    <a:pt x="3223" y="610"/>
                    <a:pt x="3487" y="962"/>
                    <a:pt x="3594" y="1380"/>
                  </a:cubicBezTo>
                  <a:cubicBezTo>
                    <a:pt x="3700" y="1797"/>
                    <a:pt x="3638" y="2232"/>
                    <a:pt x="3418" y="2603"/>
                  </a:cubicBezTo>
                  <a:cubicBezTo>
                    <a:pt x="3197" y="2974"/>
                    <a:pt x="2845" y="3238"/>
                    <a:pt x="2428" y="3344"/>
                  </a:cubicBezTo>
                  <a:cubicBezTo>
                    <a:pt x="2294" y="3378"/>
                    <a:pt x="2159" y="3395"/>
                    <a:pt x="2025" y="3395"/>
                  </a:cubicBezTo>
                  <a:cubicBezTo>
                    <a:pt x="1739" y="3395"/>
                    <a:pt x="1457" y="3318"/>
                    <a:pt x="1204" y="3167"/>
                  </a:cubicBezTo>
                  <a:cubicBezTo>
                    <a:pt x="439" y="2714"/>
                    <a:pt x="185" y="1719"/>
                    <a:pt x="639" y="955"/>
                  </a:cubicBezTo>
                  <a:cubicBezTo>
                    <a:pt x="860" y="583"/>
                    <a:pt x="1212" y="319"/>
                    <a:pt x="1629" y="214"/>
                  </a:cubicBezTo>
                  <a:cubicBezTo>
                    <a:pt x="1763" y="180"/>
                    <a:pt x="1898" y="163"/>
                    <a:pt x="2032" y="163"/>
                  </a:cubicBezTo>
                  <a:close/>
                  <a:moveTo>
                    <a:pt x="2033" y="1"/>
                  </a:moveTo>
                  <a:cubicBezTo>
                    <a:pt x="1886" y="1"/>
                    <a:pt x="1737" y="19"/>
                    <a:pt x="1590" y="57"/>
                  </a:cubicBezTo>
                  <a:cubicBezTo>
                    <a:pt x="1130" y="173"/>
                    <a:pt x="743" y="463"/>
                    <a:pt x="500" y="872"/>
                  </a:cubicBezTo>
                  <a:cubicBezTo>
                    <a:pt x="0" y="1713"/>
                    <a:pt x="279" y="2807"/>
                    <a:pt x="1122" y="3307"/>
                  </a:cubicBezTo>
                  <a:cubicBezTo>
                    <a:pt x="1400" y="3473"/>
                    <a:pt x="1711" y="3558"/>
                    <a:pt x="2027" y="3558"/>
                  </a:cubicBezTo>
                  <a:cubicBezTo>
                    <a:pt x="2173" y="3558"/>
                    <a:pt x="2323" y="3539"/>
                    <a:pt x="2467" y="3502"/>
                  </a:cubicBezTo>
                  <a:cubicBezTo>
                    <a:pt x="2928" y="3385"/>
                    <a:pt x="3315" y="3097"/>
                    <a:pt x="3557" y="2688"/>
                  </a:cubicBezTo>
                  <a:cubicBezTo>
                    <a:pt x="3799" y="2280"/>
                    <a:pt x="3868" y="1801"/>
                    <a:pt x="3752" y="1341"/>
                  </a:cubicBezTo>
                  <a:cubicBezTo>
                    <a:pt x="3634" y="880"/>
                    <a:pt x="3346" y="494"/>
                    <a:pt x="2937" y="251"/>
                  </a:cubicBezTo>
                  <a:cubicBezTo>
                    <a:pt x="2660" y="85"/>
                    <a:pt x="2349" y="1"/>
                    <a:pt x="2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6955258" y="2651282"/>
              <a:ext cx="190651" cy="177339"/>
            </a:xfrm>
            <a:custGeom>
              <a:avLst/>
              <a:gdLst/>
              <a:ahLst/>
              <a:cxnLst/>
              <a:rect l="l" t="t" r="r" b="b"/>
              <a:pathLst>
                <a:path w="2535" h="2358" extrusionOk="0">
                  <a:moveTo>
                    <a:pt x="1269" y="1"/>
                  </a:moveTo>
                  <a:cubicBezTo>
                    <a:pt x="1206" y="1"/>
                    <a:pt x="1143" y="6"/>
                    <a:pt x="1079" y="16"/>
                  </a:cubicBezTo>
                  <a:cubicBezTo>
                    <a:pt x="437" y="121"/>
                    <a:pt x="1" y="726"/>
                    <a:pt x="105" y="1367"/>
                  </a:cubicBezTo>
                  <a:cubicBezTo>
                    <a:pt x="199" y="1946"/>
                    <a:pt x="699" y="2357"/>
                    <a:pt x="1267" y="2357"/>
                  </a:cubicBezTo>
                  <a:cubicBezTo>
                    <a:pt x="1330" y="2357"/>
                    <a:pt x="1393" y="2352"/>
                    <a:pt x="1457" y="2342"/>
                  </a:cubicBezTo>
                  <a:cubicBezTo>
                    <a:pt x="2098" y="2238"/>
                    <a:pt x="2534" y="1633"/>
                    <a:pt x="2430" y="991"/>
                  </a:cubicBezTo>
                  <a:cubicBezTo>
                    <a:pt x="2337" y="412"/>
                    <a:pt x="1837" y="1"/>
                    <a:pt x="1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6955784" y="2645191"/>
              <a:ext cx="189523" cy="189523"/>
            </a:xfrm>
            <a:custGeom>
              <a:avLst/>
              <a:gdLst/>
              <a:ahLst/>
              <a:cxnLst/>
              <a:rect l="l" t="t" r="r" b="b"/>
              <a:pathLst>
                <a:path w="2520" h="2520" extrusionOk="0">
                  <a:moveTo>
                    <a:pt x="1260" y="164"/>
                  </a:moveTo>
                  <a:cubicBezTo>
                    <a:pt x="1865" y="164"/>
                    <a:pt x="2356" y="656"/>
                    <a:pt x="2356" y="1261"/>
                  </a:cubicBezTo>
                  <a:cubicBezTo>
                    <a:pt x="2356" y="1865"/>
                    <a:pt x="1865" y="2356"/>
                    <a:pt x="1260" y="2356"/>
                  </a:cubicBezTo>
                  <a:cubicBezTo>
                    <a:pt x="656" y="2356"/>
                    <a:pt x="164" y="1865"/>
                    <a:pt x="164" y="1261"/>
                  </a:cubicBezTo>
                  <a:cubicBezTo>
                    <a:pt x="164" y="656"/>
                    <a:pt x="656" y="164"/>
                    <a:pt x="1260" y="164"/>
                  </a:cubicBezTo>
                  <a:close/>
                  <a:moveTo>
                    <a:pt x="1260" y="1"/>
                  </a:moveTo>
                  <a:cubicBezTo>
                    <a:pt x="565" y="1"/>
                    <a:pt x="0" y="566"/>
                    <a:pt x="0" y="1261"/>
                  </a:cubicBezTo>
                  <a:cubicBezTo>
                    <a:pt x="0" y="1955"/>
                    <a:pt x="566" y="2519"/>
                    <a:pt x="1260" y="2519"/>
                  </a:cubicBezTo>
                  <a:cubicBezTo>
                    <a:pt x="1954" y="2519"/>
                    <a:pt x="2520" y="1955"/>
                    <a:pt x="2520" y="1261"/>
                  </a:cubicBezTo>
                  <a:cubicBezTo>
                    <a:pt x="2520" y="565"/>
                    <a:pt x="1954"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6978797" y="2677153"/>
              <a:ext cx="143496" cy="125672"/>
            </a:xfrm>
            <a:custGeom>
              <a:avLst/>
              <a:gdLst/>
              <a:ahLst/>
              <a:cxnLst/>
              <a:rect l="l" t="t" r="r" b="b"/>
              <a:pathLst>
                <a:path w="1908" h="1671" extrusionOk="0">
                  <a:moveTo>
                    <a:pt x="955" y="1"/>
                  </a:moveTo>
                  <a:cubicBezTo>
                    <a:pt x="670" y="1"/>
                    <a:pt x="392" y="147"/>
                    <a:pt x="237" y="410"/>
                  </a:cubicBezTo>
                  <a:cubicBezTo>
                    <a:pt x="0" y="806"/>
                    <a:pt x="132" y="1319"/>
                    <a:pt x="528" y="1554"/>
                  </a:cubicBezTo>
                  <a:cubicBezTo>
                    <a:pt x="663" y="1633"/>
                    <a:pt x="809" y="1670"/>
                    <a:pt x="955" y="1670"/>
                  </a:cubicBezTo>
                  <a:cubicBezTo>
                    <a:pt x="1240" y="1670"/>
                    <a:pt x="1517" y="1525"/>
                    <a:pt x="1673" y="1262"/>
                  </a:cubicBezTo>
                  <a:cubicBezTo>
                    <a:pt x="1908" y="865"/>
                    <a:pt x="1778" y="353"/>
                    <a:pt x="1381" y="117"/>
                  </a:cubicBezTo>
                  <a:cubicBezTo>
                    <a:pt x="1247" y="38"/>
                    <a:pt x="1100"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6971878" y="2671061"/>
              <a:ext cx="157485" cy="137855"/>
            </a:xfrm>
            <a:custGeom>
              <a:avLst/>
              <a:gdLst/>
              <a:ahLst/>
              <a:cxnLst/>
              <a:rect l="l" t="t" r="r" b="b"/>
              <a:pathLst>
                <a:path w="2094" h="1833" extrusionOk="0">
                  <a:moveTo>
                    <a:pt x="1047" y="163"/>
                  </a:moveTo>
                  <a:cubicBezTo>
                    <a:pt x="1178" y="163"/>
                    <a:pt x="1310" y="197"/>
                    <a:pt x="1431" y="269"/>
                  </a:cubicBezTo>
                  <a:cubicBezTo>
                    <a:pt x="1788" y="481"/>
                    <a:pt x="1906" y="945"/>
                    <a:pt x="1695" y="1302"/>
                  </a:cubicBezTo>
                  <a:cubicBezTo>
                    <a:pt x="1592" y="1474"/>
                    <a:pt x="1428" y="1597"/>
                    <a:pt x="1233" y="1646"/>
                  </a:cubicBezTo>
                  <a:cubicBezTo>
                    <a:pt x="1171" y="1662"/>
                    <a:pt x="1108" y="1670"/>
                    <a:pt x="1045" y="1670"/>
                  </a:cubicBezTo>
                  <a:cubicBezTo>
                    <a:pt x="912" y="1670"/>
                    <a:pt x="781" y="1634"/>
                    <a:pt x="662" y="1565"/>
                  </a:cubicBezTo>
                  <a:cubicBezTo>
                    <a:pt x="305" y="1353"/>
                    <a:pt x="188" y="889"/>
                    <a:pt x="398" y="533"/>
                  </a:cubicBezTo>
                  <a:cubicBezTo>
                    <a:pt x="539" y="295"/>
                    <a:pt x="790" y="163"/>
                    <a:pt x="1047" y="163"/>
                  </a:cubicBezTo>
                  <a:close/>
                  <a:moveTo>
                    <a:pt x="1048" y="1"/>
                  </a:moveTo>
                  <a:cubicBezTo>
                    <a:pt x="735" y="1"/>
                    <a:pt x="430" y="161"/>
                    <a:pt x="258" y="450"/>
                  </a:cubicBezTo>
                  <a:cubicBezTo>
                    <a:pt x="1" y="883"/>
                    <a:pt x="144" y="1447"/>
                    <a:pt x="579" y="1705"/>
                  </a:cubicBezTo>
                  <a:cubicBezTo>
                    <a:pt x="722" y="1789"/>
                    <a:pt x="883" y="1833"/>
                    <a:pt x="1045" y="1833"/>
                  </a:cubicBezTo>
                  <a:cubicBezTo>
                    <a:pt x="1120" y="1833"/>
                    <a:pt x="1196" y="1825"/>
                    <a:pt x="1273" y="1805"/>
                  </a:cubicBezTo>
                  <a:cubicBezTo>
                    <a:pt x="1511" y="1744"/>
                    <a:pt x="1710" y="1594"/>
                    <a:pt x="1835" y="1385"/>
                  </a:cubicBezTo>
                  <a:cubicBezTo>
                    <a:pt x="2093" y="950"/>
                    <a:pt x="1949" y="387"/>
                    <a:pt x="1514" y="129"/>
                  </a:cubicBezTo>
                  <a:cubicBezTo>
                    <a:pt x="1368" y="42"/>
                    <a:pt x="1207"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7019483" y="2708890"/>
              <a:ext cx="62197" cy="62121"/>
            </a:xfrm>
            <a:custGeom>
              <a:avLst/>
              <a:gdLst/>
              <a:ahLst/>
              <a:cxnLst/>
              <a:rect l="l" t="t" r="r" b="b"/>
              <a:pathLst>
                <a:path w="827" h="826" extrusionOk="0">
                  <a:moveTo>
                    <a:pt x="413" y="1"/>
                  </a:moveTo>
                  <a:cubicBezTo>
                    <a:pt x="186" y="1"/>
                    <a:pt x="1" y="186"/>
                    <a:pt x="1" y="414"/>
                  </a:cubicBezTo>
                  <a:cubicBezTo>
                    <a:pt x="1" y="641"/>
                    <a:pt x="186" y="826"/>
                    <a:pt x="413" y="826"/>
                  </a:cubicBezTo>
                  <a:cubicBezTo>
                    <a:pt x="640" y="826"/>
                    <a:pt x="826" y="640"/>
                    <a:pt x="826" y="414"/>
                  </a:cubicBezTo>
                  <a:cubicBezTo>
                    <a:pt x="826" y="186"/>
                    <a:pt x="640"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7013392" y="2702723"/>
              <a:ext cx="74305" cy="74455"/>
            </a:xfrm>
            <a:custGeom>
              <a:avLst/>
              <a:gdLst/>
              <a:ahLst/>
              <a:cxnLst/>
              <a:rect l="l" t="t" r="r" b="b"/>
              <a:pathLst>
                <a:path w="988" h="990" extrusionOk="0">
                  <a:moveTo>
                    <a:pt x="494" y="164"/>
                  </a:moveTo>
                  <a:cubicBezTo>
                    <a:pt x="677" y="164"/>
                    <a:pt x="825" y="314"/>
                    <a:pt x="825" y="496"/>
                  </a:cubicBezTo>
                  <a:cubicBezTo>
                    <a:pt x="825" y="678"/>
                    <a:pt x="677" y="826"/>
                    <a:pt x="494" y="826"/>
                  </a:cubicBezTo>
                  <a:cubicBezTo>
                    <a:pt x="311" y="826"/>
                    <a:pt x="163" y="678"/>
                    <a:pt x="163" y="496"/>
                  </a:cubicBezTo>
                  <a:cubicBezTo>
                    <a:pt x="163" y="312"/>
                    <a:pt x="311" y="164"/>
                    <a:pt x="494" y="164"/>
                  </a:cubicBezTo>
                  <a:close/>
                  <a:moveTo>
                    <a:pt x="494" y="1"/>
                  </a:moveTo>
                  <a:cubicBezTo>
                    <a:pt x="222" y="1"/>
                    <a:pt x="0" y="223"/>
                    <a:pt x="0" y="496"/>
                  </a:cubicBezTo>
                  <a:cubicBezTo>
                    <a:pt x="0" y="767"/>
                    <a:pt x="222" y="990"/>
                    <a:pt x="494" y="990"/>
                  </a:cubicBezTo>
                  <a:cubicBezTo>
                    <a:pt x="767" y="990"/>
                    <a:pt x="988" y="767"/>
                    <a:pt x="988" y="496"/>
                  </a:cubicBezTo>
                  <a:cubicBezTo>
                    <a:pt x="988" y="223"/>
                    <a:pt x="767"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6961575" y="2639324"/>
              <a:ext cx="91227" cy="103937"/>
            </a:xfrm>
            <a:custGeom>
              <a:avLst/>
              <a:gdLst/>
              <a:ahLst/>
              <a:cxnLst/>
              <a:rect l="l" t="t" r="r" b="b"/>
              <a:pathLst>
                <a:path w="1213" h="1382" extrusionOk="0">
                  <a:moveTo>
                    <a:pt x="48" y="0"/>
                  </a:moveTo>
                  <a:cubicBezTo>
                    <a:pt x="38" y="0"/>
                    <a:pt x="28" y="4"/>
                    <a:pt x="21" y="11"/>
                  </a:cubicBezTo>
                  <a:cubicBezTo>
                    <a:pt x="3" y="27"/>
                    <a:pt x="1" y="53"/>
                    <a:pt x="17" y="69"/>
                  </a:cubicBezTo>
                  <a:lnTo>
                    <a:pt x="1134" y="1367"/>
                  </a:lnTo>
                  <a:cubicBezTo>
                    <a:pt x="1141" y="1377"/>
                    <a:pt x="1153" y="1381"/>
                    <a:pt x="1165" y="1381"/>
                  </a:cubicBezTo>
                  <a:cubicBezTo>
                    <a:pt x="1174" y="1381"/>
                    <a:pt x="1184" y="1377"/>
                    <a:pt x="1192" y="1371"/>
                  </a:cubicBezTo>
                  <a:cubicBezTo>
                    <a:pt x="1209" y="1355"/>
                    <a:pt x="1212" y="1329"/>
                    <a:pt x="1196" y="1313"/>
                  </a:cubicBezTo>
                  <a:lnTo>
                    <a:pt x="79" y="15"/>
                  </a:lnTo>
                  <a:cubicBezTo>
                    <a:pt x="70" y="5"/>
                    <a:pt x="59" y="0"/>
                    <a:pt x="4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958868" y="2636316"/>
              <a:ext cx="96792" cy="110029"/>
            </a:xfrm>
            <a:custGeom>
              <a:avLst/>
              <a:gdLst/>
              <a:ahLst/>
              <a:cxnLst/>
              <a:rect l="l" t="t" r="r" b="b"/>
              <a:pathLst>
                <a:path w="1287" h="1463" extrusionOk="0">
                  <a:moveTo>
                    <a:pt x="86" y="81"/>
                  </a:moveTo>
                  <a:lnTo>
                    <a:pt x="1202" y="1381"/>
                  </a:lnTo>
                  <a:lnTo>
                    <a:pt x="1201" y="1381"/>
                  </a:lnTo>
                  <a:lnTo>
                    <a:pt x="86" y="81"/>
                  </a:lnTo>
                  <a:close/>
                  <a:moveTo>
                    <a:pt x="83" y="0"/>
                  </a:moveTo>
                  <a:cubicBezTo>
                    <a:pt x="62" y="0"/>
                    <a:pt x="45" y="7"/>
                    <a:pt x="31" y="20"/>
                  </a:cubicBezTo>
                  <a:cubicBezTo>
                    <a:pt x="14" y="36"/>
                    <a:pt x="4" y="55"/>
                    <a:pt x="3" y="77"/>
                  </a:cubicBezTo>
                  <a:cubicBezTo>
                    <a:pt x="1" y="99"/>
                    <a:pt x="8" y="120"/>
                    <a:pt x="21" y="136"/>
                  </a:cubicBezTo>
                  <a:lnTo>
                    <a:pt x="1139" y="1434"/>
                  </a:lnTo>
                  <a:cubicBezTo>
                    <a:pt x="1155" y="1452"/>
                    <a:pt x="1176" y="1463"/>
                    <a:pt x="1201" y="1463"/>
                  </a:cubicBezTo>
                  <a:cubicBezTo>
                    <a:pt x="1220" y="1463"/>
                    <a:pt x="1239" y="1454"/>
                    <a:pt x="1255" y="1442"/>
                  </a:cubicBezTo>
                  <a:cubicBezTo>
                    <a:pt x="1272" y="1427"/>
                    <a:pt x="1282" y="1408"/>
                    <a:pt x="1284" y="1386"/>
                  </a:cubicBezTo>
                  <a:cubicBezTo>
                    <a:pt x="1286" y="1364"/>
                    <a:pt x="1279" y="1343"/>
                    <a:pt x="1265" y="1327"/>
                  </a:cubicBezTo>
                  <a:lnTo>
                    <a:pt x="148" y="29"/>
                  </a:lnTo>
                  <a:cubicBezTo>
                    <a:pt x="132" y="12"/>
                    <a:pt x="113" y="1"/>
                    <a:pt x="91" y="0"/>
                  </a:cubicBezTo>
                  <a:cubicBezTo>
                    <a:pt x="88" y="0"/>
                    <a:pt x="85"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6937660" y="2615635"/>
              <a:ext cx="34595" cy="33994"/>
            </a:xfrm>
            <a:custGeom>
              <a:avLst/>
              <a:gdLst/>
              <a:ahLst/>
              <a:cxnLst/>
              <a:rect l="l" t="t" r="r" b="b"/>
              <a:pathLst>
                <a:path w="460" h="452" extrusionOk="0">
                  <a:moveTo>
                    <a:pt x="337" y="0"/>
                  </a:moveTo>
                  <a:cubicBezTo>
                    <a:pt x="334" y="0"/>
                    <a:pt x="331" y="1"/>
                    <a:pt x="328" y="1"/>
                  </a:cubicBezTo>
                  <a:cubicBezTo>
                    <a:pt x="306" y="7"/>
                    <a:pt x="291" y="29"/>
                    <a:pt x="296" y="51"/>
                  </a:cubicBezTo>
                  <a:lnTo>
                    <a:pt x="348" y="305"/>
                  </a:lnTo>
                  <a:cubicBezTo>
                    <a:pt x="350" y="315"/>
                    <a:pt x="342" y="321"/>
                    <a:pt x="334" y="321"/>
                  </a:cubicBezTo>
                  <a:cubicBezTo>
                    <a:pt x="333" y="321"/>
                    <a:pt x="331" y="321"/>
                    <a:pt x="330" y="321"/>
                  </a:cubicBezTo>
                  <a:lnTo>
                    <a:pt x="62" y="221"/>
                  </a:lnTo>
                  <a:cubicBezTo>
                    <a:pt x="56" y="219"/>
                    <a:pt x="51" y="219"/>
                    <a:pt x="46" y="219"/>
                  </a:cubicBezTo>
                  <a:cubicBezTo>
                    <a:pt x="29" y="219"/>
                    <a:pt x="14" y="229"/>
                    <a:pt x="8" y="245"/>
                  </a:cubicBezTo>
                  <a:cubicBezTo>
                    <a:pt x="0" y="268"/>
                    <a:pt x="11" y="291"/>
                    <a:pt x="33" y="299"/>
                  </a:cubicBezTo>
                  <a:lnTo>
                    <a:pt x="441" y="451"/>
                  </a:lnTo>
                  <a:cubicBezTo>
                    <a:pt x="443" y="451"/>
                    <a:pt x="445" y="452"/>
                    <a:pt x="446" y="452"/>
                  </a:cubicBezTo>
                  <a:cubicBezTo>
                    <a:pt x="454" y="452"/>
                    <a:pt x="460" y="444"/>
                    <a:pt x="458" y="435"/>
                  </a:cubicBezTo>
                  <a:lnTo>
                    <a:pt x="377" y="35"/>
                  </a:lnTo>
                  <a:cubicBezTo>
                    <a:pt x="373" y="15"/>
                    <a:pt x="355" y="0"/>
                    <a:pt x="33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6934576" y="2612476"/>
              <a:ext cx="40762" cy="40236"/>
            </a:xfrm>
            <a:custGeom>
              <a:avLst/>
              <a:gdLst/>
              <a:ahLst/>
              <a:cxnLst/>
              <a:rect l="l" t="t" r="r" b="b"/>
              <a:pathLst>
                <a:path w="542" h="535" extrusionOk="0">
                  <a:moveTo>
                    <a:pt x="379" y="84"/>
                  </a:moveTo>
                  <a:lnTo>
                    <a:pt x="449" y="437"/>
                  </a:lnTo>
                  <a:lnTo>
                    <a:pt x="449" y="437"/>
                  </a:lnTo>
                  <a:lnTo>
                    <a:pt x="86" y="301"/>
                  </a:lnTo>
                  <a:lnTo>
                    <a:pt x="86" y="301"/>
                  </a:lnTo>
                  <a:lnTo>
                    <a:pt x="358" y="401"/>
                  </a:lnTo>
                  <a:cubicBezTo>
                    <a:pt x="364" y="404"/>
                    <a:pt x="370" y="405"/>
                    <a:pt x="376" y="405"/>
                  </a:cubicBezTo>
                  <a:cubicBezTo>
                    <a:pt x="388" y="405"/>
                    <a:pt x="401" y="400"/>
                    <a:pt x="411" y="391"/>
                  </a:cubicBezTo>
                  <a:cubicBezTo>
                    <a:pt x="425" y="379"/>
                    <a:pt x="432" y="359"/>
                    <a:pt x="427" y="339"/>
                  </a:cubicBezTo>
                  <a:lnTo>
                    <a:pt x="379" y="84"/>
                  </a:lnTo>
                  <a:close/>
                  <a:moveTo>
                    <a:pt x="377" y="1"/>
                  </a:moveTo>
                  <a:cubicBezTo>
                    <a:pt x="372" y="1"/>
                    <a:pt x="367" y="1"/>
                    <a:pt x="362" y="2"/>
                  </a:cubicBezTo>
                  <a:cubicBezTo>
                    <a:pt x="339" y="6"/>
                    <a:pt x="321" y="20"/>
                    <a:pt x="308" y="37"/>
                  </a:cubicBezTo>
                  <a:cubicBezTo>
                    <a:pt x="297" y="56"/>
                    <a:pt x="292" y="78"/>
                    <a:pt x="297" y="99"/>
                  </a:cubicBezTo>
                  <a:lnTo>
                    <a:pt x="338" y="306"/>
                  </a:lnTo>
                  <a:lnTo>
                    <a:pt x="115" y="224"/>
                  </a:lnTo>
                  <a:cubicBezTo>
                    <a:pt x="106" y="221"/>
                    <a:pt x="96" y="219"/>
                    <a:pt x="87" y="219"/>
                  </a:cubicBezTo>
                  <a:cubicBezTo>
                    <a:pt x="75" y="219"/>
                    <a:pt x="63" y="222"/>
                    <a:pt x="52" y="227"/>
                  </a:cubicBezTo>
                  <a:cubicBezTo>
                    <a:pt x="32" y="235"/>
                    <a:pt x="16" y="253"/>
                    <a:pt x="9" y="274"/>
                  </a:cubicBezTo>
                  <a:cubicBezTo>
                    <a:pt x="1" y="295"/>
                    <a:pt x="2" y="317"/>
                    <a:pt x="11" y="337"/>
                  </a:cubicBezTo>
                  <a:cubicBezTo>
                    <a:pt x="22" y="358"/>
                    <a:pt x="37" y="372"/>
                    <a:pt x="58" y="380"/>
                  </a:cubicBezTo>
                  <a:lnTo>
                    <a:pt x="468" y="531"/>
                  </a:lnTo>
                  <a:cubicBezTo>
                    <a:pt x="474" y="533"/>
                    <a:pt x="479" y="534"/>
                    <a:pt x="487" y="534"/>
                  </a:cubicBezTo>
                  <a:cubicBezTo>
                    <a:pt x="499" y="534"/>
                    <a:pt x="513" y="529"/>
                    <a:pt x="520" y="520"/>
                  </a:cubicBezTo>
                  <a:cubicBezTo>
                    <a:pt x="535" y="507"/>
                    <a:pt x="542" y="488"/>
                    <a:pt x="538" y="468"/>
                  </a:cubicBezTo>
                  <a:lnTo>
                    <a:pt x="458" y="67"/>
                  </a:lnTo>
                  <a:cubicBezTo>
                    <a:pt x="453" y="45"/>
                    <a:pt x="441" y="26"/>
                    <a:pt x="422" y="14"/>
                  </a:cubicBezTo>
                  <a:cubicBezTo>
                    <a:pt x="409" y="5"/>
                    <a:pt x="393"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6946684" y="2626088"/>
              <a:ext cx="34746" cy="33994"/>
            </a:xfrm>
            <a:custGeom>
              <a:avLst/>
              <a:gdLst/>
              <a:ahLst/>
              <a:cxnLst/>
              <a:rect l="l" t="t" r="r" b="b"/>
              <a:pathLst>
                <a:path w="462" h="452" extrusionOk="0">
                  <a:moveTo>
                    <a:pt x="338" y="0"/>
                  </a:moveTo>
                  <a:cubicBezTo>
                    <a:pt x="335" y="0"/>
                    <a:pt x="332" y="1"/>
                    <a:pt x="329" y="1"/>
                  </a:cubicBezTo>
                  <a:cubicBezTo>
                    <a:pt x="307" y="7"/>
                    <a:pt x="291" y="28"/>
                    <a:pt x="297" y="51"/>
                  </a:cubicBezTo>
                  <a:lnTo>
                    <a:pt x="348" y="306"/>
                  </a:lnTo>
                  <a:cubicBezTo>
                    <a:pt x="351" y="315"/>
                    <a:pt x="343" y="321"/>
                    <a:pt x="335" y="321"/>
                  </a:cubicBezTo>
                  <a:cubicBezTo>
                    <a:pt x="334" y="321"/>
                    <a:pt x="333" y="321"/>
                    <a:pt x="332" y="321"/>
                  </a:cubicBezTo>
                  <a:lnTo>
                    <a:pt x="62" y="220"/>
                  </a:lnTo>
                  <a:cubicBezTo>
                    <a:pt x="57" y="219"/>
                    <a:pt x="53" y="218"/>
                    <a:pt x="48" y="218"/>
                  </a:cubicBezTo>
                  <a:cubicBezTo>
                    <a:pt x="31" y="218"/>
                    <a:pt x="15" y="228"/>
                    <a:pt x="9" y="245"/>
                  </a:cubicBezTo>
                  <a:cubicBezTo>
                    <a:pt x="1" y="267"/>
                    <a:pt x="11" y="291"/>
                    <a:pt x="33" y="298"/>
                  </a:cubicBezTo>
                  <a:lnTo>
                    <a:pt x="442" y="451"/>
                  </a:lnTo>
                  <a:cubicBezTo>
                    <a:pt x="443" y="451"/>
                    <a:pt x="444" y="451"/>
                    <a:pt x="446" y="451"/>
                  </a:cubicBezTo>
                  <a:cubicBezTo>
                    <a:pt x="454" y="451"/>
                    <a:pt x="461" y="443"/>
                    <a:pt x="458" y="435"/>
                  </a:cubicBezTo>
                  <a:lnTo>
                    <a:pt x="378" y="34"/>
                  </a:lnTo>
                  <a:cubicBezTo>
                    <a:pt x="374" y="15"/>
                    <a:pt x="357" y="0"/>
                    <a:pt x="33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6943676" y="2622930"/>
              <a:ext cx="40913" cy="40236"/>
            </a:xfrm>
            <a:custGeom>
              <a:avLst/>
              <a:gdLst/>
              <a:ahLst/>
              <a:cxnLst/>
              <a:rect l="l" t="t" r="r" b="b"/>
              <a:pathLst>
                <a:path w="544" h="535" extrusionOk="0">
                  <a:moveTo>
                    <a:pt x="378" y="84"/>
                  </a:moveTo>
                  <a:lnTo>
                    <a:pt x="450" y="437"/>
                  </a:lnTo>
                  <a:lnTo>
                    <a:pt x="86" y="301"/>
                  </a:lnTo>
                  <a:lnTo>
                    <a:pt x="86" y="301"/>
                  </a:lnTo>
                  <a:lnTo>
                    <a:pt x="356" y="400"/>
                  </a:lnTo>
                  <a:cubicBezTo>
                    <a:pt x="362" y="403"/>
                    <a:pt x="369" y="404"/>
                    <a:pt x="375" y="404"/>
                  </a:cubicBezTo>
                  <a:cubicBezTo>
                    <a:pt x="388" y="404"/>
                    <a:pt x="400" y="400"/>
                    <a:pt x="409" y="391"/>
                  </a:cubicBezTo>
                  <a:cubicBezTo>
                    <a:pt x="425" y="379"/>
                    <a:pt x="431" y="359"/>
                    <a:pt x="428" y="339"/>
                  </a:cubicBezTo>
                  <a:lnTo>
                    <a:pt x="378" y="84"/>
                  </a:lnTo>
                  <a:close/>
                  <a:moveTo>
                    <a:pt x="377" y="0"/>
                  </a:moveTo>
                  <a:cubicBezTo>
                    <a:pt x="372" y="0"/>
                    <a:pt x="367" y="1"/>
                    <a:pt x="361" y="2"/>
                  </a:cubicBezTo>
                  <a:cubicBezTo>
                    <a:pt x="340" y="6"/>
                    <a:pt x="320" y="19"/>
                    <a:pt x="308" y="37"/>
                  </a:cubicBezTo>
                  <a:cubicBezTo>
                    <a:pt x="296" y="55"/>
                    <a:pt x="293" y="78"/>
                    <a:pt x="296" y="99"/>
                  </a:cubicBezTo>
                  <a:lnTo>
                    <a:pt x="338" y="306"/>
                  </a:lnTo>
                  <a:lnTo>
                    <a:pt x="338" y="306"/>
                  </a:lnTo>
                  <a:lnTo>
                    <a:pt x="114" y="224"/>
                  </a:lnTo>
                  <a:cubicBezTo>
                    <a:pt x="105" y="220"/>
                    <a:pt x="96" y="219"/>
                    <a:pt x="86" y="219"/>
                  </a:cubicBezTo>
                  <a:cubicBezTo>
                    <a:pt x="74" y="219"/>
                    <a:pt x="63" y="221"/>
                    <a:pt x="51" y="226"/>
                  </a:cubicBezTo>
                  <a:cubicBezTo>
                    <a:pt x="31" y="235"/>
                    <a:pt x="16" y="252"/>
                    <a:pt x="9" y="273"/>
                  </a:cubicBezTo>
                  <a:cubicBezTo>
                    <a:pt x="0" y="294"/>
                    <a:pt x="2" y="317"/>
                    <a:pt x="11" y="337"/>
                  </a:cubicBezTo>
                  <a:cubicBezTo>
                    <a:pt x="21" y="358"/>
                    <a:pt x="37" y="371"/>
                    <a:pt x="57" y="380"/>
                  </a:cubicBezTo>
                  <a:lnTo>
                    <a:pt x="467" y="531"/>
                  </a:lnTo>
                  <a:cubicBezTo>
                    <a:pt x="475" y="532"/>
                    <a:pt x="480" y="534"/>
                    <a:pt x="486" y="534"/>
                  </a:cubicBezTo>
                  <a:cubicBezTo>
                    <a:pt x="498" y="534"/>
                    <a:pt x="512" y="529"/>
                    <a:pt x="522" y="520"/>
                  </a:cubicBezTo>
                  <a:cubicBezTo>
                    <a:pt x="537" y="506"/>
                    <a:pt x="543" y="488"/>
                    <a:pt x="539" y="468"/>
                  </a:cubicBezTo>
                  <a:lnTo>
                    <a:pt x="459" y="67"/>
                  </a:lnTo>
                  <a:cubicBezTo>
                    <a:pt x="455" y="44"/>
                    <a:pt x="441" y="26"/>
                    <a:pt x="424" y="13"/>
                  </a:cubicBezTo>
                  <a:cubicBezTo>
                    <a:pt x="409" y="5"/>
                    <a:pt x="393"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7441913" y="3131096"/>
              <a:ext cx="506673" cy="356484"/>
            </a:xfrm>
            <a:custGeom>
              <a:avLst/>
              <a:gdLst/>
              <a:ahLst/>
              <a:cxnLst/>
              <a:rect l="l" t="t" r="r" b="b"/>
              <a:pathLst>
                <a:path w="6737" h="4740" extrusionOk="0">
                  <a:moveTo>
                    <a:pt x="73" y="1"/>
                  </a:moveTo>
                  <a:cubicBezTo>
                    <a:pt x="33" y="1"/>
                    <a:pt x="0" y="33"/>
                    <a:pt x="0" y="74"/>
                  </a:cubicBezTo>
                  <a:lnTo>
                    <a:pt x="0" y="4667"/>
                  </a:lnTo>
                  <a:cubicBezTo>
                    <a:pt x="0" y="4707"/>
                    <a:pt x="33" y="4740"/>
                    <a:pt x="73" y="4740"/>
                  </a:cubicBezTo>
                  <a:lnTo>
                    <a:pt x="6664" y="4740"/>
                  </a:lnTo>
                  <a:cubicBezTo>
                    <a:pt x="6705" y="4740"/>
                    <a:pt x="6737" y="4707"/>
                    <a:pt x="6737" y="4667"/>
                  </a:cubicBezTo>
                  <a:lnTo>
                    <a:pt x="6737" y="74"/>
                  </a:lnTo>
                  <a:cubicBezTo>
                    <a:pt x="6737" y="33"/>
                    <a:pt x="6704" y="1"/>
                    <a:pt x="6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7434994" y="3124403"/>
              <a:ext cx="520210" cy="370021"/>
            </a:xfrm>
            <a:custGeom>
              <a:avLst/>
              <a:gdLst/>
              <a:ahLst/>
              <a:cxnLst/>
              <a:rect l="l" t="t" r="r" b="b"/>
              <a:pathLst>
                <a:path w="6917" h="4920" extrusionOk="0">
                  <a:moveTo>
                    <a:pt x="6226" y="177"/>
                  </a:moveTo>
                  <a:cubicBezTo>
                    <a:pt x="6509" y="177"/>
                    <a:pt x="6740" y="408"/>
                    <a:pt x="6740" y="692"/>
                  </a:cubicBezTo>
                  <a:lnTo>
                    <a:pt x="6740" y="4226"/>
                  </a:lnTo>
                  <a:cubicBezTo>
                    <a:pt x="6740" y="4509"/>
                    <a:pt x="6510" y="4739"/>
                    <a:pt x="6226" y="4739"/>
                  </a:cubicBezTo>
                  <a:lnTo>
                    <a:pt x="694" y="4739"/>
                  </a:lnTo>
                  <a:cubicBezTo>
                    <a:pt x="410" y="4739"/>
                    <a:pt x="180" y="4510"/>
                    <a:pt x="180" y="4226"/>
                  </a:cubicBezTo>
                  <a:lnTo>
                    <a:pt x="180" y="692"/>
                  </a:lnTo>
                  <a:cubicBezTo>
                    <a:pt x="180" y="408"/>
                    <a:pt x="410" y="177"/>
                    <a:pt x="694" y="177"/>
                  </a:cubicBezTo>
                  <a:close/>
                  <a:moveTo>
                    <a:pt x="693" y="1"/>
                  </a:moveTo>
                  <a:cubicBezTo>
                    <a:pt x="310" y="1"/>
                    <a:pt x="0" y="312"/>
                    <a:pt x="0" y="693"/>
                  </a:cubicBezTo>
                  <a:lnTo>
                    <a:pt x="0" y="4227"/>
                  </a:lnTo>
                  <a:cubicBezTo>
                    <a:pt x="0" y="4610"/>
                    <a:pt x="311" y="4920"/>
                    <a:pt x="693" y="4920"/>
                  </a:cubicBezTo>
                  <a:lnTo>
                    <a:pt x="6225" y="4920"/>
                  </a:lnTo>
                  <a:cubicBezTo>
                    <a:pt x="6607" y="4920"/>
                    <a:pt x="6917" y="4609"/>
                    <a:pt x="6917" y="4227"/>
                  </a:cubicBezTo>
                  <a:lnTo>
                    <a:pt x="6917" y="693"/>
                  </a:lnTo>
                  <a:cubicBezTo>
                    <a:pt x="6917" y="312"/>
                    <a:pt x="6607" y="1"/>
                    <a:pt x="622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7441462" y="1996314"/>
              <a:ext cx="498701" cy="498701"/>
            </a:xfrm>
            <a:custGeom>
              <a:avLst/>
              <a:gdLst/>
              <a:ahLst/>
              <a:cxnLst/>
              <a:rect l="l" t="t" r="r" b="b"/>
              <a:pathLst>
                <a:path w="6631" h="6631" extrusionOk="0">
                  <a:moveTo>
                    <a:pt x="80" y="0"/>
                  </a:moveTo>
                  <a:cubicBezTo>
                    <a:pt x="37" y="0"/>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0"/>
                    <a:pt x="6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7435295" y="1990147"/>
              <a:ext cx="510960" cy="511035"/>
            </a:xfrm>
            <a:custGeom>
              <a:avLst/>
              <a:gdLst/>
              <a:ahLst/>
              <a:cxnLst/>
              <a:rect l="l" t="t" r="r" b="b"/>
              <a:pathLst>
                <a:path w="6794" h="6795" extrusionOk="0">
                  <a:moveTo>
                    <a:pt x="6051" y="164"/>
                  </a:moveTo>
                  <a:cubicBezTo>
                    <a:pt x="6369" y="164"/>
                    <a:pt x="6631" y="424"/>
                    <a:pt x="6631" y="745"/>
                  </a:cubicBezTo>
                  <a:lnTo>
                    <a:pt x="6631" y="6051"/>
                  </a:lnTo>
                  <a:cubicBezTo>
                    <a:pt x="6631" y="6370"/>
                    <a:pt x="6371" y="6631"/>
                    <a:pt x="6051" y="6631"/>
                  </a:cubicBezTo>
                  <a:lnTo>
                    <a:pt x="743" y="6631"/>
                  </a:lnTo>
                  <a:cubicBezTo>
                    <a:pt x="424" y="6631"/>
                    <a:pt x="162" y="6371"/>
                    <a:pt x="162" y="6051"/>
                  </a:cubicBezTo>
                  <a:lnTo>
                    <a:pt x="162" y="745"/>
                  </a:lnTo>
                  <a:cubicBezTo>
                    <a:pt x="162" y="425"/>
                    <a:pt x="424" y="164"/>
                    <a:pt x="743" y="164"/>
                  </a:cubicBezTo>
                  <a:close/>
                  <a:moveTo>
                    <a:pt x="743" y="0"/>
                  </a:moveTo>
                  <a:cubicBezTo>
                    <a:pt x="333" y="0"/>
                    <a:pt x="0" y="335"/>
                    <a:pt x="0" y="745"/>
                  </a:cubicBezTo>
                  <a:lnTo>
                    <a:pt x="0" y="6051"/>
                  </a:lnTo>
                  <a:cubicBezTo>
                    <a:pt x="0" y="6461"/>
                    <a:pt x="333" y="6795"/>
                    <a:pt x="743" y="6795"/>
                  </a:cubicBezTo>
                  <a:lnTo>
                    <a:pt x="6051" y="6795"/>
                  </a:lnTo>
                  <a:cubicBezTo>
                    <a:pt x="6461" y="6795"/>
                    <a:pt x="6794" y="6461"/>
                    <a:pt x="6794" y="6051"/>
                  </a:cubicBezTo>
                  <a:lnTo>
                    <a:pt x="6794" y="745"/>
                  </a:lnTo>
                  <a:cubicBezTo>
                    <a:pt x="6794" y="335"/>
                    <a:pt x="6461" y="0"/>
                    <a:pt x="6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7568785" y="2151915"/>
              <a:ext cx="252622" cy="187568"/>
            </a:xfrm>
            <a:custGeom>
              <a:avLst/>
              <a:gdLst/>
              <a:ahLst/>
              <a:cxnLst/>
              <a:rect l="l" t="t" r="r" b="b"/>
              <a:pathLst>
                <a:path w="3359" h="2494" extrusionOk="0">
                  <a:moveTo>
                    <a:pt x="41" y="1"/>
                  </a:moveTo>
                  <a:cubicBezTo>
                    <a:pt x="20" y="1"/>
                    <a:pt x="1" y="18"/>
                    <a:pt x="1" y="41"/>
                  </a:cubicBezTo>
                  <a:lnTo>
                    <a:pt x="1" y="2454"/>
                  </a:lnTo>
                  <a:cubicBezTo>
                    <a:pt x="1" y="2476"/>
                    <a:pt x="20" y="2494"/>
                    <a:pt x="41" y="2494"/>
                  </a:cubicBezTo>
                  <a:lnTo>
                    <a:pt x="3319" y="2494"/>
                  </a:lnTo>
                  <a:cubicBezTo>
                    <a:pt x="3341" y="2494"/>
                    <a:pt x="3358" y="2476"/>
                    <a:pt x="3358" y="2454"/>
                  </a:cubicBezTo>
                  <a:lnTo>
                    <a:pt x="3358" y="41"/>
                  </a:lnTo>
                  <a:cubicBezTo>
                    <a:pt x="3358" y="18"/>
                    <a:pt x="3341" y="1"/>
                    <a:pt x="3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7562618" y="2145823"/>
              <a:ext cx="264956" cy="199826"/>
            </a:xfrm>
            <a:custGeom>
              <a:avLst/>
              <a:gdLst/>
              <a:ahLst/>
              <a:cxnLst/>
              <a:rect l="l" t="t" r="r" b="b"/>
              <a:pathLst>
                <a:path w="3523" h="2657" extrusionOk="0">
                  <a:moveTo>
                    <a:pt x="3107" y="162"/>
                  </a:moveTo>
                  <a:cubicBezTo>
                    <a:pt x="3247" y="162"/>
                    <a:pt x="3360" y="276"/>
                    <a:pt x="3360" y="415"/>
                  </a:cubicBezTo>
                  <a:lnTo>
                    <a:pt x="3360" y="2240"/>
                  </a:lnTo>
                  <a:cubicBezTo>
                    <a:pt x="3360" y="2381"/>
                    <a:pt x="3246" y="2493"/>
                    <a:pt x="3107" y="2493"/>
                  </a:cubicBezTo>
                  <a:lnTo>
                    <a:pt x="417" y="2493"/>
                  </a:lnTo>
                  <a:cubicBezTo>
                    <a:pt x="277" y="2493"/>
                    <a:pt x="164" y="2378"/>
                    <a:pt x="164" y="2240"/>
                  </a:cubicBezTo>
                  <a:lnTo>
                    <a:pt x="164" y="415"/>
                  </a:lnTo>
                  <a:cubicBezTo>
                    <a:pt x="164" y="275"/>
                    <a:pt x="278" y="162"/>
                    <a:pt x="417" y="162"/>
                  </a:cubicBezTo>
                  <a:close/>
                  <a:moveTo>
                    <a:pt x="416" y="1"/>
                  </a:moveTo>
                  <a:cubicBezTo>
                    <a:pt x="188" y="1"/>
                    <a:pt x="1" y="187"/>
                    <a:pt x="1" y="416"/>
                  </a:cubicBezTo>
                  <a:lnTo>
                    <a:pt x="1" y="2241"/>
                  </a:lnTo>
                  <a:cubicBezTo>
                    <a:pt x="1" y="2470"/>
                    <a:pt x="187" y="2657"/>
                    <a:pt x="416" y="2657"/>
                  </a:cubicBezTo>
                  <a:lnTo>
                    <a:pt x="3107" y="2657"/>
                  </a:lnTo>
                  <a:cubicBezTo>
                    <a:pt x="3335" y="2657"/>
                    <a:pt x="3522" y="2470"/>
                    <a:pt x="3522" y="2241"/>
                  </a:cubicBezTo>
                  <a:lnTo>
                    <a:pt x="3522" y="416"/>
                  </a:lnTo>
                  <a:cubicBezTo>
                    <a:pt x="3522" y="188"/>
                    <a:pt x="3336" y="1"/>
                    <a:pt x="3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7568785" y="2176958"/>
              <a:ext cx="252772" cy="69341"/>
            </a:xfrm>
            <a:custGeom>
              <a:avLst/>
              <a:gdLst/>
              <a:ahLst/>
              <a:cxnLst/>
              <a:rect l="l" t="t" r="r" b="b"/>
              <a:pathLst>
                <a:path w="3361" h="922" extrusionOk="0">
                  <a:moveTo>
                    <a:pt x="1" y="1"/>
                  </a:moveTo>
                  <a:lnTo>
                    <a:pt x="1357" y="821"/>
                  </a:lnTo>
                  <a:cubicBezTo>
                    <a:pt x="1468" y="888"/>
                    <a:pt x="1592" y="922"/>
                    <a:pt x="1716" y="922"/>
                  </a:cubicBezTo>
                  <a:cubicBezTo>
                    <a:pt x="1847" y="922"/>
                    <a:pt x="1977" y="885"/>
                    <a:pt x="2091" y="811"/>
                  </a:cubicBezTo>
                  <a:lnTo>
                    <a:pt x="33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7565626" y="2171844"/>
              <a:ext cx="259165" cy="80547"/>
            </a:xfrm>
            <a:custGeom>
              <a:avLst/>
              <a:gdLst/>
              <a:ahLst/>
              <a:cxnLst/>
              <a:rect l="l" t="t" r="r" b="b"/>
              <a:pathLst>
                <a:path w="3446" h="1071" extrusionOk="0">
                  <a:moveTo>
                    <a:pt x="84" y="0"/>
                  </a:moveTo>
                  <a:lnTo>
                    <a:pt x="0" y="140"/>
                  </a:lnTo>
                  <a:lnTo>
                    <a:pt x="1356" y="959"/>
                  </a:lnTo>
                  <a:cubicBezTo>
                    <a:pt x="1479" y="1033"/>
                    <a:pt x="1618" y="1070"/>
                    <a:pt x="1758" y="1070"/>
                  </a:cubicBezTo>
                  <a:cubicBezTo>
                    <a:pt x="1904" y="1070"/>
                    <a:pt x="2050" y="1030"/>
                    <a:pt x="2178" y="950"/>
                  </a:cubicBezTo>
                  <a:lnTo>
                    <a:pt x="3446" y="140"/>
                  </a:lnTo>
                  <a:lnTo>
                    <a:pt x="3358" y="1"/>
                  </a:lnTo>
                  <a:lnTo>
                    <a:pt x="2089" y="812"/>
                  </a:lnTo>
                  <a:cubicBezTo>
                    <a:pt x="1989" y="876"/>
                    <a:pt x="1873" y="908"/>
                    <a:pt x="1757" y="908"/>
                  </a:cubicBezTo>
                  <a:cubicBezTo>
                    <a:pt x="1647" y="908"/>
                    <a:pt x="1537" y="879"/>
                    <a:pt x="1441" y="820"/>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7441462" y="2577656"/>
              <a:ext cx="498701" cy="498776"/>
            </a:xfrm>
            <a:custGeom>
              <a:avLst/>
              <a:gdLst/>
              <a:ahLst/>
              <a:cxnLst/>
              <a:rect l="l" t="t" r="r" b="b"/>
              <a:pathLst>
                <a:path w="6631" h="6632" extrusionOk="0">
                  <a:moveTo>
                    <a:pt x="80" y="1"/>
                  </a:moveTo>
                  <a:cubicBezTo>
                    <a:pt x="37" y="1"/>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1"/>
                    <a:pt x="6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7435295" y="2571413"/>
              <a:ext cx="510960" cy="511035"/>
            </a:xfrm>
            <a:custGeom>
              <a:avLst/>
              <a:gdLst/>
              <a:ahLst/>
              <a:cxnLst/>
              <a:rect l="l" t="t" r="r" b="b"/>
              <a:pathLst>
                <a:path w="6794" h="6795" extrusionOk="0">
                  <a:moveTo>
                    <a:pt x="6051" y="164"/>
                  </a:moveTo>
                  <a:cubicBezTo>
                    <a:pt x="6369" y="164"/>
                    <a:pt x="6631" y="423"/>
                    <a:pt x="6631" y="744"/>
                  </a:cubicBezTo>
                  <a:lnTo>
                    <a:pt x="6631" y="6051"/>
                  </a:lnTo>
                  <a:cubicBezTo>
                    <a:pt x="6631" y="6370"/>
                    <a:pt x="6371" y="6630"/>
                    <a:pt x="6051" y="6630"/>
                  </a:cubicBezTo>
                  <a:lnTo>
                    <a:pt x="743" y="6630"/>
                  </a:lnTo>
                  <a:cubicBezTo>
                    <a:pt x="424" y="6630"/>
                    <a:pt x="162" y="6371"/>
                    <a:pt x="162" y="6051"/>
                  </a:cubicBezTo>
                  <a:lnTo>
                    <a:pt x="162" y="744"/>
                  </a:lnTo>
                  <a:cubicBezTo>
                    <a:pt x="162" y="425"/>
                    <a:pt x="424" y="164"/>
                    <a:pt x="743" y="164"/>
                  </a:cubicBezTo>
                  <a:close/>
                  <a:moveTo>
                    <a:pt x="743" y="1"/>
                  </a:moveTo>
                  <a:cubicBezTo>
                    <a:pt x="333" y="1"/>
                    <a:pt x="0" y="334"/>
                    <a:pt x="0" y="744"/>
                  </a:cubicBezTo>
                  <a:lnTo>
                    <a:pt x="0" y="6051"/>
                  </a:lnTo>
                  <a:cubicBezTo>
                    <a:pt x="0" y="6461"/>
                    <a:pt x="333" y="6794"/>
                    <a:pt x="743" y="6794"/>
                  </a:cubicBezTo>
                  <a:lnTo>
                    <a:pt x="6051" y="6794"/>
                  </a:lnTo>
                  <a:cubicBezTo>
                    <a:pt x="6461" y="6794"/>
                    <a:pt x="6794" y="6461"/>
                    <a:pt x="6794" y="6051"/>
                  </a:cubicBezTo>
                  <a:lnTo>
                    <a:pt x="6794" y="744"/>
                  </a:lnTo>
                  <a:cubicBezTo>
                    <a:pt x="6794" y="334"/>
                    <a:pt x="6461" y="1"/>
                    <a:pt x="6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7494106" y="2652260"/>
              <a:ext cx="232015" cy="12259"/>
            </a:xfrm>
            <a:custGeom>
              <a:avLst/>
              <a:gdLst/>
              <a:ahLst/>
              <a:cxnLst/>
              <a:rect l="l" t="t" r="r" b="b"/>
              <a:pathLst>
                <a:path w="3085" h="163" extrusionOk="0">
                  <a:moveTo>
                    <a:pt x="83" y="0"/>
                  </a:moveTo>
                  <a:cubicBezTo>
                    <a:pt x="37" y="0"/>
                    <a:pt x="1" y="36"/>
                    <a:pt x="1" y="82"/>
                  </a:cubicBezTo>
                  <a:cubicBezTo>
                    <a:pt x="1" y="127"/>
                    <a:pt x="37" y="163"/>
                    <a:pt x="83" y="163"/>
                  </a:cubicBezTo>
                  <a:lnTo>
                    <a:pt x="3002" y="163"/>
                  </a:lnTo>
                  <a:cubicBezTo>
                    <a:pt x="3047" y="163"/>
                    <a:pt x="3083" y="127"/>
                    <a:pt x="3084" y="82"/>
                  </a:cubicBezTo>
                  <a:cubicBezTo>
                    <a:pt x="3084" y="36"/>
                    <a:pt x="3048" y="0"/>
                    <a:pt x="3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494106" y="2849826"/>
              <a:ext cx="208099" cy="12409"/>
            </a:xfrm>
            <a:custGeom>
              <a:avLst/>
              <a:gdLst/>
              <a:ahLst/>
              <a:cxnLst/>
              <a:rect l="l" t="t" r="r" b="b"/>
              <a:pathLst>
                <a:path w="2767" h="165" extrusionOk="0">
                  <a:moveTo>
                    <a:pt x="83" y="1"/>
                  </a:moveTo>
                  <a:cubicBezTo>
                    <a:pt x="37" y="1"/>
                    <a:pt x="1" y="37"/>
                    <a:pt x="1" y="83"/>
                  </a:cubicBezTo>
                  <a:cubicBezTo>
                    <a:pt x="1" y="128"/>
                    <a:pt x="37" y="165"/>
                    <a:pt x="83" y="165"/>
                  </a:cubicBezTo>
                  <a:lnTo>
                    <a:pt x="2684" y="165"/>
                  </a:lnTo>
                  <a:cubicBezTo>
                    <a:pt x="2730" y="165"/>
                    <a:pt x="2766"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7494106" y="2770333"/>
              <a:ext cx="208099" cy="12409"/>
            </a:xfrm>
            <a:custGeom>
              <a:avLst/>
              <a:gdLst/>
              <a:ahLst/>
              <a:cxnLst/>
              <a:rect l="l" t="t" r="r" b="b"/>
              <a:pathLst>
                <a:path w="2767" h="165" extrusionOk="0">
                  <a:moveTo>
                    <a:pt x="83" y="0"/>
                  </a:moveTo>
                  <a:cubicBezTo>
                    <a:pt x="37" y="0"/>
                    <a:pt x="1" y="38"/>
                    <a:pt x="1" y="82"/>
                  </a:cubicBezTo>
                  <a:cubicBezTo>
                    <a:pt x="1" y="128"/>
                    <a:pt x="37" y="164"/>
                    <a:pt x="83" y="164"/>
                  </a:cubicBezTo>
                  <a:lnTo>
                    <a:pt x="2684" y="164"/>
                  </a:lnTo>
                  <a:cubicBezTo>
                    <a:pt x="2730" y="164"/>
                    <a:pt x="2766" y="128"/>
                    <a:pt x="2766" y="82"/>
                  </a:cubicBezTo>
                  <a:cubicBezTo>
                    <a:pt x="2766" y="38"/>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679412" y="2708063"/>
              <a:ext cx="208099" cy="12334"/>
            </a:xfrm>
            <a:custGeom>
              <a:avLst/>
              <a:gdLst/>
              <a:ahLst/>
              <a:cxnLst/>
              <a:rect l="l" t="t" r="r" b="b"/>
              <a:pathLst>
                <a:path w="2767" h="164" extrusionOk="0">
                  <a:moveTo>
                    <a:pt x="81" y="0"/>
                  </a:moveTo>
                  <a:cubicBezTo>
                    <a:pt x="37" y="0"/>
                    <a:pt x="0" y="36"/>
                    <a:pt x="0" y="81"/>
                  </a:cubicBezTo>
                  <a:cubicBezTo>
                    <a:pt x="0" y="127"/>
                    <a:pt x="37" y="163"/>
                    <a:pt x="81" y="163"/>
                  </a:cubicBezTo>
                  <a:lnTo>
                    <a:pt x="2684" y="163"/>
                  </a:lnTo>
                  <a:cubicBezTo>
                    <a:pt x="2728" y="163"/>
                    <a:pt x="2764" y="126"/>
                    <a:pt x="2766" y="81"/>
                  </a:cubicBezTo>
                  <a:cubicBezTo>
                    <a:pt x="2766" y="36"/>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494106" y="2708063"/>
              <a:ext cx="140864" cy="12334"/>
            </a:xfrm>
            <a:custGeom>
              <a:avLst/>
              <a:gdLst/>
              <a:ahLst/>
              <a:cxnLst/>
              <a:rect l="l" t="t" r="r" b="b"/>
              <a:pathLst>
                <a:path w="1873" h="164" extrusionOk="0">
                  <a:moveTo>
                    <a:pt x="83" y="0"/>
                  </a:moveTo>
                  <a:cubicBezTo>
                    <a:pt x="37" y="0"/>
                    <a:pt x="1" y="36"/>
                    <a:pt x="1" y="81"/>
                  </a:cubicBezTo>
                  <a:cubicBezTo>
                    <a:pt x="1" y="127"/>
                    <a:pt x="37" y="163"/>
                    <a:pt x="83" y="163"/>
                  </a:cubicBezTo>
                  <a:lnTo>
                    <a:pt x="1791" y="163"/>
                  </a:lnTo>
                  <a:cubicBezTo>
                    <a:pt x="1837" y="163"/>
                    <a:pt x="1873" y="126"/>
                    <a:pt x="1873" y="81"/>
                  </a:cubicBezTo>
                  <a:cubicBezTo>
                    <a:pt x="1873" y="36"/>
                    <a:pt x="1837"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749880" y="2770333"/>
              <a:ext cx="91377" cy="12409"/>
            </a:xfrm>
            <a:custGeom>
              <a:avLst/>
              <a:gdLst/>
              <a:ahLst/>
              <a:cxnLst/>
              <a:rect l="l" t="t" r="r" b="b"/>
              <a:pathLst>
                <a:path w="1215" h="165" extrusionOk="0">
                  <a:moveTo>
                    <a:pt x="83" y="0"/>
                  </a:moveTo>
                  <a:cubicBezTo>
                    <a:pt x="37" y="0"/>
                    <a:pt x="1" y="38"/>
                    <a:pt x="1" y="82"/>
                  </a:cubicBezTo>
                  <a:cubicBezTo>
                    <a:pt x="1" y="128"/>
                    <a:pt x="37" y="164"/>
                    <a:pt x="83" y="164"/>
                  </a:cubicBezTo>
                  <a:lnTo>
                    <a:pt x="1134" y="164"/>
                  </a:lnTo>
                  <a:cubicBezTo>
                    <a:pt x="1178" y="164"/>
                    <a:pt x="1215" y="128"/>
                    <a:pt x="1215" y="82"/>
                  </a:cubicBezTo>
                  <a:cubicBezTo>
                    <a:pt x="1215" y="38"/>
                    <a:pt x="1178" y="0"/>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7494106" y="2913751"/>
              <a:ext cx="232015" cy="12409"/>
            </a:xfrm>
            <a:custGeom>
              <a:avLst/>
              <a:gdLst/>
              <a:ahLst/>
              <a:cxnLst/>
              <a:rect l="l" t="t" r="r" b="b"/>
              <a:pathLst>
                <a:path w="3085" h="165" extrusionOk="0">
                  <a:moveTo>
                    <a:pt x="83" y="1"/>
                  </a:moveTo>
                  <a:cubicBezTo>
                    <a:pt x="37" y="1"/>
                    <a:pt x="1" y="37"/>
                    <a:pt x="1" y="83"/>
                  </a:cubicBezTo>
                  <a:cubicBezTo>
                    <a:pt x="1" y="128"/>
                    <a:pt x="37" y="165"/>
                    <a:pt x="83" y="165"/>
                  </a:cubicBezTo>
                  <a:lnTo>
                    <a:pt x="3002" y="165"/>
                  </a:lnTo>
                  <a:cubicBezTo>
                    <a:pt x="3047" y="165"/>
                    <a:pt x="3083" y="128"/>
                    <a:pt x="3084" y="83"/>
                  </a:cubicBezTo>
                  <a:cubicBezTo>
                    <a:pt x="3084" y="37"/>
                    <a:pt x="3048" y="1"/>
                    <a:pt x="3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7679412" y="2969554"/>
              <a:ext cx="208099" cy="12409"/>
            </a:xfrm>
            <a:custGeom>
              <a:avLst/>
              <a:gdLst/>
              <a:ahLst/>
              <a:cxnLst/>
              <a:rect l="l" t="t" r="r" b="b"/>
              <a:pathLst>
                <a:path w="2767" h="165" extrusionOk="0">
                  <a:moveTo>
                    <a:pt x="81" y="1"/>
                  </a:moveTo>
                  <a:cubicBezTo>
                    <a:pt x="37" y="1"/>
                    <a:pt x="0" y="37"/>
                    <a:pt x="0" y="83"/>
                  </a:cubicBezTo>
                  <a:cubicBezTo>
                    <a:pt x="0" y="128"/>
                    <a:pt x="37" y="165"/>
                    <a:pt x="81" y="165"/>
                  </a:cubicBezTo>
                  <a:lnTo>
                    <a:pt x="2684" y="165"/>
                  </a:lnTo>
                  <a:cubicBezTo>
                    <a:pt x="2728" y="165"/>
                    <a:pt x="2764"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494106" y="2969554"/>
              <a:ext cx="140864" cy="12409"/>
            </a:xfrm>
            <a:custGeom>
              <a:avLst/>
              <a:gdLst/>
              <a:ahLst/>
              <a:cxnLst/>
              <a:rect l="l" t="t" r="r" b="b"/>
              <a:pathLst>
                <a:path w="1873" h="165" extrusionOk="0">
                  <a:moveTo>
                    <a:pt x="83" y="1"/>
                  </a:moveTo>
                  <a:cubicBezTo>
                    <a:pt x="37" y="1"/>
                    <a:pt x="1" y="37"/>
                    <a:pt x="1" y="83"/>
                  </a:cubicBezTo>
                  <a:cubicBezTo>
                    <a:pt x="1" y="128"/>
                    <a:pt x="37" y="165"/>
                    <a:pt x="83" y="165"/>
                  </a:cubicBezTo>
                  <a:lnTo>
                    <a:pt x="1791" y="165"/>
                  </a:lnTo>
                  <a:cubicBezTo>
                    <a:pt x="1837" y="165"/>
                    <a:pt x="1873" y="128"/>
                    <a:pt x="1873" y="83"/>
                  </a:cubicBezTo>
                  <a:cubicBezTo>
                    <a:pt x="1873" y="37"/>
                    <a:pt x="1837"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6358944" y="3580809"/>
              <a:ext cx="694240" cy="464632"/>
            </a:xfrm>
            <a:custGeom>
              <a:avLst/>
              <a:gdLst/>
              <a:ahLst/>
              <a:cxnLst/>
              <a:rect l="l" t="t" r="r" b="b"/>
              <a:pathLst>
                <a:path w="9231" h="6178" extrusionOk="0">
                  <a:moveTo>
                    <a:pt x="32" y="1"/>
                  </a:moveTo>
                  <a:cubicBezTo>
                    <a:pt x="15" y="1"/>
                    <a:pt x="1" y="15"/>
                    <a:pt x="1" y="32"/>
                  </a:cubicBezTo>
                  <a:lnTo>
                    <a:pt x="1" y="6147"/>
                  </a:lnTo>
                  <a:cubicBezTo>
                    <a:pt x="1" y="6163"/>
                    <a:pt x="15" y="6178"/>
                    <a:pt x="32" y="6178"/>
                  </a:cubicBezTo>
                  <a:lnTo>
                    <a:pt x="9200" y="6178"/>
                  </a:lnTo>
                  <a:cubicBezTo>
                    <a:pt x="9216" y="6178"/>
                    <a:pt x="9231" y="6163"/>
                    <a:pt x="9231" y="6147"/>
                  </a:cubicBezTo>
                  <a:lnTo>
                    <a:pt x="9231" y="32"/>
                  </a:lnTo>
                  <a:cubicBezTo>
                    <a:pt x="9231" y="15"/>
                    <a:pt x="921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354139" y="3576842"/>
              <a:ext cx="706499" cy="476891"/>
            </a:xfrm>
            <a:custGeom>
              <a:avLst/>
              <a:gdLst/>
              <a:ahLst/>
              <a:cxnLst/>
              <a:rect l="l" t="t" r="r" b="b"/>
              <a:pathLst>
                <a:path w="9394" h="6341" extrusionOk="0">
                  <a:moveTo>
                    <a:pt x="9053" y="166"/>
                  </a:moveTo>
                  <a:cubicBezTo>
                    <a:pt x="9151" y="166"/>
                    <a:pt x="9230" y="245"/>
                    <a:pt x="9230" y="342"/>
                  </a:cubicBezTo>
                  <a:lnTo>
                    <a:pt x="9230" y="6002"/>
                  </a:lnTo>
                  <a:cubicBezTo>
                    <a:pt x="9230" y="6100"/>
                    <a:pt x="9151" y="6179"/>
                    <a:pt x="9053" y="6179"/>
                  </a:cubicBezTo>
                  <a:lnTo>
                    <a:pt x="340" y="6179"/>
                  </a:lnTo>
                  <a:cubicBezTo>
                    <a:pt x="243" y="6179"/>
                    <a:pt x="164" y="6100"/>
                    <a:pt x="164" y="6002"/>
                  </a:cubicBezTo>
                  <a:lnTo>
                    <a:pt x="164" y="342"/>
                  </a:lnTo>
                  <a:cubicBezTo>
                    <a:pt x="164" y="245"/>
                    <a:pt x="243" y="166"/>
                    <a:pt x="340" y="166"/>
                  </a:cubicBezTo>
                  <a:close/>
                  <a:moveTo>
                    <a:pt x="340" y="1"/>
                  </a:moveTo>
                  <a:cubicBezTo>
                    <a:pt x="152" y="1"/>
                    <a:pt x="1" y="154"/>
                    <a:pt x="1" y="341"/>
                  </a:cubicBezTo>
                  <a:lnTo>
                    <a:pt x="1" y="6001"/>
                  </a:lnTo>
                  <a:cubicBezTo>
                    <a:pt x="1" y="6189"/>
                    <a:pt x="153" y="6341"/>
                    <a:pt x="340" y="6341"/>
                  </a:cubicBezTo>
                  <a:lnTo>
                    <a:pt x="9053" y="6341"/>
                  </a:lnTo>
                  <a:cubicBezTo>
                    <a:pt x="9240" y="6341"/>
                    <a:pt x="9394" y="6189"/>
                    <a:pt x="9394" y="6001"/>
                  </a:cubicBezTo>
                  <a:lnTo>
                    <a:pt x="9394" y="341"/>
                  </a:lnTo>
                  <a:cubicBezTo>
                    <a:pt x="9394" y="153"/>
                    <a:pt x="9240" y="1"/>
                    <a:pt x="9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852377" y="3604818"/>
              <a:ext cx="36175" cy="36100"/>
            </a:xfrm>
            <a:custGeom>
              <a:avLst/>
              <a:gdLst/>
              <a:ahLst/>
              <a:cxnLst/>
              <a:rect l="l" t="t" r="r" b="b"/>
              <a:pathLst>
                <a:path w="481" h="480" extrusionOk="0">
                  <a:moveTo>
                    <a:pt x="241" y="163"/>
                  </a:moveTo>
                  <a:cubicBezTo>
                    <a:pt x="283" y="163"/>
                    <a:pt x="317" y="199"/>
                    <a:pt x="317" y="240"/>
                  </a:cubicBezTo>
                  <a:cubicBezTo>
                    <a:pt x="317" y="283"/>
                    <a:pt x="282" y="317"/>
                    <a:pt x="241" y="317"/>
                  </a:cubicBezTo>
                  <a:cubicBezTo>
                    <a:pt x="197" y="317"/>
                    <a:pt x="164" y="283"/>
                    <a:pt x="164" y="240"/>
                  </a:cubicBezTo>
                  <a:cubicBezTo>
                    <a:pt x="164" y="198"/>
                    <a:pt x="197" y="163"/>
                    <a:pt x="241" y="163"/>
                  </a:cubicBezTo>
                  <a:close/>
                  <a:moveTo>
                    <a:pt x="241" y="0"/>
                  </a:moveTo>
                  <a:cubicBezTo>
                    <a:pt x="108" y="0"/>
                    <a:pt x="0" y="108"/>
                    <a:pt x="0" y="240"/>
                  </a:cubicBezTo>
                  <a:cubicBezTo>
                    <a:pt x="0" y="373"/>
                    <a:pt x="108" y="480"/>
                    <a:pt x="241" y="480"/>
                  </a:cubicBezTo>
                  <a:cubicBezTo>
                    <a:pt x="373" y="480"/>
                    <a:pt x="481" y="373"/>
                    <a:pt x="480" y="240"/>
                  </a:cubicBezTo>
                  <a:cubicBezTo>
                    <a:pt x="480" y="108"/>
                    <a:pt x="373"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6922995" y="3604818"/>
              <a:ext cx="36100" cy="36100"/>
            </a:xfrm>
            <a:custGeom>
              <a:avLst/>
              <a:gdLst/>
              <a:ahLst/>
              <a:cxnLst/>
              <a:rect l="l" t="t" r="r" b="b"/>
              <a:pathLst>
                <a:path w="480" h="480" extrusionOk="0">
                  <a:moveTo>
                    <a:pt x="240" y="163"/>
                  </a:moveTo>
                  <a:cubicBezTo>
                    <a:pt x="283" y="163"/>
                    <a:pt x="317" y="199"/>
                    <a:pt x="317" y="240"/>
                  </a:cubicBezTo>
                  <a:cubicBezTo>
                    <a:pt x="317" y="283"/>
                    <a:pt x="283" y="317"/>
                    <a:pt x="240" y="317"/>
                  </a:cubicBezTo>
                  <a:cubicBezTo>
                    <a:pt x="197" y="317"/>
                    <a:pt x="164" y="283"/>
                    <a:pt x="164" y="240"/>
                  </a:cubicBezTo>
                  <a:cubicBezTo>
                    <a:pt x="164" y="198"/>
                    <a:pt x="197" y="163"/>
                    <a:pt x="240" y="163"/>
                  </a:cubicBezTo>
                  <a:close/>
                  <a:moveTo>
                    <a:pt x="240" y="0"/>
                  </a:moveTo>
                  <a:cubicBezTo>
                    <a:pt x="108" y="0"/>
                    <a:pt x="0" y="108"/>
                    <a:pt x="0" y="240"/>
                  </a:cubicBezTo>
                  <a:cubicBezTo>
                    <a:pt x="0" y="373"/>
                    <a:pt x="108" y="480"/>
                    <a:pt x="240" y="480"/>
                  </a:cubicBezTo>
                  <a:cubicBezTo>
                    <a:pt x="372" y="480"/>
                    <a:pt x="480" y="373"/>
                    <a:pt x="480" y="240"/>
                  </a:cubicBezTo>
                  <a:cubicBezTo>
                    <a:pt x="480"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993838" y="3604818"/>
              <a:ext cx="36175" cy="36100"/>
            </a:xfrm>
            <a:custGeom>
              <a:avLst/>
              <a:gdLst/>
              <a:ahLst/>
              <a:cxnLst/>
              <a:rect l="l" t="t" r="r" b="b"/>
              <a:pathLst>
                <a:path w="481" h="480" extrusionOk="0">
                  <a:moveTo>
                    <a:pt x="240" y="163"/>
                  </a:moveTo>
                  <a:cubicBezTo>
                    <a:pt x="283" y="163"/>
                    <a:pt x="317" y="199"/>
                    <a:pt x="317" y="240"/>
                  </a:cubicBezTo>
                  <a:cubicBezTo>
                    <a:pt x="317" y="283"/>
                    <a:pt x="282" y="317"/>
                    <a:pt x="240" y="317"/>
                  </a:cubicBezTo>
                  <a:cubicBezTo>
                    <a:pt x="198" y="317"/>
                    <a:pt x="163" y="283"/>
                    <a:pt x="163" y="240"/>
                  </a:cubicBezTo>
                  <a:cubicBezTo>
                    <a:pt x="163" y="198"/>
                    <a:pt x="198" y="163"/>
                    <a:pt x="240" y="163"/>
                  </a:cubicBezTo>
                  <a:close/>
                  <a:moveTo>
                    <a:pt x="240" y="0"/>
                  </a:moveTo>
                  <a:cubicBezTo>
                    <a:pt x="108" y="0"/>
                    <a:pt x="1" y="108"/>
                    <a:pt x="1" y="240"/>
                  </a:cubicBezTo>
                  <a:cubicBezTo>
                    <a:pt x="1" y="373"/>
                    <a:pt x="108" y="480"/>
                    <a:pt x="240" y="480"/>
                  </a:cubicBezTo>
                  <a:cubicBezTo>
                    <a:pt x="373" y="480"/>
                    <a:pt x="480" y="373"/>
                    <a:pt x="479" y="240"/>
                  </a:cubicBezTo>
                  <a:cubicBezTo>
                    <a:pt x="479"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6531925" y="3662125"/>
              <a:ext cx="352874" cy="321437"/>
            </a:xfrm>
            <a:custGeom>
              <a:avLst/>
              <a:gdLst/>
              <a:ahLst/>
              <a:cxnLst/>
              <a:rect l="l" t="t" r="r" b="b"/>
              <a:pathLst>
                <a:path w="4692" h="4274" extrusionOk="0">
                  <a:moveTo>
                    <a:pt x="2346" y="0"/>
                  </a:moveTo>
                  <a:cubicBezTo>
                    <a:pt x="1799" y="0"/>
                    <a:pt x="1253" y="209"/>
                    <a:pt x="835" y="626"/>
                  </a:cubicBezTo>
                  <a:cubicBezTo>
                    <a:pt x="1" y="1460"/>
                    <a:pt x="1" y="2814"/>
                    <a:pt x="835" y="3648"/>
                  </a:cubicBezTo>
                  <a:cubicBezTo>
                    <a:pt x="1253" y="4065"/>
                    <a:pt x="1799" y="4274"/>
                    <a:pt x="2346" y="4274"/>
                  </a:cubicBezTo>
                  <a:cubicBezTo>
                    <a:pt x="2893" y="4274"/>
                    <a:pt x="3440" y="4065"/>
                    <a:pt x="3857" y="3648"/>
                  </a:cubicBezTo>
                  <a:cubicBezTo>
                    <a:pt x="4692" y="2814"/>
                    <a:pt x="4692" y="1460"/>
                    <a:pt x="3857" y="626"/>
                  </a:cubicBezTo>
                  <a:cubicBezTo>
                    <a:pt x="3440" y="209"/>
                    <a:pt x="2893"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541552" y="3656034"/>
              <a:ext cx="333771" cy="333696"/>
            </a:xfrm>
            <a:custGeom>
              <a:avLst/>
              <a:gdLst/>
              <a:ahLst/>
              <a:cxnLst/>
              <a:rect l="l" t="t" r="r" b="b"/>
              <a:pathLst>
                <a:path w="4438" h="4437" extrusionOk="0">
                  <a:moveTo>
                    <a:pt x="2218" y="162"/>
                  </a:moveTo>
                  <a:cubicBezTo>
                    <a:pt x="3352" y="162"/>
                    <a:pt x="4273" y="1085"/>
                    <a:pt x="4273" y="2217"/>
                  </a:cubicBezTo>
                  <a:cubicBezTo>
                    <a:pt x="4273" y="3350"/>
                    <a:pt x="3353" y="4272"/>
                    <a:pt x="2218" y="4272"/>
                  </a:cubicBezTo>
                  <a:cubicBezTo>
                    <a:pt x="1086" y="4272"/>
                    <a:pt x="164" y="3351"/>
                    <a:pt x="164" y="2217"/>
                  </a:cubicBezTo>
                  <a:cubicBezTo>
                    <a:pt x="164" y="1085"/>
                    <a:pt x="1085" y="162"/>
                    <a:pt x="2218" y="162"/>
                  </a:cubicBezTo>
                  <a:close/>
                  <a:moveTo>
                    <a:pt x="2218" y="0"/>
                  </a:moveTo>
                  <a:cubicBezTo>
                    <a:pt x="996" y="0"/>
                    <a:pt x="1" y="995"/>
                    <a:pt x="1" y="2219"/>
                  </a:cubicBezTo>
                  <a:cubicBezTo>
                    <a:pt x="1" y="3441"/>
                    <a:pt x="996" y="4437"/>
                    <a:pt x="2218" y="4437"/>
                  </a:cubicBezTo>
                  <a:cubicBezTo>
                    <a:pt x="3441" y="4437"/>
                    <a:pt x="4437" y="3441"/>
                    <a:pt x="4437" y="2219"/>
                  </a:cubicBezTo>
                  <a:cubicBezTo>
                    <a:pt x="4437" y="995"/>
                    <a:pt x="3442" y="0"/>
                    <a:pt x="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6582238" y="3696645"/>
              <a:ext cx="252396" cy="252396"/>
            </a:xfrm>
            <a:custGeom>
              <a:avLst/>
              <a:gdLst/>
              <a:ahLst/>
              <a:cxnLst/>
              <a:rect l="l" t="t" r="r" b="b"/>
              <a:pathLst>
                <a:path w="3356" h="3356" extrusionOk="0">
                  <a:moveTo>
                    <a:pt x="1677" y="1"/>
                  </a:moveTo>
                  <a:cubicBezTo>
                    <a:pt x="752" y="1"/>
                    <a:pt x="0" y="752"/>
                    <a:pt x="0" y="1679"/>
                  </a:cubicBezTo>
                  <a:cubicBezTo>
                    <a:pt x="0" y="2605"/>
                    <a:pt x="752" y="3356"/>
                    <a:pt x="1677" y="3356"/>
                  </a:cubicBezTo>
                  <a:cubicBezTo>
                    <a:pt x="2604" y="3356"/>
                    <a:pt x="3355" y="2605"/>
                    <a:pt x="3355" y="1679"/>
                  </a:cubicBezTo>
                  <a:cubicBezTo>
                    <a:pt x="3355" y="752"/>
                    <a:pt x="2604"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6576071" y="3690553"/>
              <a:ext cx="264655" cy="264655"/>
            </a:xfrm>
            <a:custGeom>
              <a:avLst/>
              <a:gdLst/>
              <a:ahLst/>
              <a:cxnLst/>
              <a:rect l="l" t="t" r="r" b="b"/>
              <a:pathLst>
                <a:path w="3519" h="3519" extrusionOk="0">
                  <a:moveTo>
                    <a:pt x="1759" y="163"/>
                  </a:moveTo>
                  <a:cubicBezTo>
                    <a:pt x="2639" y="163"/>
                    <a:pt x="3355" y="879"/>
                    <a:pt x="3356" y="1758"/>
                  </a:cubicBezTo>
                  <a:cubicBezTo>
                    <a:pt x="3356" y="2638"/>
                    <a:pt x="2639" y="3354"/>
                    <a:pt x="1759" y="3354"/>
                  </a:cubicBezTo>
                  <a:cubicBezTo>
                    <a:pt x="880" y="3354"/>
                    <a:pt x="164" y="2638"/>
                    <a:pt x="164" y="1758"/>
                  </a:cubicBezTo>
                  <a:cubicBezTo>
                    <a:pt x="164" y="879"/>
                    <a:pt x="879" y="163"/>
                    <a:pt x="1759" y="163"/>
                  </a:cubicBezTo>
                  <a:close/>
                  <a:moveTo>
                    <a:pt x="1759" y="1"/>
                  </a:moveTo>
                  <a:cubicBezTo>
                    <a:pt x="789" y="1"/>
                    <a:pt x="0" y="790"/>
                    <a:pt x="0" y="1760"/>
                  </a:cubicBezTo>
                  <a:cubicBezTo>
                    <a:pt x="0" y="2729"/>
                    <a:pt x="789" y="3519"/>
                    <a:pt x="1759" y="3519"/>
                  </a:cubicBezTo>
                  <a:cubicBezTo>
                    <a:pt x="2729" y="3519"/>
                    <a:pt x="3518" y="2728"/>
                    <a:pt x="3518" y="1760"/>
                  </a:cubicBezTo>
                  <a:cubicBezTo>
                    <a:pt x="3518" y="790"/>
                    <a:pt x="2730"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699784" y="3750718"/>
              <a:ext cx="71823" cy="80848"/>
            </a:xfrm>
            <a:custGeom>
              <a:avLst/>
              <a:gdLst/>
              <a:ahLst/>
              <a:cxnLst/>
              <a:rect l="l" t="t" r="r" b="b"/>
              <a:pathLst>
                <a:path w="955" h="1075" extrusionOk="0">
                  <a:moveTo>
                    <a:pt x="114" y="1"/>
                  </a:moveTo>
                  <a:cubicBezTo>
                    <a:pt x="51" y="1"/>
                    <a:pt x="0" y="52"/>
                    <a:pt x="0" y="115"/>
                  </a:cubicBezTo>
                  <a:lnTo>
                    <a:pt x="0" y="1074"/>
                  </a:lnTo>
                  <a:lnTo>
                    <a:pt x="841" y="1074"/>
                  </a:lnTo>
                  <a:cubicBezTo>
                    <a:pt x="905" y="1074"/>
                    <a:pt x="955" y="1022"/>
                    <a:pt x="955" y="960"/>
                  </a:cubicBezTo>
                  <a:cubicBezTo>
                    <a:pt x="955" y="896"/>
                    <a:pt x="905" y="846"/>
                    <a:pt x="841" y="846"/>
                  </a:cubicBezTo>
                  <a:lnTo>
                    <a:pt x="228" y="846"/>
                  </a:lnTo>
                  <a:lnTo>
                    <a:pt x="228" y="115"/>
                  </a:lnTo>
                  <a:cubicBezTo>
                    <a:pt x="228" y="52"/>
                    <a:pt x="17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6683540" y="3798774"/>
              <a:ext cx="50690" cy="50765"/>
            </a:xfrm>
            <a:custGeom>
              <a:avLst/>
              <a:gdLst/>
              <a:ahLst/>
              <a:cxnLst/>
              <a:rect l="l" t="t" r="r" b="b"/>
              <a:pathLst>
                <a:path w="674" h="675" extrusionOk="0">
                  <a:moveTo>
                    <a:pt x="338" y="163"/>
                  </a:moveTo>
                  <a:cubicBezTo>
                    <a:pt x="433" y="163"/>
                    <a:pt x="511" y="241"/>
                    <a:pt x="511" y="338"/>
                  </a:cubicBezTo>
                  <a:cubicBezTo>
                    <a:pt x="511" y="433"/>
                    <a:pt x="433" y="511"/>
                    <a:pt x="338" y="511"/>
                  </a:cubicBezTo>
                  <a:cubicBezTo>
                    <a:pt x="241" y="511"/>
                    <a:pt x="163" y="433"/>
                    <a:pt x="163" y="338"/>
                  </a:cubicBezTo>
                  <a:cubicBezTo>
                    <a:pt x="163" y="241"/>
                    <a:pt x="241" y="163"/>
                    <a:pt x="338" y="163"/>
                  </a:cubicBezTo>
                  <a:close/>
                  <a:moveTo>
                    <a:pt x="338" y="0"/>
                  </a:moveTo>
                  <a:cubicBezTo>
                    <a:pt x="151" y="0"/>
                    <a:pt x="0" y="152"/>
                    <a:pt x="0" y="338"/>
                  </a:cubicBezTo>
                  <a:cubicBezTo>
                    <a:pt x="0" y="524"/>
                    <a:pt x="152" y="675"/>
                    <a:pt x="338" y="675"/>
                  </a:cubicBezTo>
                  <a:cubicBezTo>
                    <a:pt x="522" y="675"/>
                    <a:pt x="674" y="523"/>
                    <a:pt x="674" y="338"/>
                  </a:cubicBezTo>
                  <a:cubicBezTo>
                    <a:pt x="674" y="152"/>
                    <a:pt x="522"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139436" y="3583084"/>
              <a:ext cx="806826" cy="471250"/>
            </a:xfrm>
            <a:custGeom>
              <a:avLst/>
              <a:gdLst/>
              <a:ahLst/>
              <a:cxnLst/>
              <a:rect l="l" t="t" r="r" b="b"/>
              <a:pathLst>
                <a:path w="10728" h="6266" extrusionOk="0">
                  <a:moveTo>
                    <a:pt x="625" y="1"/>
                  </a:moveTo>
                  <a:cubicBezTo>
                    <a:pt x="280" y="1"/>
                    <a:pt x="0" y="281"/>
                    <a:pt x="0" y="627"/>
                  </a:cubicBezTo>
                  <a:lnTo>
                    <a:pt x="0" y="5640"/>
                  </a:lnTo>
                  <a:cubicBezTo>
                    <a:pt x="0" y="5986"/>
                    <a:pt x="280" y="6266"/>
                    <a:pt x="625" y="6266"/>
                  </a:cubicBezTo>
                  <a:lnTo>
                    <a:pt x="10103" y="6266"/>
                  </a:lnTo>
                  <a:cubicBezTo>
                    <a:pt x="10447" y="6266"/>
                    <a:pt x="10728" y="5986"/>
                    <a:pt x="10728" y="5640"/>
                  </a:cubicBezTo>
                  <a:lnTo>
                    <a:pt x="10728" y="627"/>
                  </a:lnTo>
                  <a:cubicBezTo>
                    <a:pt x="10728" y="281"/>
                    <a:pt x="10447" y="1"/>
                    <a:pt x="10103" y="1"/>
                  </a:cubicBezTo>
                  <a:close/>
                </a:path>
              </a:pathLst>
            </a:custGeom>
            <a:solidFill>
              <a:srgbClr val="577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727544" y="3630313"/>
              <a:ext cx="125672" cy="353024"/>
            </a:xfrm>
            <a:custGeom>
              <a:avLst/>
              <a:gdLst/>
              <a:ahLst/>
              <a:cxnLst/>
              <a:rect l="l" t="t" r="r" b="b"/>
              <a:pathLst>
                <a:path w="1671" h="4694" extrusionOk="0">
                  <a:moveTo>
                    <a:pt x="1" y="1"/>
                  </a:moveTo>
                  <a:lnTo>
                    <a:pt x="1" y="4694"/>
                  </a:lnTo>
                  <a:lnTo>
                    <a:pt x="1671" y="4694"/>
                  </a:lnTo>
                  <a:lnTo>
                    <a:pt x="1671"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21828" y="3624673"/>
              <a:ext cx="137178" cy="364531"/>
            </a:xfrm>
            <a:custGeom>
              <a:avLst/>
              <a:gdLst/>
              <a:ahLst/>
              <a:cxnLst/>
              <a:rect l="l" t="t" r="r" b="b"/>
              <a:pathLst>
                <a:path w="1824" h="4847" extrusionOk="0">
                  <a:moveTo>
                    <a:pt x="1670" y="154"/>
                  </a:moveTo>
                  <a:lnTo>
                    <a:pt x="1670" y="4692"/>
                  </a:lnTo>
                  <a:lnTo>
                    <a:pt x="155" y="4692"/>
                  </a:lnTo>
                  <a:lnTo>
                    <a:pt x="155" y="154"/>
                  </a:lnTo>
                  <a:close/>
                  <a:moveTo>
                    <a:pt x="77" y="1"/>
                  </a:moveTo>
                  <a:cubicBezTo>
                    <a:pt x="35" y="1"/>
                    <a:pt x="0" y="34"/>
                    <a:pt x="0" y="78"/>
                  </a:cubicBezTo>
                  <a:lnTo>
                    <a:pt x="0" y="4770"/>
                  </a:lnTo>
                  <a:cubicBezTo>
                    <a:pt x="0" y="4811"/>
                    <a:pt x="34" y="4846"/>
                    <a:pt x="77" y="4846"/>
                  </a:cubicBezTo>
                  <a:lnTo>
                    <a:pt x="1747" y="4846"/>
                  </a:lnTo>
                  <a:cubicBezTo>
                    <a:pt x="1789" y="4846"/>
                    <a:pt x="1823" y="4811"/>
                    <a:pt x="1823" y="4769"/>
                  </a:cubicBezTo>
                  <a:lnTo>
                    <a:pt x="1823" y="78"/>
                  </a:lnTo>
                  <a:cubicBezTo>
                    <a:pt x="1823" y="36"/>
                    <a:pt x="178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549758" y="3783959"/>
              <a:ext cx="125822" cy="199375"/>
            </a:xfrm>
            <a:custGeom>
              <a:avLst/>
              <a:gdLst/>
              <a:ahLst/>
              <a:cxnLst/>
              <a:rect l="l" t="t" r="r" b="b"/>
              <a:pathLst>
                <a:path w="1673" h="2651" extrusionOk="0">
                  <a:moveTo>
                    <a:pt x="1" y="0"/>
                  </a:moveTo>
                  <a:lnTo>
                    <a:pt x="1" y="2651"/>
                  </a:lnTo>
                  <a:lnTo>
                    <a:pt x="1673" y="2651"/>
                  </a:lnTo>
                  <a:lnTo>
                    <a:pt x="16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43967" y="3778243"/>
              <a:ext cx="137479" cy="210957"/>
            </a:xfrm>
            <a:custGeom>
              <a:avLst/>
              <a:gdLst/>
              <a:ahLst/>
              <a:cxnLst/>
              <a:rect l="l" t="t" r="r" b="b"/>
              <a:pathLst>
                <a:path w="1828" h="2805" extrusionOk="0">
                  <a:moveTo>
                    <a:pt x="1673" y="154"/>
                  </a:moveTo>
                  <a:lnTo>
                    <a:pt x="1673" y="2650"/>
                  </a:lnTo>
                  <a:lnTo>
                    <a:pt x="153" y="2650"/>
                  </a:lnTo>
                  <a:lnTo>
                    <a:pt x="153" y="154"/>
                  </a:lnTo>
                  <a:close/>
                  <a:moveTo>
                    <a:pt x="77" y="0"/>
                  </a:moveTo>
                  <a:cubicBezTo>
                    <a:pt x="35" y="0"/>
                    <a:pt x="1" y="35"/>
                    <a:pt x="1" y="77"/>
                  </a:cubicBezTo>
                  <a:lnTo>
                    <a:pt x="1" y="2728"/>
                  </a:lnTo>
                  <a:cubicBezTo>
                    <a:pt x="1" y="2769"/>
                    <a:pt x="34" y="2804"/>
                    <a:pt x="77" y="2804"/>
                  </a:cubicBezTo>
                  <a:lnTo>
                    <a:pt x="1750" y="2804"/>
                  </a:lnTo>
                  <a:cubicBezTo>
                    <a:pt x="1792" y="2804"/>
                    <a:pt x="1827" y="2769"/>
                    <a:pt x="1825" y="2727"/>
                  </a:cubicBezTo>
                  <a:lnTo>
                    <a:pt x="1825" y="77"/>
                  </a:lnTo>
                  <a:cubicBezTo>
                    <a:pt x="1825" y="36"/>
                    <a:pt x="1792"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7718294" y="3630388"/>
              <a:ext cx="125897" cy="340314"/>
            </a:xfrm>
            <a:custGeom>
              <a:avLst/>
              <a:gdLst/>
              <a:ahLst/>
              <a:cxnLst/>
              <a:rect l="l" t="t" r="r" b="b"/>
              <a:pathLst>
                <a:path w="1674" h="4525" extrusionOk="0">
                  <a:moveTo>
                    <a:pt x="0" y="1"/>
                  </a:moveTo>
                  <a:lnTo>
                    <a:pt x="0" y="4524"/>
                  </a:lnTo>
                  <a:lnTo>
                    <a:pt x="1673" y="4524"/>
                  </a:lnTo>
                  <a:lnTo>
                    <a:pt x="16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7712578" y="3624598"/>
              <a:ext cx="137404" cy="351896"/>
            </a:xfrm>
            <a:custGeom>
              <a:avLst/>
              <a:gdLst/>
              <a:ahLst/>
              <a:cxnLst/>
              <a:rect l="l" t="t" r="r" b="b"/>
              <a:pathLst>
                <a:path w="1827" h="4679" extrusionOk="0">
                  <a:moveTo>
                    <a:pt x="1673" y="155"/>
                  </a:moveTo>
                  <a:lnTo>
                    <a:pt x="1673" y="4526"/>
                  </a:lnTo>
                  <a:lnTo>
                    <a:pt x="154" y="4526"/>
                  </a:lnTo>
                  <a:lnTo>
                    <a:pt x="154" y="155"/>
                  </a:lnTo>
                  <a:close/>
                  <a:moveTo>
                    <a:pt x="1" y="1"/>
                  </a:moveTo>
                  <a:lnTo>
                    <a:pt x="1" y="4678"/>
                  </a:lnTo>
                  <a:lnTo>
                    <a:pt x="1826" y="4678"/>
                  </a:lnTo>
                  <a:lnTo>
                    <a:pt x="1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7540508" y="3784034"/>
              <a:ext cx="125897" cy="186665"/>
            </a:xfrm>
            <a:custGeom>
              <a:avLst/>
              <a:gdLst/>
              <a:ahLst/>
              <a:cxnLst/>
              <a:rect l="l" t="t" r="r" b="b"/>
              <a:pathLst>
                <a:path w="1674" h="2482" extrusionOk="0">
                  <a:moveTo>
                    <a:pt x="0" y="0"/>
                  </a:moveTo>
                  <a:lnTo>
                    <a:pt x="0" y="2481"/>
                  </a:lnTo>
                  <a:lnTo>
                    <a:pt x="1673" y="2481"/>
                  </a:lnTo>
                  <a:lnTo>
                    <a:pt x="1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534717" y="3778243"/>
              <a:ext cx="137404" cy="198247"/>
            </a:xfrm>
            <a:custGeom>
              <a:avLst/>
              <a:gdLst/>
              <a:ahLst/>
              <a:cxnLst/>
              <a:rect l="l" t="t" r="r" b="b"/>
              <a:pathLst>
                <a:path w="1827" h="2636" extrusionOk="0">
                  <a:moveTo>
                    <a:pt x="1672" y="154"/>
                  </a:moveTo>
                  <a:lnTo>
                    <a:pt x="1672" y="2483"/>
                  </a:lnTo>
                  <a:lnTo>
                    <a:pt x="153" y="2483"/>
                  </a:lnTo>
                  <a:lnTo>
                    <a:pt x="153" y="154"/>
                  </a:lnTo>
                  <a:close/>
                  <a:moveTo>
                    <a:pt x="77" y="0"/>
                  </a:moveTo>
                  <a:cubicBezTo>
                    <a:pt x="36" y="0"/>
                    <a:pt x="0" y="35"/>
                    <a:pt x="0" y="77"/>
                  </a:cubicBezTo>
                  <a:lnTo>
                    <a:pt x="0" y="2558"/>
                  </a:lnTo>
                  <a:cubicBezTo>
                    <a:pt x="0" y="2600"/>
                    <a:pt x="34" y="2635"/>
                    <a:pt x="77" y="2635"/>
                  </a:cubicBezTo>
                  <a:lnTo>
                    <a:pt x="1749" y="2635"/>
                  </a:lnTo>
                  <a:cubicBezTo>
                    <a:pt x="1792" y="2635"/>
                    <a:pt x="1827" y="2602"/>
                    <a:pt x="1826" y="2558"/>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7370769" y="3874958"/>
              <a:ext cx="125747" cy="109126"/>
            </a:xfrm>
            <a:custGeom>
              <a:avLst/>
              <a:gdLst/>
              <a:ahLst/>
              <a:cxnLst/>
              <a:rect l="l" t="t" r="r" b="b"/>
              <a:pathLst>
                <a:path w="1672" h="1451" extrusionOk="0">
                  <a:moveTo>
                    <a:pt x="0" y="0"/>
                  </a:moveTo>
                  <a:lnTo>
                    <a:pt x="0" y="1451"/>
                  </a:lnTo>
                  <a:lnTo>
                    <a:pt x="1672" y="1451"/>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7364978" y="3869318"/>
              <a:ext cx="137329" cy="120633"/>
            </a:xfrm>
            <a:custGeom>
              <a:avLst/>
              <a:gdLst/>
              <a:ahLst/>
              <a:cxnLst/>
              <a:rect l="l" t="t" r="r" b="b"/>
              <a:pathLst>
                <a:path w="1826" h="1604" extrusionOk="0">
                  <a:moveTo>
                    <a:pt x="1672" y="153"/>
                  </a:moveTo>
                  <a:lnTo>
                    <a:pt x="1672" y="1449"/>
                  </a:lnTo>
                  <a:lnTo>
                    <a:pt x="153" y="1449"/>
                  </a:lnTo>
                  <a:lnTo>
                    <a:pt x="153" y="153"/>
                  </a:lnTo>
                  <a:close/>
                  <a:moveTo>
                    <a:pt x="77" y="0"/>
                  </a:moveTo>
                  <a:cubicBezTo>
                    <a:pt x="36" y="0"/>
                    <a:pt x="0" y="34"/>
                    <a:pt x="0" y="76"/>
                  </a:cubicBezTo>
                  <a:lnTo>
                    <a:pt x="0" y="1527"/>
                  </a:lnTo>
                  <a:cubicBezTo>
                    <a:pt x="0" y="1569"/>
                    <a:pt x="33" y="1604"/>
                    <a:pt x="77" y="1604"/>
                  </a:cubicBezTo>
                  <a:lnTo>
                    <a:pt x="1749" y="1604"/>
                  </a:lnTo>
                  <a:cubicBezTo>
                    <a:pt x="1790" y="1604"/>
                    <a:pt x="1826" y="1569"/>
                    <a:pt x="1826" y="1527"/>
                  </a:cubicBezTo>
                  <a:lnTo>
                    <a:pt x="1826" y="76"/>
                  </a:lnTo>
                  <a:cubicBezTo>
                    <a:pt x="1826" y="35"/>
                    <a:pt x="1791"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7361368" y="3875033"/>
              <a:ext cx="125822" cy="101605"/>
            </a:xfrm>
            <a:custGeom>
              <a:avLst/>
              <a:gdLst/>
              <a:ahLst/>
              <a:cxnLst/>
              <a:rect l="l" t="t" r="r" b="b"/>
              <a:pathLst>
                <a:path w="1673" h="1351" extrusionOk="0">
                  <a:moveTo>
                    <a:pt x="0" y="0"/>
                  </a:moveTo>
                  <a:lnTo>
                    <a:pt x="0" y="1350"/>
                  </a:lnTo>
                  <a:lnTo>
                    <a:pt x="1672" y="1350"/>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7355577" y="3869167"/>
              <a:ext cx="137479" cy="113262"/>
            </a:xfrm>
            <a:custGeom>
              <a:avLst/>
              <a:gdLst/>
              <a:ahLst/>
              <a:cxnLst/>
              <a:rect l="l" t="t" r="r" b="b"/>
              <a:pathLst>
                <a:path w="1828" h="1506" extrusionOk="0">
                  <a:moveTo>
                    <a:pt x="1674" y="155"/>
                  </a:moveTo>
                  <a:lnTo>
                    <a:pt x="1674" y="1353"/>
                  </a:lnTo>
                  <a:lnTo>
                    <a:pt x="155" y="1353"/>
                  </a:lnTo>
                  <a:lnTo>
                    <a:pt x="155" y="155"/>
                  </a:lnTo>
                  <a:close/>
                  <a:moveTo>
                    <a:pt x="1" y="0"/>
                  </a:moveTo>
                  <a:lnTo>
                    <a:pt x="1" y="1505"/>
                  </a:lnTo>
                  <a:lnTo>
                    <a:pt x="1827" y="1505"/>
                  </a:lnTo>
                  <a:lnTo>
                    <a:pt x="18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200278" y="3932791"/>
              <a:ext cx="125822" cy="51367"/>
            </a:xfrm>
            <a:custGeom>
              <a:avLst/>
              <a:gdLst/>
              <a:ahLst/>
              <a:cxnLst/>
              <a:rect l="l" t="t" r="r" b="b"/>
              <a:pathLst>
                <a:path w="1673" h="683" extrusionOk="0">
                  <a:moveTo>
                    <a:pt x="1" y="0"/>
                  </a:moveTo>
                  <a:lnTo>
                    <a:pt x="1" y="683"/>
                  </a:lnTo>
                  <a:lnTo>
                    <a:pt x="1672" y="683"/>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7194487" y="3927076"/>
              <a:ext cx="137404" cy="62873"/>
            </a:xfrm>
            <a:custGeom>
              <a:avLst/>
              <a:gdLst/>
              <a:ahLst/>
              <a:cxnLst/>
              <a:rect l="l" t="t" r="r" b="b"/>
              <a:pathLst>
                <a:path w="1827" h="836" extrusionOk="0">
                  <a:moveTo>
                    <a:pt x="1673" y="152"/>
                  </a:moveTo>
                  <a:lnTo>
                    <a:pt x="1673" y="681"/>
                  </a:lnTo>
                  <a:lnTo>
                    <a:pt x="154" y="681"/>
                  </a:lnTo>
                  <a:lnTo>
                    <a:pt x="154" y="152"/>
                  </a:lnTo>
                  <a:close/>
                  <a:moveTo>
                    <a:pt x="78" y="0"/>
                  </a:moveTo>
                  <a:cubicBezTo>
                    <a:pt x="36" y="0"/>
                    <a:pt x="1" y="34"/>
                    <a:pt x="1" y="76"/>
                  </a:cubicBezTo>
                  <a:lnTo>
                    <a:pt x="1" y="759"/>
                  </a:lnTo>
                  <a:cubicBezTo>
                    <a:pt x="1" y="801"/>
                    <a:pt x="35" y="836"/>
                    <a:pt x="78" y="836"/>
                  </a:cubicBezTo>
                  <a:lnTo>
                    <a:pt x="1749" y="836"/>
                  </a:lnTo>
                  <a:cubicBezTo>
                    <a:pt x="1792" y="836"/>
                    <a:pt x="1826" y="801"/>
                    <a:pt x="1826" y="759"/>
                  </a:cubicBezTo>
                  <a:lnTo>
                    <a:pt x="1826" y="76"/>
                  </a:lnTo>
                  <a:cubicBezTo>
                    <a:pt x="1826" y="35"/>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7191103" y="3932791"/>
              <a:ext cx="125747" cy="47832"/>
            </a:xfrm>
            <a:custGeom>
              <a:avLst/>
              <a:gdLst/>
              <a:ahLst/>
              <a:cxnLst/>
              <a:rect l="l" t="t" r="r" b="b"/>
              <a:pathLst>
                <a:path w="1672" h="636" extrusionOk="0">
                  <a:moveTo>
                    <a:pt x="0" y="0"/>
                  </a:moveTo>
                  <a:lnTo>
                    <a:pt x="0" y="635"/>
                  </a:lnTo>
                  <a:lnTo>
                    <a:pt x="1672" y="635"/>
                  </a:lnTo>
                  <a:lnTo>
                    <a:pt x="1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7185236" y="3927001"/>
              <a:ext cx="137404" cy="59489"/>
            </a:xfrm>
            <a:custGeom>
              <a:avLst/>
              <a:gdLst/>
              <a:ahLst/>
              <a:cxnLst/>
              <a:rect l="l" t="t" r="r" b="b"/>
              <a:pathLst>
                <a:path w="1827" h="791" extrusionOk="0">
                  <a:moveTo>
                    <a:pt x="1673" y="153"/>
                  </a:moveTo>
                  <a:lnTo>
                    <a:pt x="1673" y="635"/>
                  </a:lnTo>
                  <a:lnTo>
                    <a:pt x="154" y="635"/>
                  </a:lnTo>
                  <a:lnTo>
                    <a:pt x="154" y="153"/>
                  </a:lnTo>
                  <a:close/>
                  <a:moveTo>
                    <a:pt x="77" y="0"/>
                  </a:moveTo>
                  <a:cubicBezTo>
                    <a:pt x="35" y="0"/>
                    <a:pt x="0" y="35"/>
                    <a:pt x="0" y="77"/>
                  </a:cubicBezTo>
                  <a:lnTo>
                    <a:pt x="0" y="713"/>
                  </a:lnTo>
                  <a:cubicBezTo>
                    <a:pt x="0" y="755"/>
                    <a:pt x="34" y="790"/>
                    <a:pt x="77" y="790"/>
                  </a:cubicBezTo>
                  <a:lnTo>
                    <a:pt x="1749" y="790"/>
                  </a:lnTo>
                  <a:cubicBezTo>
                    <a:pt x="1792" y="790"/>
                    <a:pt x="1827" y="755"/>
                    <a:pt x="1826" y="713"/>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217951" y="3678445"/>
              <a:ext cx="286616" cy="194637"/>
            </a:xfrm>
            <a:custGeom>
              <a:avLst/>
              <a:gdLst/>
              <a:ahLst/>
              <a:cxnLst/>
              <a:rect l="l" t="t" r="r" b="b"/>
              <a:pathLst>
                <a:path w="3811" h="2588" extrusionOk="0">
                  <a:moveTo>
                    <a:pt x="3519" y="1"/>
                  </a:moveTo>
                  <a:cubicBezTo>
                    <a:pt x="3439" y="1"/>
                    <a:pt x="3360" y="37"/>
                    <a:pt x="3310" y="107"/>
                  </a:cubicBezTo>
                  <a:lnTo>
                    <a:pt x="3301" y="117"/>
                  </a:lnTo>
                  <a:cubicBezTo>
                    <a:pt x="3107" y="385"/>
                    <a:pt x="2900" y="650"/>
                    <a:pt x="2653" y="880"/>
                  </a:cubicBezTo>
                  <a:cubicBezTo>
                    <a:pt x="2410" y="1115"/>
                    <a:pt x="2149" y="1336"/>
                    <a:pt x="1868" y="1530"/>
                  </a:cubicBezTo>
                  <a:cubicBezTo>
                    <a:pt x="1588" y="1727"/>
                    <a:pt x="1294" y="1907"/>
                    <a:pt x="989" y="2067"/>
                  </a:cubicBezTo>
                  <a:cubicBezTo>
                    <a:pt x="684" y="2225"/>
                    <a:pt x="366" y="2369"/>
                    <a:pt x="42" y="2483"/>
                  </a:cubicBezTo>
                  <a:lnTo>
                    <a:pt x="41" y="2483"/>
                  </a:lnTo>
                  <a:cubicBezTo>
                    <a:pt x="15" y="2493"/>
                    <a:pt x="0" y="2520"/>
                    <a:pt x="6" y="2547"/>
                  </a:cubicBezTo>
                  <a:cubicBezTo>
                    <a:pt x="13" y="2572"/>
                    <a:pt x="35" y="2587"/>
                    <a:pt x="59" y="2587"/>
                  </a:cubicBezTo>
                  <a:cubicBezTo>
                    <a:pt x="63" y="2587"/>
                    <a:pt x="68" y="2587"/>
                    <a:pt x="72" y="2586"/>
                  </a:cubicBezTo>
                  <a:cubicBezTo>
                    <a:pt x="416" y="2502"/>
                    <a:pt x="749" y="2389"/>
                    <a:pt x="1078" y="2256"/>
                  </a:cubicBezTo>
                  <a:cubicBezTo>
                    <a:pt x="1406" y="2123"/>
                    <a:pt x="1727" y="1969"/>
                    <a:pt x="2037" y="1792"/>
                  </a:cubicBezTo>
                  <a:cubicBezTo>
                    <a:pt x="2349" y="1618"/>
                    <a:pt x="2645" y="1414"/>
                    <a:pt x="2928" y="1190"/>
                  </a:cubicBezTo>
                  <a:cubicBezTo>
                    <a:pt x="3213" y="969"/>
                    <a:pt x="3469" y="706"/>
                    <a:pt x="3713" y="432"/>
                  </a:cubicBezTo>
                  <a:lnTo>
                    <a:pt x="3729" y="412"/>
                  </a:lnTo>
                  <a:cubicBezTo>
                    <a:pt x="3811" y="296"/>
                    <a:pt x="3787" y="134"/>
                    <a:pt x="3672" y="50"/>
                  </a:cubicBezTo>
                  <a:cubicBezTo>
                    <a:pt x="3626" y="17"/>
                    <a:pt x="3572" y="1"/>
                    <a:pt x="3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7430407" y="3644151"/>
              <a:ext cx="85586" cy="101681"/>
            </a:xfrm>
            <a:custGeom>
              <a:avLst/>
              <a:gdLst/>
              <a:ahLst/>
              <a:cxnLst/>
              <a:rect l="l" t="t" r="r" b="b"/>
              <a:pathLst>
                <a:path w="1138" h="1352" extrusionOk="0">
                  <a:moveTo>
                    <a:pt x="1137" y="0"/>
                  </a:moveTo>
                  <a:lnTo>
                    <a:pt x="1" y="770"/>
                  </a:lnTo>
                  <a:lnTo>
                    <a:pt x="573" y="872"/>
                  </a:lnTo>
                  <a:lnTo>
                    <a:pt x="897" y="1352"/>
                  </a:ln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6360231" y="4157958"/>
              <a:ext cx="1585976" cy="31587"/>
            </a:xfrm>
            <a:custGeom>
              <a:avLst/>
              <a:gdLst/>
              <a:ahLst/>
              <a:cxnLst/>
              <a:rect l="l" t="t" r="r" b="b"/>
              <a:pathLst>
                <a:path w="21088" h="420" extrusionOk="0">
                  <a:moveTo>
                    <a:pt x="1" y="0"/>
                  </a:moveTo>
                  <a:lnTo>
                    <a:pt x="1" y="419"/>
                  </a:lnTo>
                  <a:lnTo>
                    <a:pt x="21088" y="419"/>
                  </a:lnTo>
                  <a:lnTo>
                    <a:pt x="21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6360231" y="4222334"/>
              <a:ext cx="808330" cy="31587"/>
            </a:xfrm>
            <a:custGeom>
              <a:avLst/>
              <a:gdLst/>
              <a:ahLst/>
              <a:cxnLst/>
              <a:rect l="l" t="t" r="r" b="b"/>
              <a:pathLst>
                <a:path w="10748" h="420" extrusionOk="0">
                  <a:moveTo>
                    <a:pt x="1" y="0"/>
                  </a:moveTo>
                  <a:lnTo>
                    <a:pt x="1" y="420"/>
                  </a:lnTo>
                  <a:lnTo>
                    <a:pt x="10747" y="420"/>
                  </a:lnTo>
                  <a:lnTo>
                    <a:pt x="10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31"/>
          <p:cNvGrpSpPr/>
          <p:nvPr/>
        </p:nvGrpSpPr>
        <p:grpSpPr>
          <a:xfrm>
            <a:off x="7683750" y="353725"/>
            <a:ext cx="1233651" cy="1275976"/>
            <a:chOff x="7683750" y="353725"/>
            <a:chExt cx="1233651" cy="1275976"/>
          </a:xfrm>
        </p:grpSpPr>
        <p:sp>
          <p:nvSpPr>
            <p:cNvPr id="881" name="Google Shape;881;p31"/>
            <p:cNvSpPr/>
            <p:nvPr/>
          </p:nvSpPr>
          <p:spPr>
            <a:xfrm>
              <a:off x="8580994" y="580155"/>
              <a:ext cx="228069" cy="228190"/>
            </a:xfrm>
            <a:custGeom>
              <a:avLst/>
              <a:gdLst/>
              <a:ahLst/>
              <a:cxnLst/>
              <a:rect l="l" t="t" r="r" b="b"/>
              <a:pathLst>
                <a:path w="3766" h="3768" extrusionOk="0">
                  <a:moveTo>
                    <a:pt x="1888" y="333"/>
                  </a:moveTo>
                  <a:lnTo>
                    <a:pt x="2419" y="1308"/>
                  </a:lnTo>
                  <a:cubicBezTo>
                    <a:pt x="2429" y="1326"/>
                    <a:pt x="2443" y="1341"/>
                    <a:pt x="2461" y="1351"/>
                  </a:cubicBezTo>
                  <a:lnTo>
                    <a:pt x="3434" y="1887"/>
                  </a:lnTo>
                  <a:lnTo>
                    <a:pt x="2458" y="2418"/>
                  </a:lnTo>
                  <a:cubicBezTo>
                    <a:pt x="2441" y="2428"/>
                    <a:pt x="2426" y="2442"/>
                    <a:pt x="2416" y="2460"/>
                  </a:cubicBezTo>
                  <a:lnTo>
                    <a:pt x="1880" y="3433"/>
                  </a:lnTo>
                  <a:lnTo>
                    <a:pt x="1350" y="2457"/>
                  </a:lnTo>
                  <a:cubicBezTo>
                    <a:pt x="1340" y="2440"/>
                    <a:pt x="1325" y="2425"/>
                    <a:pt x="1306" y="2415"/>
                  </a:cubicBezTo>
                  <a:lnTo>
                    <a:pt x="334" y="1879"/>
                  </a:lnTo>
                  <a:lnTo>
                    <a:pt x="1309" y="1349"/>
                  </a:lnTo>
                  <a:cubicBezTo>
                    <a:pt x="1327" y="1339"/>
                    <a:pt x="1342" y="1324"/>
                    <a:pt x="1352" y="1305"/>
                  </a:cubicBezTo>
                  <a:lnTo>
                    <a:pt x="1888" y="333"/>
                  </a:lnTo>
                  <a:close/>
                  <a:moveTo>
                    <a:pt x="1888" y="1"/>
                  </a:moveTo>
                  <a:cubicBezTo>
                    <a:pt x="1849" y="1"/>
                    <a:pt x="1813" y="22"/>
                    <a:pt x="1793" y="57"/>
                  </a:cubicBezTo>
                  <a:lnTo>
                    <a:pt x="1179" y="1175"/>
                  </a:lnTo>
                  <a:lnTo>
                    <a:pt x="56" y="1785"/>
                  </a:lnTo>
                  <a:cubicBezTo>
                    <a:pt x="23" y="1804"/>
                    <a:pt x="1" y="1840"/>
                    <a:pt x="1" y="1879"/>
                  </a:cubicBezTo>
                  <a:cubicBezTo>
                    <a:pt x="1" y="1918"/>
                    <a:pt x="22" y="1954"/>
                    <a:pt x="56" y="1974"/>
                  </a:cubicBezTo>
                  <a:lnTo>
                    <a:pt x="1175" y="2589"/>
                  </a:lnTo>
                  <a:lnTo>
                    <a:pt x="1784" y="3711"/>
                  </a:lnTo>
                  <a:cubicBezTo>
                    <a:pt x="1802" y="3744"/>
                    <a:pt x="1839" y="3767"/>
                    <a:pt x="1879" y="3767"/>
                  </a:cubicBezTo>
                  <a:cubicBezTo>
                    <a:pt x="1919" y="3767"/>
                    <a:pt x="1954" y="3744"/>
                    <a:pt x="1974" y="3711"/>
                  </a:cubicBezTo>
                  <a:lnTo>
                    <a:pt x="2588" y="2592"/>
                  </a:lnTo>
                  <a:lnTo>
                    <a:pt x="3711" y="1983"/>
                  </a:lnTo>
                  <a:cubicBezTo>
                    <a:pt x="3744" y="1963"/>
                    <a:pt x="3766" y="1927"/>
                    <a:pt x="3766" y="1889"/>
                  </a:cubicBezTo>
                  <a:cubicBezTo>
                    <a:pt x="3766" y="1849"/>
                    <a:pt x="3745" y="1813"/>
                    <a:pt x="3711" y="1793"/>
                  </a:cubicBezTo>
                  <a:lnTo>
                    <a:pt x="2592" y="1179"/>
                  </a:lnTo>
                  <a:lnTo>
                    <a:pt x="1983" y="57"/>
                  </a:lnTo>
                  <a:cubicBezTo>
                    <a:pt x="1963" y="23"/>
                    <a:pt x="1927" y="1"/>
                    <a:pt x="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7819039" y="849218"/>
              <a:ext cx="61" cy="72188"/>
            </a:xfrm>
            <a:custGeom>
              <a:avLst/>
              <a:gdLst/>
              <a:ahLst/>
              <a:cxnLst/>
              <a:rect l="l" t="t" r="r" b="b"/>
              <a:pathLst>
                <a:path w="1" h="1192" extrusionOk="0">
                  <a:moveTo>
                    <a:pt x="1" y="1"/>
                  </a:moveTo>
                  <a:lnTo>
                    <a:pt x="1" y="11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7812499" y="842677"/>
              <a:ext cx="13202" cy="85390"/>
            </a:xfrm>
            <a:custGeom>
              <a:avLst/>
              <a:gdLst/>
              <a:ahLst/>
              <a:cxnLst/>
              <a:rect l="l" t="t" r="r" b="b"/>
              <a:pathLst>
                <a:path w="218" h="1410" extrusionOk="0">
                  <a:moveTo>
                    <a:pt x="109" y="1"/>
                  </a:moveTo>
                  <a:cubicBezTo>
                    <a:pt x="49" y="1"/>
                    <a:pt x="1" y="50"/>
                    <a:pt x="1" y="109"/>
                  </a:cubicBezTo>
                  <a:lnTo>
                    <a:pt x="1" y="1301"/>
                  </a:lnTo>
                  <a:cubicBezTo>
                    <a:pt x="1" y="1360"/>
                    <a:pt x="49" y="1409"/>
                    <a:pt x="109" y="1409"/>
                  </a:cubicBezTo>
                  <a:cubicBezTo>
                    <a:pt x="168" y="1409"/>
                    <a:pt x="218" y="1359"/>
                    <a:pt x="217" y="1301"/>
                  </a:cubicBezTo>
                  <a:lnTo>
                    <a:pt x="217" y="109"/>
                  </a:lnTo>
                  <a:cubicBezTo>
                    <a:pt x="217" y="50"/>
                    <a:pt x="16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7819039" y="1034588"/>
              <a:ext cx="61" cy="72248"/>
            </a:xfrm>
            <a:custGeom>
              <a:avLst/>
              <a:gdLst/>
              <a:ahLst/>
              <a:cxnLst/>
              <a:rect l="l" t="t" r="r" b="b"/>
              <a:pathLst>
                <a:path w="1" h="1193" extrusionOk="0">
                  <a:moveTo>
                    <a:pt x="1" y="0"/>
                  </a:moveTo>
                  <a:lnTo>
                    <a:pt x="1"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7812499" y="1028048"/>
              <a:ext cx="13202" cy="85268"/>
            </a:xfrm>
            <a:custGeom>
              <a:avLst/>
              <a:gdLst/>
              <a:ahLst/>
              <a:cxnLst/>
              <a:rect l="l" t="t" r="r" b="b"/>
              <a:pathLst>
                <a:path w="218" h="1408" extrusionOk="0">
                  <a:moveTo>
                    <a:pt x="109" y="0"/>
                  </a:moveTo>
                  <a:cubicBezTo>
                    <a:pt x="49" y="0"/>
                    <a:pt x="1" y="48"/>
                    <a:pt x="1" y="108"/>
                  </a:cubicBezTo>
                  <a:lnTo>
                    <a:pt x="1" y="1301"/>
                  </a:lnTo>
                  <a:cubicBezTo>
                    <a:pt x="1" y="1360"/>
                    <a:pt x="49" y="1407"/>
                    <a:pt x="109" y="1407"/>
                  </a:cubicBezTo>
                  <a:cubicBezTo>
                    <a:pt x="168" y="1407"/>
                    <a:pt x="218" y="1360"/>
                    <a:pt x="217" y="1301"/>
                  </a:cubicBezTo>
                  <a:lnTo>
                    <a:pt x="217" y="108"/>
                  </a:lnTo>
                  <a:cubicBezTo>
                    <a:pt x="217" y="48"/>
                    <a:pt x="16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7875662" y="978026"/>
              <a:ext cx="72309" cy="61"/>
            </a:xfrm>
            <a:custGeom>
              <a:avLst/>
              <a:gdLst/>
              <a:ahLst/>
              <a:cxnLst/>
              <a:rect l="l" t="t" r="r" b="b"/>
              <a:pathLst>
                <a:path w="1194" h="1" extrusionOk="0">
                  <a:moveTo>
                    <a:pt x="1193"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7869121" y="971486"/>
              <a:ext cx="85390" cy="13142"/>
            </a:xfrm>
            <a:custGeom>
              <a:avLst/>
              <a:gdLst/>
              <a:ahLst/>
              <a:cxnLst/>
              <a:rect l="l" t="t" r="r" b="b"/>
              <a:pathLst>
                <a:path w="1410" h="217" extrusionOk="0">
                  <a:moveTo>
                    <a:pt x="109" y="0"/>
                  </a:moveTo>
                  <a:cubicBezTo>
                    <a:pt x="50" y="0"/>
                    <a:pt x="1" y="48"/>
                    <a:pt x="1" y="108"/>
                  </a:cubicBezTo>
                  <a:cubicBezTo>
                    <a:pt x="1" y="167"/>
                    <a:pt x="50" y="216"/>
                    <a:pt x="109"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7690290" y="978026"/>
              <a:ext cx="72248" cy="61"/>
            </a:xfrm>
            <a:custGeom>
              <a:avLst/>
              <a:gdLst/>
              <a:ahLst/>
              <a:cxnLst/>
              <a:rect l="l" t="t" r="r" b="b"/>
              <a:pathLst>
                <a:path w="1193" h="1" extrusionOk="0">
                  <a:moveTo>
                    <a:pt x="1193"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7683750" y="971486"/>
              <a:ext cx="85329" cy="13142"/>
            </a:xfrm>
            <a:custGeom>
              <a:avLst/>
              <a:gdLst/>
              <a:ahLst/>
              <a:cxnLst/>
              <a:rect l="l" t="t" r="r" b="b"/>
              <a:pathLst>
                <a:path w="1409" h="217" extrusionOk="0">
                  <a:moveTo>
                    <a:pt x="108" y="0"/>
                  </a:moveTo>
                  <a:cubicBezTo>
                    <a:pt x="49" y="0"/>
                    <a:pt x="0" y="48"/>
                    <a:pt x="0" y="108"/>
                  </a:cubicBezTo>
                  <a:cubicBezTo>
                    <a:pt x="0" y="167"/>
                    <a:pt x="49" y="216"/>
                    <a:pt x="108"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727958" y="1017995"/>
              <a:ext cx="51113" cy="51113"/>
            </a:xfrm>
            <a:custGeom>
              <a:avLst/>
              <a:gdLst/>
              <a:ahLst/>
              <a:cxnLst/>
              <a:rect l="l" t="t" r="r" b="b"/>
              <a:pathLst>
                <a:path w="844" h="844" extrusionOk="0">
                  <a:moveTo>
                    <a:pt x="1" y="844"/>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7720812" y="1011576"/>
              <a:ext cx="65344" cy="64012"/>
            </a:xfrm>
            <a:custGeom>
              <a:avLst/>
              <a:gdLst/>
              <a:ahLst/>
              <a:cxnLst/>
              <a:rect l="l" t="t" r="r" b="b"/>
              <a:pathLst>
                <a:path w="1079" h="1057" extrusionOk="0">
                  <a:moveTo>
                    <a:pt x="962" y="0"/>
                  </a:moveTo>
                  <a:cubicBezTo>
                    <a:pt x="934" y="0"/>
                    <a:pt x="907" y="11"/>
                    <a:pt x="886" y="31"/>
                  </a:cubicBezTo>
                  <a:lnTo>
                    <a:pt x="42" y="874"/>
                  </a:lnTo>
                  <a:cubicBezTo>
                    <a:pt x="1" y="916"/>
                    <a:pt x="1" y="984"/>
                    <a:pt x="42" y="1026"/>
                  </a:cubicBezTo>
                  <a:cubicBezTo>
                    <a:pt x="63" y="1046"/>
                    <a:pt x="92" y="1057"/>
                    <a:pt x="119" y="1057"/>
                  </a:cubicBezTo>
                  <a:cubicBezTo>
                    <a:pt x="148" y="1057"/>
                    <a:pt x="175" y="1046"/>
                    <a:pt x="195" y="1026"/>
                  </a:cubicBezTo>
                  <a:lnTo>
                    <a:pt x="1037" y="183"/>
                  </a:lnTo>
                  <a:cubicBezTo>
                    <a:pt x="1079" y="141"/>
                    <a:pt x="1079" y="73"/>
                    <a:pt x="1037" y="31"/>
                  </a:cubicBezTo>
                  <a:cubicBezTo>
                    <a:pt x="1017" y="11"/>
                    <a:pt x="989"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7859069" y="886946"/>
              <a:ext cx="51173" cy="50992"/>
            </a:xfrm>
            <a:custGeom>
              <a:avLst/>
              <a:gdLst/>
              <a:ahLst/>
              <a:cxnLst/>
              <a:rect l="l" t="t" r="r" b="b"/>
              <a:pathLst>
                <a:path w="845" h="842" extrusionOk="0">
                  <a:moveTo>
                    <a:pt x="1" y="842"/>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7851983" y="880526"/>
              <a:ext cx="65284" cy="64012"/>
            </a:xfrm>
            <a:custGeom>
              <a:avLst/>
              <a:gdLst/>
              <a:ahLst/>
              <a:cxnLst/>
              <a:rect l="l" t="t" r="r" b="b"/>
              <a:pathLst>
                <a:path w="1078" h="1057" extrusionOk="0">
                  <a:moveTo>
                    <a:pt x="960" y="0"/>
                  </a:moveTo>
                  <a:cubicBezTo>
                    <a:pt x="933" y="0"/>
                    <a:pt x="905" y="11"/>
                    <a:pt x="885" y="32"/>
                  </a:cubicBezTo>
                  <a:lnTo>
                    <a:pt x="42" y="874"/>
                  </a:lnTo>
                  <a:cubicBezTo>
                    <a:pt x="1" y="916"/>
                    <a:pt x="1" y="984"/>
                    <a:pt x="42" y="1026"/>
                  </a:cubicBezTo>
                  <a:cubicBezTo>
                    <a:pt x="63" y="1047"/>
                    <a:pt x="91" y="1057"/>
                    <a:pt x="118" y="1057"/>
                  </a:cubicBezTo>
                  <a:cubicBezTo>
                    <a:pt x="146" y="1057"/>
                    <a:pt x="173" y="1046"/>
                    <a:pt x="194" y="1026"/>
                  </a:cubicBezTo>
                  <a:lnTo>
                    <a:pt x="1036" y="183"/>
                  </a:lnTo>
                  <a:cubicBezTo>
                    <a:pt x="1078" y="142"/>
                    <a:pt x="1078" y="73"/>
                    <a:pt x="1036" y="32"/>
                  </a:cubicBezTo>
                  <a:cubicBezTo>
                    <a:pt x="1015" y="11"/>
                    <a:pt x="988" y="0"/>
                    <a:pt x="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7727958" y="886946"/>
              <a:ext cx="51113" cy="50992"/>
            </a:xfrm>
            <a:custGeom>
              <a:avLst/>
              <a:gdLst/>
              <a:ahLst/>
              <a:cxnLst/>
              <a:rect l="l" t="t" r="r" b="b"/>
              <a:pathLst>
                <a:path w="844" h="842" extrusionOk="0">
                  <a:moveTo>
                    <a:pt x="1" y="0"/>
                  </a:moveTo>
                  <a:lnTo>
                    <a:pt x="844" y="84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720812" y="880526"/>
              <a:ext cx="65344" cy="64012"/>
            </a:xfrm>
            <a:custGeom>
              <a:avLst/>
              <a:gdLst/>
              <a:ahLst/>
              <a:cxnLst/>
              <a:rect l="l" t="t" r="r" b="b"/>
              <a:pathLst>
                <a:path w="1079" h="1057" extrusionOk="0">
                  <a:moveTo>
                    <a:pt x="118" y="0"/>
                  </a:moveTo>
                  <a:cubicBezTo>
                    <a:pt x="91" y="0"/>
                    <a:pt x="63" y="11"/>
                    <a:pt x="42" y="32"/>
                  </a:cubicBezTo>
                  <a:cubicBezTo>
                    <a:pt x="1" y="73"/>
                    <a:pt x="1" y="142"/>
                    <a:pt x="42" y="183"/>
                  </a:cubicBezTo>
                  <a:lnTo>
                    <a:pt x="886" y="1026"/>
                  </a:lnTo>
                  <a:cubicBezTo>
                    <a:pt x="907" y="1047"/>
                    <a:pt x="935" y="1057"/>
                    <a:pt x="963" y="1057"/>
                  </a:cubicBezTo>
                  <a:cubicBezTo>
                    <a:pt x="990" y="1057"/>
                    <a:pt x="1018" y="1046"/>
                    <a:pt x="1037" y="1026"/>
                  </a:cubicBezTo>
                  <a:cubicBezTo>
                    <a:pt x="1079" y="984"/>
                    <a:pt x="1079" y="916"/>
                    <a:pt x="1037" y="874"/>
                  </a:cubicBezTo>
                  <a:lnTo>
                    <a:pt x="195" y="32"/>
                  </a:lnTo>
                  <a:cubicBezTo>
                    <a:pt x="174" y="11"/>
                    <a:pt x="146"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7859069" y="1017995"/>
              <a:ext cx="51173" cy="51113"/>
            </a:xfrm>
            <a:custGeom>
              <a:avLst/>
              <a:gdLst/>
              <a:ahLst/>
              <a:cxnLst/>
              <a:rect l="l" t="t" r="r" b="b"/>
              <a:pathLst>
                <a:path w="845" h="844" extrusionOk="0">
                  <a:moveTo>
                    <a:pt x="1" y="0"/>
                  </a:moveTo>
                  <a:lnTo>
                    <a:pt x="844"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7851983" y="1011576"/>
              <a:ext cx="65284" cy="64012"/>
            </a:xfrm>
            <a:custGeom>
              <a:avLst/>
              <a:gdLst/>
              <a:ahLst/>
              <a:cxnLst/>
              <a:rect l="l" t="t" r="r" b="b"/>
              <a:pathLst>
                <a:path w="1078" h="1057" extrusionOk="0">
                  <a:moveTo>
                    <a:pt x="118" y="0"/>
                  </a:moveTo>
                  <a:cubicBezTo>
                    <a:pt x="90" y="0"/>
                    <a:pt x="63" y="11"/>
                    <a:pt x="42" y="31"/>
                  </a:cubicBezTo>
                  <a:cubicBezTo>
                    <a:pt x="1" y="73"/>
                    <a:pt x="1" y="141"/>
                    <a:pt x="42" y="183"/>
                  </a:cubicBezTo>
                  <a:lnTo>
                    <a:pt x="885" y="1026"/>
                  </a:lnTo>
                  <a:cubicBezTo>
                    <a:pt x="905" y="1046"/>
                    <a:pt x="935" y="1057"/>
                    <a:pt x="961" y="1057"/>
                  </a:cubicBezTo>
                  <a:cubicBezTo>
                    <a:pt x="988" y="1057"/>
                    <a:pt x="1015" y="1046"/>
                    <a:pt x="1036" y="1026"/>
                  </a:cubicBezTo>
                  <a:cubicBezTo>
                    <a:pt x="1078" y="984"/>
                    <a:pt x="1078" y="916"/>
                    <a:pt x="1036"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7863611" y="353725"/>
              <a:ext cx="101559" cy="101559"/>
            </a:xfrm>
            <a:custGeom>
              <a:avLst/>
              <a:gdLst/>
              <a:ahLst/>
              <a:cxnLst/>
              <a:rect l="l" t="t" r="r" b="b"/>
              <a:pathLst>
                <a:path w="1677" h="1677" extrusionOk="0">
                  <a:moveTo>
                    <a:pt x="838" y="217"/>
                  </a:moveTo>
                  <a:cubicBezTo>
                    <a:pt x="1181" y="217"/>
                    <a:pt x="1461" y="496"/>
                    <a:pt x="1461" y="839"/>
                  </a:cubicBezTo>
                  <a:cubicBezTo>
                    <a:pt x="1461" y="1183"/>
                    <a:pt x="1181" y="1462"/>
                    <a:pt x="838" y="1462"/>
                  </a:cubicBezTo>
                  <a:cubicBezTo>
                    <a:pt x="494" y="1462"/>
                    <a:pt x="215" y="1183"/>
                    <a:pt x="215" y="839"/>
                  </a:cubicBezTo>
                  <a:cubicBezTo>
                    <a:pt x="215" y="496"/>
                    <a:pt x="494" y="217"/>
                    <a:pt x="838" y="217"/>
                  </a:cubicBezTo>
                  <a:close/>
                  <a:moveTo>
                    <a:pt x="838" y="1"/>
                  </a:moveTo>
                  <a:cubicBezTo>
                    <a:pt x="376" y="1"/>
                    <a:pt x="0" y="377"/>
                    <a:pt x="0" y="839"/>
                  </a:cubicBezTo>
                  <a:cubicBezTo>
                    <a:pt x="0" y="1301"/>
                    <a:pt x="376" y="1677"/>
                    <a:pt x="838" y="1677"/>
                  </a:cubicBezTo>
                  <a:cubicBezTo>
                    <a:pt x="1300" y="1677"/>
                    <a:pt x="1677" y="1301"/>
                    <a:pt x="1677" y="839"/>
                  </a:cubicBezTo>
                  <a:cubicBezTo>
                    <a:pt x="1677" y="377"/>
                    <a:pt x="1300"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140971" y="766555"/>
              <a:ext cx="64799" cy="64799"/>
            </a:xfrm>
            <a:custGeom>
              <a:avLst/>
              <a:gdLst/>
              <a:ahLst/>
              <a:cxnLst/>
              <a:rect l="l" t="t" r="r" b="b"/>
              <a:pathLst>
                <a:path w="1070" h="1070" extrusionOk="0">
                  <a:moveTo>
                    <a:pt x="535" y="218"/>
                  </a:moveTo>
                  <a:cubicBezTo>
                    <a:pt x="710" y="218"/>
                    <a:pt x="853" y="360"/>
                    <a:pt x="854" y="535"/>
                  </a:cubicBezTo>
                  <a:cubicBezTo>
                    <a:pt x="854" y="711"/>
                    <a:pt x="710" y="853"/>
                    <a:pt x="535" y="853"/>
                  </a:cubicBezTo>
                  <a:cubicBezTo>
                    <a:pt x="360" y="853"/>
                    <a:pt x="217" y="711"/>
                    <a:pt x="217" y="535"/>
                  </a:cubicBezTo>
                  <a:cubicBezTo>
                    <a:pt x="217" y="360"/>
                    <a:pt x="360" y="218"/>
                    <a:pt x="535" y="218"/>
                  </a:cubicBezTo>
                  <a:close/>
                  <a:moveTo>
                    <a:pt x="535" y="1"/>
                  </a:moveTo>
                  <a:cubicBezTo>
                    <a:pt x="241" y="1"/>
                    <a:pt x="0" y="241"/>
                    <a:pt x="0" y="535"/>
                  </a:cubicBezTo>
                  <a:cubicBezTo>
                    <a:pt x="0" y="830"/>
                    <a:pt x="241" y="1070"/>
                    <a:pt x="535" y="1070"/>
                  </a:cubicBezTo>
                  <a:cubicBezTo>
                    <a:pt x="829" y="1070"/>
                    <a:pt x="1068" y="830"/>
                    <a:pt x="1069" y="535"/>
                  </a:cubicBezTo>
                  <a:cubicBezTo>
                    <a:pt x="1069" y="241"/>
                    <a:pt x="829" y="1"/>
                    <a:pt x="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8150600" y="1130453"/>
              <a:ext cx="187373" cy="187433"/>
            </a:xfrm>
            <a:custGeom>
              <a:avLst/>
              <a:gdLst/>
              <a:ahLst/>
              <a:cxnLst/>
              <a:rect l="l" t="t" r="r" b="b"/>
              <a:pathLst>
                <a:path w="3094" h="3095" extrusionOk="0">
                  <a:moveTo>
                    <a:pt x="1548" y="275"/>
                  </a:moveTo>
                  <a:lnTo>
                    <a:pt x="1984" y="1076"/>
                  </a:lnTo>
                  <a:cubicBezTo>
                    <a:pt x="1993" y="1090"/>
                    <a:pt x="2005" y="1103"/>
                    <a:pt x="2020" y="1111"/>
                  </a:cubicBezTo>
                  <a:lnTo>
                    <a:pt x="2819" y="1551"/>
                  </a:lnTo>
                  <a:lnTo>
                    <a:pt x="2017" y="1987"/>
                  </a:lnTo>
                  <a:cubicBezTo>
                    <a:pt x="2003" y="1994"/>
                    <a:pt x="1989" y="2008"/>
                    <a:pt x="1982" y="2022"/>
                  </a:cubicBezTo>
                  <a:lnTo>
                    <a:pt x="1542" y="2822"/>
                  </a:lnTo>
                  <a:lnTo>
                    <a:pt x="1106" y="2019"/>
                  </a:lnTo>
                  <a:cubicBezTo>
                    <a:pt x="1098" y="2005"/>
                    <a:pt x="1086" y="1992"/>
                    <a:pt x="1071" y="1984"/>
                  </a:cubicBezTo>
                  <a:lnTo>
                    <a:pt x="272" y="1545"/>
                  </a:lnTo>
                  <a:lnTo>
                    <a:pt x="1074" y="1109"/>
                  </a:lnTo>
                  <a:cubicBezTo>
                    <a:pt x="1089" y="1101"/>
                    <a:pt x="1101" y="1088"/>
                    <a:pt x="1109" y="1074"/>
                  </a:cubicBezTo>
                  <a:lnTo>
                    <a:pt x="1548" y="275"/>
                  </a:lnTo>
                  <a:close/>
                  <a:moveTo>
                    <a:pt x="1552" y="1"/>
                  </a:moveTo>
                  <a:cubicBezTo>
                    <a:pt x="1519" y="1"/>
                    <a:pt x="1489" y="17"/>
                    <a:pt x="1474" y="46"/>
                  </a:cubicBezTo>
                  <a:lnTo>
                    <a:pt x="967" y="965"/>
                  </a:lnTo>
                  <a:lnTo>
                    <a:pt x="47" y="1465"/>
                  </a:lnTo>
                  <a:cubicBezTo>
                    <a:pt x="18" y="1481"/>
                    <a:pt x="0" y="1511"/>
                    <a:pt x="0" y="1543"/>
                  </a:cubicBezTo>
                  <a:cubicBezTo>
                    <a:pt x="0" y="1576"/>
                    <a:pt x="17" y="1605"/>
                    <a:pt x="46" y="1621"/>
                  </a:cubicBezTo>
                  <a:lnTo>
                    <a:pt x="964" y="2127"/>
                  </a:lnTo>
                  <a:lnTo>
                    <a:pt x="1464" y="3048"/>
                  </a:lnTo>
                  <a:cubicBezTo>
                    <a:pt x="1480" y="3077"/>
                    <a:pt x="1510" y="3094"/>
                    <a:pt x="1542" y="3094"/>
                  </a:cubicBezTo>
                  <a:cubicBezTo>
                    <a:pt x="1574" y="3094"/>
                    <a:pt x="1604" y="3078"/>
                    <a:pt x="1620" y="3050"/>
                  </a:cubicBezTo>
                  <a:lnTo>
                    <a:pt x="2126" y="2131"/>
                  </a:lnTo>
                  <a:lnTo>
                    <a:pt x="3047" y="1630"/>
                  </a:lnTo>
                  <a:cubicBezTo>
                    <a:pt x="3076" y="1615"/>
                    <a:pt x="3094" y="1584"/>
                    <a:pt x="3094" y="1552"/>
                  </a:cubicBezTo>
                  <a:cubicBezTo>
                    <a:pt x="3094" y="1520"/>
                    <a:pt x="3077" y="1490"/>
                    <a:pt x="3048" y="1474"/>
                  </a:cubicBezTo>
                  <a:lnTo>
                    <a:pt x="2130" y="969"/>
                  </a:lnTo>
                  <a:lnTo>
                    <a:pt x="1629" y="47"/>
                  </a:lnTo>
                  <a:cubicBezTo>
                    <a:pt x="1614" y="19"/>
                    <a:pt x="1584" y="1"/>
                    <a:pt x="1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8806213" y="1412718"/>
              <a:ext cx="61" cy="59409"/>
            </a:xfrm>
            <a:custGeom>
              <a:avLst/>
              <a:gdLst/>
              <a:ahLst/>
              <a:cxnLst/>
              <a:rect l="l" t="t" r="r" b="b"/>
              <a:pathLst>
                <a:path w="1" h="981" extrusionOk="0">
                  <a:moveTo>
                    <a:pt x="0" y="1"/>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8800884" y="1407388"/>
              <a:ext cx="10719" cy="70068"/>
            </a:xfrm>
            <a:custGeom>
              <a:avLst/>
              <a:gdLst/>
              <a:ahLst/>
              <a:cxnLst/>
              <a:rect l="l" t="t" r="r" b="b"/>
              <a:pathLst>
                <a:path w="177" h="1157" extrusionOk="0">
                  <a:moveTo>
                    <a:pt x="88" y="0"/>
                  </a:moveTo>
                  <a:cubicBezTo>
                    <a:pt x="40" y="0"/>
                    <a:pt x="0" y="40"/>
                    <a:pt x="0" y="89"/>
                  </a:cubicBezTo>
                  <a:lnTo>
                    <a:pt x="0" y="1068"/>
                  </a:lnTo>
                  <a:cubicBezTo>
                    <a:pt x="0" y="1116"/>
                    <a:pt x="39" y="1156"/>
                    <a:pt x="88" y="1156"/>
                  </a:cubicBezTo>
                  <a:cubicBezTo>
                    <a:pt x="137" y="1156"/>
                    <a:pt x="176" y="1118"/>
                    <a:pt x="176" y="1068"/>
                  </a:cubicBezTo>
                  <a:lnTo>
                    <a:pt x="176" y="89"/>
                  </a:lnTo>
                  <a:cubicBezTo>
                    <a:pt x="176" y="41"/>
                    <a:pt x="13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8806213" y="1565023"/>
              <a:ext cx="61" cy="59349"/>
            </a:xfrm>
            <a:custGeom>
              <a:avLst/>
              <a:gdLst/>
              <a:ahLst/>
              <a:cxnLst/>
              <a:rect l="l" t="t" r="r" b="b"/>
              <a:pathLst>
                <a:path w="1" h="980" extrusionOk="0">
                  <a:moveTo>
                    <a:pt x="0" y="0"/>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8800884" y="1559633"/>
              <a:ext cx="10719" cy="70068"/>
            </a:xfrm>
            <a:custGeom>
              <a:avLst/>
              <a:gdLst/>
              <a:ahLst/>
              <a:cxnLst/>
              <a:rect l="l" t="t" r="r" b="b"/>
              <a:pathLst>
                <a:path w="177" h="1157" extrusionOk="0">
                  <a:moveTo>
                    <a:pt x="88" y="1"/>
                  </a:moveTo>
                  <a:cubicBezTo>
                    <a:pt x="40" y="1"/>
                    <a:pt x="0" y="39"/>
                    <a:pt x="0" y="89"/>
                  </a:cubicBezTo>
                  <a:lnTo>
                    <a:pt x="0" y="1069"/>
                  </a:lnTo>
                  <a:cubicBezTo>
                    <a:pt x="0" y="1116"/>
                    <a:pt x="39" y="1157"/>
                    <a:pt x="88" y="1157"/>
                  </a:cubicBezTo>
                  <a:cubicBezTo>
                    <a:pt x="137" y="1157"/>
                    <a:pt x="176" y="1118"/>
                    <a:pt x="176" y="1069"/>
                  </a:cubicBezTo>
                  <a:lnTo>
                    <a:pt x="176" y="89"/>
                  </a:lnTo>
                  <a:cubicBezTo>
                    <a:pt x="176" y="41"/>
                    <a:pt x="13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8852662" y="1518575"/>
              <a:ext cx="59349" cy="61"/>
            </a:xfrm>
            <a:custGeom>
              <a:avLst/>
              <a:gdLst/>
              <a:ahLst/>
              <a:cxnLst/>
              <a:rect l="l" t="t" r="r" b="b"/>
              <a:pathLst>
                <a:path w="980" h="1" extrusionOk="0">
                  <a:moveTo>
                    <a:pt x="980"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8847273" y="1513185"/>
              <a:ext cx="70128" cy="10780"/>
            </a:xfrm>
            <a:custGeom>
              <a:avLst/>
              <a:gdLst/>
              <a:ahLst/>
              <a:cxnLst/>
              <a:rect l="l" t="t" r="r" b="b"/>
              <a:pathLst>
                <a:path w="1158" h="178" extrusionOk="0">
                  <a:moveTo>
                    <a:pt x="89" y="1"/>
                  </a:moveTo>
                  <a:cubicBezTo>
                    <a:pt x="41" y="1"/>
                    <a:pt x="1" y="40"/>
                    <a:pt x="1" y="89"/>
                  </a:cubicBezTo>
                  <a:cubicBezTo>
                    <a:pt x="1" y="137"/>
                    <a:pt x="39" y="177"/>
                    <a:pt x="89" y="177"/>
                  </a:cubicBezTo>
                  <a:lnTo>
                    <a:pt x="1069" y="177"/>
                  </a:lnTo>
                  <a:cubicBezTo>
                    <a:pt x="1118" y="177"/>
                    <a:pt x="1157" y="137"/>
                    <a:pt x="1157" y="89"/>
                  </a:cubicBezTo>
                  <a:cubicBezTo>
                    <a:pt x="1157" y="41"/>
                    <a:pt x="1118"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8700417" y="1518575"/>
              <a:ext cx="59349" cy="61"/>
            </a:xfrm>
            <a:custGeom>
              <a:avLst/>
              <a:gdLst/>
              <a:ahLst/>
              <a:cxnLst/>
              <a:rect l="l" t="t" r="r" b="b"/>
              <a:pathLst>
                <a:path w="980" h="1" extrusionOk="0">
                  <a:moveTo>
                    <a:pt x="979"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8695087" y="1513185"/>
              <a:ext cx="70007" cy="10780"/>
            </a:xfrm>
            <a:custGeom>
              <a:avLst/>
              <a:gdLst/>
              <a:ahLst/>
              <a:cxnLst/>
              <a:rect l="l" t="t" r="r" b="b"/>
              <a:pathLst>
                <a:path w="1156" h="178" extrusionOk="0">
                  <a:moveTo>
                    <a:pt x="89" y="1"/>
                  </a:moveTo>
                  <a:cubicBezTo>
                    <a:pt x="40" y="1"/>
                    <a:pt x="0" y="40"/>
                    <a:pt x="0" y="89"/>
                  </a:cubicBezTo>
                  <a:cubicBezTo>
                    <a:pt x="0" y="137"/>
                    <a:pt x="39" y="177"/>
                    <a:pt x="89" y="177"/>
                  </a:cubicBezTo>
                  <a:lnTo>
                    <a:pt x="1067" y="177"/>
                  </a:lnTo>
                  <a:cubicBezTo>
                    <a:pt x="1117" y="177"/>
                    <a:pt x="1155" y="137"/>
                    <a:pt x="1155" y="89"/>
                  </a:cubicBezTo>
                  <a:cubicBezTo>
                    <a:pt x="1155" y="41"/>
                    <a:pt x="1117" y="1"/>
                    <a:pt x="1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8731423" y="1551397"/>
              <a:ext cx="41908" cy="42029"/>
            </a:xfrm>
            <a:custGeom>
              <a:avLst/>
              <a:gdLst/>
              <a:ahLst/>
              <a:cxnLst/>
              <a:rect l="l" t="t" r="r" b="b"/>
              <a:pathLst>
                <a:path w="692" h="694" extrusionOk="0">
                  <a:moveTo>
                    <a:pt x="0" y="693"/>
                  </a:moveTo>
                  <a:lnTo>
                    <a:pt x="69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8725549" y="1545947"/>
              <a:ext cx="53838" cy="52808"/>
            </a:xfrm>
            <a:custGeom>
              <a:avLst/>
              <a:gdLst/>
              <a:ahLst/>
              <a:cxnLst/>
              <a:rect l="l" t="t" r="r" b="b"/>
              <a:pathLst>
                <a:path w="889" h="872" extrusionOk="0">
                  <a:moveTo>
                    <a:pt x="791" y="0"/>
                  </a:moveTo>
                  <a:cubicBezTo>
                    <a:pt x="768" y="0"/>
                    <a:pt x="746" y="9"/>
                    <a:pt x="728" y="27"/>
                  </a:cubicBezTo>
                  <a:lnTo>
                    <a:pt x="35" y="720"/>
                  </a:lnTo>
                  <a:cubicBezTo>
                    <a:pt x="1" y="755"/>
                    <a:pt x="1" y="810"/>
                    <a:pt x="35" y="845"/>
                  </a:cubicBezTo>
                  <a:cubicBezTo>
                    <a:pt x="53" y="862"/>
                    <a:pt x="75" y="871"/>
                    <a:pt x="97" y="871"/>
                  </a:cubicBezTo>
                  <a:cubicBezTo>
                    <a:pt x="120" y="871"/>
                    <a:pt x="143" y="862"/>
                    <a:pt x="160" y="844"/>
                  </a:cubicBezTo>
                  <a:lnTo>
                    <a:pt x="853" y="151"/>
                  </a:lnTo>
                  <a:cubicBezTo>
                    <a:pt x="888" y="118"/>
                    <a:pt x="888" y="62"/>
                    <a:pt x="853" y="27"/>
                  </a:cubicBezTo>
                  <a:cubicBezTo>
                    <a:pt x="836" y="9"/>
                    <a:pt x="813"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8839036" y="1443784"/>
              <a:ext cx="42029" cy="41908"/>
            </a:xfrm>
            <a:custGeom>
              <a:avLst/>
              <a:gdLst/>
              <a:ahLst/>
              <a:cxnLst/>
              <a:rect l="l" t="t" r="r" b="b"/>
              <a:pathLst>
                <a:path w="694" h="692" extrusionOk="0">
                  <a:moveTo>
                    <a:pt x="1" y="691"/>
                  </a:moveTo>
                  <a:lnTo>
                    <a:pt x="69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8833162" y="1438273"/>
              <a:ext cx="53838" cy="52748"/>
            </a:xfrm>
            <a:custGeom>
              <a:avLst/>
              <a:gdLst/>
              <a:ahLst/>
              <a:cxnLst/>
              <a:rect l="l" t="t" r="r" b="b"/>
              <a:pathLst>
                <a:path w="889" h="871" extrusionOk="0">
                  <a:moveTo>
                    <a:pt x="791" y="0"/>
                  </a:moveTo>
                  <a:cubicBezTo>
                    <a:pt x="768" y="0"/>
                    <a:pt x="746" y="9"/>
                    <a:pt x="728" y="27"/>
                  </a:cubicBezTo>
                  <a:lnTo>
                    <a:pt x="36" y="719"/>
                  </a:lnTo>
                  <a:cubicBezTo>
                    <a:pt x="0" y="754"/>
                    <a:pt x="0" y="809"/>
                    <a:pt x="36" y="845"/>
                  </a:cubicBezTo>
                  <a:cubicBezTo>
                    <a:pt x="52" y="861"/>
                    <a:pt x="76" y="871"/>
                    <a:pt x="98" y="871"/>
                  </a:cubicBezTo>
                  <a:cubicBezTo>
                    <a:pt x="121" y="871"/>
                    <a:pt x="144" y="863"/>
                    <a:pt x="161" y="844"/>
                  </a:cubicBezTo>
                  <a:lnTo>
                    <a:pt x="854" y="151"/>
                  </a:lnTo>
                  <a:cubicBezTo>
                    <a:pt x="889" y="117"/>
                    <a:pt x="889" y="61"/>
                    <a:pt x="854" y="27"/>
                  </a:cubicBezTo>
                  <a:cubicBezTo>
                    <a:pt x="836" y="9"/>
                    <a:pt x="814"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8731423" y="1443784"/>
              <a:ext cx="41908" cy="41908"/>
            </a:xfrm>
            <a:custGeom>
              <a:avLst/>
              <a:gdLst/>
              <a:ahLst/>
              <a:cxnLst/>
              <a:rect l="l" t="t" r="r" b="b"/>
              <a:pathLst>
                <a:path w="692" h="692" extrusionOk="0">
                  <a:moveTo>
                    <a:pt x="0" y="0"/>
                  </a:moveTo>
                  <a:lnTo>
                    <a:pt x="691" y="6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8725428" y="1438334"/>
              <a:ext cx="53777" cy="52687"/>
            </a:xfrm>
            <a:custGeom>
              <a:avLst/>
              <a:gdLst/>
              <a:ahLst/>
              <a:cxnLst/>
              <a:rect l="l" t="t" r="r" b="b"/>
              <a:pathLst>
                <a:path w="888" h="870" extrusionOk="0">
                  <a:moveTo>
                    <a:pt x="99" y="0"/>
                  </a:moveTo>
                  <a:cubicBezTo>
                    <a:pt x="76" y="0"/>
                    <a:pt x="54" y="9"/>
                    <a:pt x="36" y="27"/>
                  </a:cubicBezTo>
                  <a:cubicBezTo>
                    <a:pt x="1" y="60"/>
                    <a:pt x="1" y="116"/>
                    <a:pt x="36" y="151"/>
                  </a:cubicBezTo>
                  <a:lnTo>
                    <a:pt x="729" y="844"/>
                  </a:lnTo>
                  <a:cubicBezTo>
                    <a:pt x="746" y="860"/>
                    <a:pt x="769" y="870"/>
                    <a:pt x="791" y="870"/>
                  </a:cubicBezTo>
                  <a:cubicBezTo>
                    <a:pt x="814" y="870"/>
                    <a:pt x="836" y="862"/>
                    <a:pt x="854" y="846"/>
                  </a:cubicBezTo>
                  <a:cubicBezTo>
                    <a:pt x="888" y="810"/>
                    <a:pt x="888" y="754"/>
                    <a:pt x="854" y="719"/>
                  </a:cubicBezTo>
                  <a:lnTo>
                    <a:pt x="160" y="27"/>
                  </a:lnTo>
                  <a:cubicBezTo>
                    <a:pt x="144" y="9"/>
                    <a:pt x="122"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839036" y="1551397"/>
              <a:ext cx="42029" cy="42029"/>
            </a:xfrm>
            <a:custGeom>
              <a:avLst/>
              <a:gdLst/>
              <a:ahLst/>
              <a:cxnLst/>
              <a:rect l="l" t="t" r="r" b="b"/>
              <a:pathLst>
                <a:path w="694" h="694" extrusionOk="0">
                  <a:moveTo>
                    <a:pt x="1" y="1"/>
                  </a:moveTo>
                  <a:lnTo>
                    <a:pt x="693"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833162" y="1546068"/>
              <a:ext cx="53777" cy="52687"/>
            </a:xfrm>
            <a:custGeom>
              <a:avLst/>
              <a:gdLst/>
              <a:ahLst/>
              <a:cxnLst/>
              <a:rect l="l" t="t" r="r" b="b"/>
              <a:pathLst>
                <a:path w="888" h="870" extrusionOk="0">
                  <a:moveTo>
                    <a:pt x="98" y="0"/>
                  </a:moveTo>
                  <a:cubicBezTo>
                    <a:pt x="75" y="0"/>
                    <a:pt x="53" y="9"/>
                    <a:pt x="36" y="27"/>
                  </a:cubicBezTo>
                  <a:cubicBezTo>
                    <a:pt x="0" y="60"/>
                    <a:pt x="0" y="116"/>
                    <a:pt x="36" y="151"/>
                  </a:cubicBezTo>
                  <a:lnTo>
                    <a:pt x="728" y="843"/>
                  </a:lnTo>
                  <a:cubicBezTo>
                    <a:pt x="746" y="860"/>
                    <a:pt x="768" y="869"/>
                    <a:pt x="790" y="869"/>
                  </a:cubicBezTo>
                  <a:cubicBezTo>
                    <a:pt x="813" y="869"/>
                    <a:pt x="836" y="860"/>
                    <a:pt x="852" y="844"/>
                  </a:cubicBezTo>
                  <a:cubicBezTo>
                    <a:pt x="888" y="810"/>
                    <a:pt x="888" y="754"/>
                    <a:pt x="852" y="719"/>
                  </a:cubicBezTo>
                  <a:lnTo>
                    <a:pt x="160" y="27"/>
                  </a:lnTo>
                  <a:cubicBezTo>
                    <a:pt x="143" y="9"/>
                    <a:pt x="12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1"/>
          <p:cNvSpPr/>
          <p:nvPr/>
        </p:nvSpPr>
        <p:spPr>
          <a:xfrm>
            <a:off x="5602925" y="1053575"/>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4925166" y="1473450"/>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2514257" y="357450"/>
            <a:ext cx="48218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Customer Basic Details</a:t>
            </a:r>
            <a:endParaRPr/>
          </a:p>
        </p:txBody>
      </p:sp>
      <p:sp>
        <p:nvSpPr>
          <p:cNvPr id="1378" name="Google Shape;1378;p45"/>
          <p:cNvSpPr txBox="1">
            <a:spLocks noGrp="1"/>
          </p:cNvSpPr>
          <p:nvPr>
            <p:ph type="subTitle" idx="2"/>
          </p:nvPr>
        </p:nvSpPr>
        <p:spPr>
          <a:xfrm>
            <a:off x="5485566" y="2298871"/>
            <a:ext cx="2571300" cy="19891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a:t>After logging in, users are prompted to provide basic details such as their name, email, address, and mobile number. This information is essential for personalizing the user experience and ensuring accurate delivery details for meal orders. The interface is user-friendly, guiding users through each input field with clear labels and validation to ensure the accuracy and completeness of the information</a:t>
            </a:r>
            <a:endParaRPr sz="1000"/>
          </a:p>
        </p:txBody>
      </p:sp>
      <p:sp>
        <p:nvSpPr>
          <p:cNvPr id="1379" name="Google Shape;1379;p45"/>
          <p:cNvSpPr txBox="1">
            <a:spLocks noGrp="1"/>
          </p:cNvSpPr>
          <p:nvPr>
            <p:ph type="subTitle" idx="4"/>
          </p:nvPr>
        </p:nvSpPr>
        <p:spPr>
          <a:xfrm>
            <a:off x="5870248" y="1841671"/>
            <a:ext cx="1801936"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a:extLst>
              <a:ext uri="{FF2B5EF4-FFF2-40B4-BE49-F238E27FC236}">
                <a16:creationId xmlns:a16="http://schemas.microsoft.com/office/drawing/2014/main" id="{6A943497-5F9D-E046-4783-05848D7A9DF7}"/>
              </a:ext>
            </a:extLst>
          </p:cNvPr>
          <p:cNvPicPr>
            <a:picLocks noChangeAspect="1"/>
          </p:cNvPicPr>
          <p:nvPr/>
        </p:nvPicPr>
        <p:blipFill rotWithShape="1">
          <a:blip r:embed="rId3"/>
          <a:srcRect t="14426" r="1753"/>
          <a:stretch/>
        </p:blipFill>
        <p:spPr>
          <a:xfrm>
            <a:off x="255754" y="1939636"/>
            <a:ext cx="4170773" cy="1800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774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5191578" y="1054570"/>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1039206" y="310270"/>
            <a:ext cx="7065588" cy="431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   Ordering Through the Website</a:t>
            </a:r>
            <a:endParaRPr/>
          </a:p>
        </p:txBody>
      </p:sp>
      <p:sp>
        <p:nvSpPr>
          <p:cNvPr id="1378" name="Google Shape;1378;p45"/>
          <p:cNvSpPr txBox="1">
            <a:spLocks noGrp="1"/>
          </p:cNvSpPr>
          <p:nvPr>
            <p:ph type="subTitle" idx="2"/>
          </p:nvPr>
        </p:nvSpPr>
        <p:spPr>
          <a:xfrm>
            <a:off x="5632783" y="1639439"/>
            <a:ext cx="2809690" cy="24312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a:t>After entering their basic details, users navigate to the menu page where they can browse and select items for ordering. Once items are selected, the page displays a summary of the selected items, including the total price. To enhance security, the page prompts the user to answer a security question. Additionally, there is a tab for confirming or updating the delivery address, ensuring that the order is sent to the correct location. This streamlined process ensures accuracy and security while providing a seamless ordering    experience.</a:t>
            </a:r>
            <a:endParaRPr sz="1000"/>
          </a:p>
        </p:txBody>
      </p:sp>
      <p:sp>
        <p:nvSpPr>
          <p:cNvPr id="1379" name="Google Shape;1379;p45"/>
          <p:cNvSpPr txBox="1">
            <a:spLocks noGrp="1"/>
          </p:cNvSpPr>
          <p:nvPr>
            <p:ph type="subTitle" idx="4"/>
          </p:nvPr>
        </p:nvSpPr>
        <p:spPr>
          <a:xfrm>
            <a:off x="6141420" y="1182239"/>
            <a:ext cx="1792416"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descr="A screenshot of a computer&#10;&#10;Description automatically generated">
            <a:extLst>
              <a:ext uri="{FF2B5EF4-FFF2-40B4-BE49-F238E27FC236}">
                <a16:creationId xmlns:a16="http://schemas.microsoft.com/office/drawing/2014/main" id="{F363FE73-00D7-F15D-81AE-DCFBF249A0B7}"/>
              </a:ext>
            </a:extLst>
          </p:cNvPr>
          <p:cNvPicPr>
            <a:picLocks noChangeAspect="1"/>
          </p:cNvPicPr>
          <p:nvPr/>
        </p:nvPicPr>
        <p:blipFill rotWithShape="1">
          <a:blip r:embed="rId3"/>
          <a:srcRect t="12747"/>
          <a:stretch/>
        </p:blipFill>
        <p:spPr>
          <a:xfrm>
            <a:off x="2112793" y="827903"/>
            <a:ext cx="2704121" cy="1173814"/>
          </a:xfrm>
          <a:prstGeom prst="rect">
            <a:avLst/>
          </a:prstGeom>
          <a:ln>
            <a:noFill/>
          </a:ln>
          <a:effectLst>
            <a:outerShdw blurRad="292100" dist="139700" dir="2700000" algn="tl" rotWithShape="0">
              <a:srgbClr val="333333">
                <a:alpha val="65000"/>
              </a:srgbClr>
            </a:outerShdw>
          </a:effectLst>
        </p:spPr>
      </p:pic>
      <p:pic>
        <p:nvPicPr>
          <p:cNvPr id="5" name="Picture 4" descr="A screenshot of a computer&#10;&#10;Description automatically generated">
            <a:extLst>
              <a:ext uri="{FF2B5EF4-FFF2-40B4-BE49-F238E27FC236}">
                <a16:creationId xmlns:a16="http://schemas.microsoft.com/office/drawing/2014/main" id="{A57FB55D-FF84-A34E-50F1-B446389DC93C}"/>
              </a:ext>
            </a:extLst>
          </p:cNvPr>
          <p:cNvPicPr>
            <a:picLocks noChangeAspect="1"/>
          </p:cNvPicPr>
          <p:nvPr/>
        </p:nvPicPr>
        <p:blipFill rotWithShape="1">
          <a:blip r:embed="rId4"/>
          <a:srcRect t="15101"/>
          <a:stretch/>
        </p:blipFill>
        <p:spPr>
          <a:xfrm>
            <a:off x="254275" y="2103104"/>
            <a:ext cx="2761549" cy="1295610"/>
          </a:xfrm>
          <a:prstGeom prst="rect">
            <a:avLst/>
          </a:prstGeom>
          <a:ln>
            <a:noFill/>
          </a:ln>
          <a:effectLst>
            <a:outerShdw blurRad="292100" dist="139700" dir="2700000" algn="tl" rotWithShape="0">
              <a:srgbClr val="333333">
                <a:alpha val="65000"/>
              </a:srgbClr>
            </a:outerShdw>
          </a:effectLst>
        </p:spPr>
      </p:pic>
      <p:pic>
        <p:nvPicPr>
          <p:cNvPr id="7" name="Picture 6" descr="A screenshot of a computer&#10;&#10;Description automatically generated">
            <a:extLst>
              <a:ext uri="{FF2B5EF4-FFF2-40B4-BE49-F238E27FC236}">
                <a16:creationId xmlns:a16="http://schemas.microsoft.com/office/drawing/2014/main" id="{2835269A-BD0E-965D-140C-D50782B41E8A}"/>
              </a:ext>
            </a:extLst>
          </p:cNvPr>
          <p:cNvPicPr>
            <a:picLocks noChangeAspect="1"/>
          </p:cNvPicPr>
          <p:nvPr/>
        </p:nvPicPr>
        <p:blipFill rotWithShape="1">
          <a:blip r:embed="rId5"/>
          <a:srcRect t="6828"/>
          <a:stretch/>
        </p:blipFill>
        <p:spPr>
          <a:xfrm>
            <a:off x="2112793" y="3500101"/>
            <a:ext cx="3166896" cy="1467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113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4893719" y="1046200"/>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                    Order Tracking</a:t>
            </a:r>
            <a:endParaRPr/>
          </a:p>
        </p:txBody>
      </p:sp>
      <p:sp>
        <p:nvSpPr>
          <p:cNvPr id="1378" name="Google Shape;1378;p45"/>
          <p:cNvSpPr txBox="1">
            <a:spLocks noGrp="1"/>
          </p:cNvSpPr>
          <p:nvPr>
            <p:ph type="subTitle" idx="2"/>
          </p:nvPr>
        </p:nvSpPr>
        <p:spPr>
          <a:xfrm>
            <a:off x="5292630" y="1992761"/>
            <a:ext cx="2894277" cy="18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900"/>
              <a:t>After confirming the order, the user is navigated to an order details page. This page provides comprehensive information about the delivery, including the distance and estimated duration of the delivery, the type of drone being used, and the price and weight of the food. Additionally, the page displays the drone's current battery level and a visual representation of the route the drone will take for delivery. This detailed overview ensures transparency and keeps the user informed about every aspect of their order and its delivery status.</a:t>
            </a:r>
            <a:endParaRPr sz="900"/>
          </a:p>
        </p:txBody>
      </p:sp>
      <p:sp>
        <p:nvSpPr>
          <p:cNvPr id="1379" name="Google Shape;1379;p45"/>
          <p:cNvSpPr txBox="1">
            <a:spLocks noGrp="1"/>
          </p:cNvSpPr>
          <p:nvPr>
            <p:ph type="subTitle" idx="4"/>
          </p:nvPr>
        </p:nvSpPr>
        <p:spPr>
          <a:xfrm>
            <a:off x="5861363" y="1507086"/>
            <a:ext cx="1756809"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descr="A screenshot of a computer&#10;&#10;Description automatically generated">
            <a:extLst>
              <a:ext uri="{FF2B5EF4-FFF2-40B4-BE49-F238E27FC236}">
                <a16:creationId xmlns:a16="http://schemas.microsoft.com/office/drawing/2014/main" id="{223BEE17-0E2F-90DF-E84C-6FFFC2D9A55C}"/>
              </a:ext>
            </a:extLst>
          </p:cNvPr>
          <p:cNvPicPr>
            <a:picLocks noChangeAspect="1"/>
          </p:cNvPicPr>
          <p:nvPr/>
        </p:nvPicPr>
        <p:blipFill rotWithShape="1">
          <a:blip r:embed="rId3"/>
          <a:srcRect t="13584"/>
          <a:stretch/>
        </p:blipFill>
        <p:spPr>
          <a:xfrm>
            <a:off x="442304" y="1796535"/>
            <a:ext cx="4251960" cy="18119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362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5112895" y="1017725"/>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                  Twilio Integration</a:t>
            </a:r>
            <a:endParaRPr/>
          </a:p>
        </p:txBody>
      </p:sp>
      <p:sp>
        <p:nvSpPr>
          <p:cNvPr id="1378" name="Google Shape;1378;p45"/>
          <p:cNvSpPr txBox="1">
            <a:spLocks noGrp="1"/>
          </p:cNvSpPr>
          <p:nvPr>
            <p:ph type="subTitle" idx="2"/>
          </p:nvPr>
        </p:nvSpPr>
        <p:spPr>
          <a:xfrm>
            <a:off x="5382491" y="1590425"/>
            <a:ext cx="3221182" cy="24551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 have integrated the twilio API which allows the customers to connect to the admin’s whats app under a private number. By doing so allows customer to make queries regarding their order more streamlined to the specific restaraunt. Vice versa this is also done on the admin’s side too as if any immediate issue or updates occur the admin can directly inform the customer of these queries.</a:t>
            </a:r>
            <a:endParaRPr/>
          </a:p>
        </p:txBody>
      </p:sp>
      <p:sp>
        <p:nvSpPr>
          <p:cNvPr id="1379" name="Google Shape;1379;p45"/>
          <p:cNvSpPr txBox="1">
            <a:spLocks noGrp="1"/>
          </p:cNvSpPr>
          <p:nvPr>
            <p:ph type="subTitle" idx="4"/>
          </p:nvPr>
        </p:nvSpPr>
        <p:spPr>
          <a:xfrm>
            <a:off x="6085770" y="1307050"/>
            <a:ext cx="25713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descr="A screenshot of a computer&#10;&#10;Description automatically generated">
            <a:extLst>
              <a:ext uri="{FF2B5EF4-FFF2-40B4-BE49-F238E27FC236}">
                <a16:creationId xmlns:a16="http://schemas.microsoft.com/office/drawing/2014/main" id="{EF6810FD-7C49-2766-62F6-7985FE7E3FD8}"/>
              </a:ext>
            </a:extLst>
          </p:cNvPr>
          <p:cNvPicPr>
            <a:picLocks noChangeAspect="1"/>
          </p:cNvPicPr>
          <p:nvPr/>
        </p:nvPicPr>
        <p:blipFill rotWithShape="1">
          <a:blip r:embed="rId3"/>
          <a:srcRect t="14751"/>
          <a:stretch/>
        </p:blipFill>
        <p:spPr>
          <a:xfrm>
            <a:off x="339004" y="1867074"/>
            <a:ext cx="4613995" cy="1858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79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5244768" y="1025690"/>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                     Customer Profile</a:t>
            </a:r>
            <a:endParaRPr/>
          </a:p>
        </p:txBody>
      </p:sp>
      <p:sp>
        <p:nvSpPr>
          <p:cNvPr id="1378" name="Google Shape;1378;p45"/>
          <p:cNvSpPr txBox="1">
            <a:spLocks noGrp="1"/>
          </p:cNvSpPr>
          <p:nvPr>
            <p:ph type="subTitle" idx="2"/>
          </p:nvPr>
        </p:nvSpPr>
        <p:spPr>
          <a:xfrm>
            <a:off x="5641772" y="1781840"/>
            <a:ext cx="2898091" cy="18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a:t>The dashboard includes a customer profile feature that displays the user's basic details along with additional information. This section shows the user's name, email, address, and mobile number. Additionally, it provides insights into the user's membership level, the date they joined the service, and their current membership points. This comprehensive profile helps users keep track of their membership status and benefits, enhancing their overall experience with Meals on Wings.</a:t>
            </a:r>
            <a:endParaRPr sz="1000"/>
          </a:p>
        </p:txBody>
      </p:sp>
      <p:sp>
        <p:nvSpPr>
          <p:cNvPr id="1379" name="Google Shape;1379;p45"/>
          <p:cNvSpPr txBox="1">
            <a:spLocks noGrp="1"/>
          </p:cNvSpPr>
          <p:nvPr>
            <p:ph type="subTitle" idx="4"/>
          </p:nvPr>
        </p:nvSpPr>
        <p:spPr>
          <a:xfrm>
            <a:off x="6210773" y="1361825"/>
            <a:ext cx="25713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descr="A screenshot of a computer&#10;&#10;Description automatically generated">
            <a:extLst>
              <a:ext uri="{FF2B5EF4-FFF2-40B4-BE49-F238E27FC236}">
                <a16:creationId xmlns:a16="http://schemas.microsoft.com/office/drawing/2014/main" id="{AB5B2975-6E26-5B91-FCBD-43A000DFB508}"/>
              </a:ext>
            </a:extLst>
          </p:cNvPr>
          <p:cNvPicPr>
            <a:picLocks noChangeAspect="1"/>
          </p:cNvPicPr>
          <p:nvPr/>
        </p:nvPicPr>
        <p:blipFill rotWithShape="1">
          <a:blip r:embed="rId3"/>
          <a:srcRect t="14727"/>
          <a:stretch/>
        </p:blipFill>
        <p:spPr>
          <a:xfrm>
            <a:off x="207132" y="1751175"/>
            <a:ext cx="4852144" cy="19756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692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4731900" y="1385875"/>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879900" y="2969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   Order History in Customer Profile </a:t>
            </a:r>
            <a:endParaRPr/>
          </a:p>
        </p:txBody>
      </p:sp>
      <p:sp>
        <p:nvSpPr>
          <p:cNvPr id="1378" name="Google Shape;1378;p45"/>
          <p:cNvSpPr txBox="1">
            <a:spLocks noGrp="1"/>
          </p:cNvSpPr>
          <p:nvPr>
            <p:ph type="subTitle" idx="2"/>
          </p:nvPr>
        </p:nvSpPr>
        <p:spPr>
          <a:xfrm>
            <a:off x="5168966" y="2095024"/>
            <a:ext cx="2840142" cy="19989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a:t>The customer profile feature on the dashboard also includes an order history section. This section provides basic details about the order, such as the order date, delivery time, and current delivery status. Users can view detailed information about a specific order by entering the order ID and their mobile number. This functionality allows users to track their order history and stay updated on the status of their deliveries, ensuring transparency and convenience.</a:t>
            </a:r>
            <a:endParaRPr sz="1000"/>
          </a:p>
        </p:txBody>
      </p:sp>
      <p:sp>
        <p:nvSpPr>
          <p:cNvPr id="1379" name="Google Shape;1379;p45"/>
          <p:cNvSpPr txBox="1">
            <a:spLocks noGrp="1"/>
          </p:cNvSpPr>
          <p:nvPr>
            <p:ph type="subTitle" idx="4"/>
          </p:nvPr>
        </p:nvSpPr>
        <p:spPr>
          <a:xfrm>
            <a:off x="5606253" y="1731100"/>
            <a:ext cx="25713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4" name="Picture 3">
            <a:extLst>
              <a:ext uri="{FF2B5EF4-FFF2-40B4-BE49-F238E27FC236}">
                <a16:creationId xmlns:a16="http://schemas.microsoft.com/office/drawing/2014/main" id="{76219C22-976D-60B5-AB1C-6421F966457B}"/>
              </a:ext>
            </a:extLst>
          </p:cNvPr>
          <p:cNvPicPr>
            <a:picLocks noChangeAspect="1"/>
          </p:cNvPicPr>
          <p:nvPr/>
        </p:nvPicPr>
        <p:blipFill rotWithShape="1">
          <a:blip r:embed="rId3"/>
          <a:srcRect t="12738"/>
          <a:stretch/>
        </p:blipFill>
        <p:spPr>
          <a:xfrm>
            <a:off x="557252" y="1051643"/>
            <a:ext cx="4014748" cy="1630237"/>
          </a:xfrm>
          <a:prstGeom prst="rect">
            <a:avLst/>
          </a:prstGeom>
        </p:spPr>
      </p:pic>
      <p:pic>
        <p:nvPicPr>
          <p:cNvPr id="6" name="Picture 5" descr="A computer screen shot of a computer&#10;&#10;Description automatically generated">
            <a:extLst>
              <a:ext uri="{FF2B5EF4-FFF2-40B4-BE49-F238E27FC236}">
                <a16:creationId xmlns:a16="http://schemas.microsoft.com/office/drawing/2014/main" id="{FDCCA4A8-0118-3C4B-CA57-355F739C3257}"/>
              </a:ext>
            </a:extLst>
          </p:cNvPr>
          <p:cNvPicPr>
            <a:picLocks noChangeAspect="1"/>
          </p:cNvPicPr>
          <p:nvPr/>
        </p:nvPicPr>
        <p:blipFill rotWithShape="1">
          <a:blip r:embed="rId4"/>
          <a:srcRect t="12941"/>
          <a:stretch/>
        </p:blipFill>
        <p:spPr>
          <a:xfrm>
            <a:off x="557252" y="3110344"/>
            <a:ext cx="4014748" cy="1730139"/>
          </a:xfrm>
          <a:prstGeom prst="rect">
            <a:avLst/>
          </a:prstGeom>
        </p:spPr>
      </p:pic>
    </p:spTree>
    <p:extLst>
      <p:ext uri="{BB962C8B-B14F-4D97-AF65-F5344CB8AC3E}">
        <p14:creationId xmlns:p14="http://schemas.microsoft.com/office/powerpoint/2010/main" val="197062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4990975" y="1083650"/>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3198647" y="354270"/>
            <a:ext cx="27467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Admin Login</a:t>
            </a:r>
            <a:endParaRPr/>
          </a:p>
        </p:txBody>
      </p:sp>
      <p:sp>
        <p:nvSpPr>
          <p:cNvPr id="1379" name="Google Shape;1379;p45"/>
          <p:cNvSpPr txBox="1">
            <a:spLocks noGrp="1"/>
          </p:cNvSpPr>
          <p:nvPr>
            <p:ph type="subTitle" idx="4"/>
          </p:nvPr>
        </p:nvSpPr>
        <p:spPr>
          <a:xfrm>
            <a:off x="5884761" y="1397011"/>
            <a:ext cx="1904527"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Admin Login</a:t>
            </a:r>
            <a:endParaRPr/>
          </a:p>
        </p:txBody>
      </p:sp>
      <p:pic>
        <p:nvPicPr>
          <p:cNvPr id="2" name="Picture 1" descr="A computer screen shot of a login page&#10;&#10;Description automatically generated">
            <a:extLst>
              <a:ext uri="{FF2B5EF4-FFF2-40B4-BE49-F238E27FC236}">
                <a16:creationId xmlns:a16="http://schemas.microsoft.com/office/drawing/2014/main" id="{DCB9E89C-FCAA-690B-1FC4-9EB436C1449C}"/>
              </a:ext>
            </a:extLst>
          </p:cNvPr>
          <p:cNvPicPr>
            <a:picLocks noChangeAspect="1"/>
          </p:cNvPicPr>
          <p:nvPr/>
        </p:nvPicPr>
        <p:blipFill rotWithShape="1">
          <a:blip r:embed="rId3"/>
          <a:srcRect t="13211"/>
          <a:stretch/>
        </p:blipFill>
        <p:spPr>
          <a:xfrm>
            <a:off x="244121" y="1755493"/>
            <a:ext cx="4646533" cy="2013833"/>
          </a:xfrm>
          <a:prstGeom prst="rect">
            <a:avLst/>
          </a:prstGeom>
        </p:spPr>
      </p:pic>
      <p:sp>
        <p:nvSpPr>
          <p:cNvPr id="4" name="Subtitle 3">
            <a:extLst>
              <a:ext uri="{FF2B5EF4-FFF2-40B4-BE49-F238E27FC236}">
                <a16:creationId xmlns:a16="http://schemas.microsoft.com/office/drawing/2014/main" id="{07103C6D-C6A9-A9D9-92E4-AECECF2BA3A9}"/>
              </a:ext>
            </a:extLst>
          </p:cNvPr>
          <p:cNvSpPr>
            <a:spLocks noGrp="1"/>
          </p:cNvSpPr>
          <p:nvPr>
            <p:ph type="subTitle" idx="2"/>
          </p:nvPr>
        </p:nvSpPr>
        <p:spPr>
          <a:xfrm>
            <a:off x="5049982" y="1755493"/>
            <a:ext cx="3134330" cy="2282275"/>
          </a:xfrm>
        </p:spPr>
        <p:txBody>
          <a:bodyPr/>
          <a:lstStyle/>
          <a:p>
            <a:pPr indent="0" algn="ctr"/>
            <a:r>
              <a:rPr lang="en-US" sz="1000"/>
              <a:t>The system also includes an admin login page, which is specifically designed for administrative access. Administrators are required to enter their login credentials, including a username and password, to gain access. This secure login ensures that only authorized personnel can manage system settings, monitor all deliveries, and perform administrative tasks. This page helps maintain the integrity and security of the Meals on Wings system by restricting access to critical administrative functions.</a:t>
            </a:r>
            <a:endParaRPr lang="en-AU" sz="1000"/>
          </a:p>
        </p:txBody>
      </p:sp>
    </p:spTree>
    <p:extLst>
      <p:ext uri="{BB962C8B-B14F-4D97-AF65-F5344CB8AC3E}">
        <p14:creationId xmlns:p14="http://schemas.microsoft.com/office/powerpoint/2010/main" val="58672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5246618" y="1017725"/>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1281327" y="294078"/>
            <a:ext cx="65813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Admin Order Management Page</a:t>
            </a:r>
            <a:endParaRPr/>
          </a:p>
        </p:txBody>
      </p:sp>
      <p:sp>
        <p:nvSpPr>
          <p:cNvPr id="1378" name="Google Shape;1378;p45"/>
          <p:cNvSpPr txBox="1">
            <a:spLocks noGrp="1"/>
          </p:cNvSpPr>
          <p:nvPr>
            <p:ph type="subTitle" idx="2"/>
          </p:nvPr>
        </p:nvSpPr>
        <p:spPr>
          <a:xfrm>
            <a:off x="5473418" y="1650306"/>
            <a:ext cx="3238500" cy="21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a:t>The admin dashboard includes a detailed order management page. Here, administrators can view comprehensive details about each order, including the customer ID, order ID, and the customer's basic information. The page also shows the current delivery status of each order. Additionally, there is a tab that allows administrators to update or delete orders as needed. This functionality ensures that administrators have full control over order management, enabling them to make necessary adjustments and maintain efficient operations.</a:t>
            </a:r>
            <a:endParaRPr sz="1000"/>
          </a:p>
        </p:txBody>
      </p:sp>
      <p:sp>
        <p:nvSpPr>
          <p:cNvPr id="1379" name="Google Shape;1379;p45"/>
          <p:cNvSpPr txBox="1">
            <a:spLocks noGrp="1"/>
          </p:cNvSpPr>
          <p:nvPr>
            <p:ph type="subTitle" idx="4"/>
          </p:nvPr>
        </p:nvSpPr>
        <p:spPr>
          <a:xfrm>
            <a:off x="6096473" y="1288530"/>
            <a:ext cx="25713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descr="A screenshot of a computer&#10;&#10;Description automatically generated">
            <a:extLst>
              <a:ext uri="{FF2B5EF4-FFF2-40B4-BE49-F238E27FC236}">
                <a16:creationId xmlns:a16="http://schemas.microsoft.com/office/drawing/2014/main" id="{CA19A51A-5766-11D0-142F-8AC432508E47}"/>
              </a:ext>
            </a:extLst>
          </p:cNvPr>
          <p:cNvPicPr>
            <a:picLocks noChangeAspect="1"/>
          </p:cNvPicPr>
          <p:nvPr/>
        </p:nvPicPr>
        <p:blipFill rotWithShape="1">
          <a:blip r:embed="rId3"/>
          <a:srcRect t="22709"/>
          <a:stretch/>
        </p:blipFill>
        <p:spPr>
          <a:xfrm>
            <a:off x="205282" y="1977857"/>
            <a:ext cx="4881692" cy="14574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74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5014449" y="1251381"/>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Instant Notification Feature</a:t>
            </a:r>
            <a:endParaRPr/>
          </a:p>
        </p:txBody>
      </p:sp>
      <p:sp>
        <p:nvSpPr>
          <p:cNvPr id="1378" name="Google Shape;1378;p45"/>
          <p:cNvSpPr txBox="1">
            <a:spLocks noGrp="1"/>
          </p:cNvSpPr>
          <p:nvPr>
            <p:ph type="subTitle" idx="2"/>
          </p:nvPr>
        </p:nvSpPr>
        <p:spPr>
          <a:xfrm>
            <a:off x="5482305" y="2043031"/>
            <a:ext cx="2756388" cy="15486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Once delivered the admin can update the status of the order can alter to what their desire. This output will be fed through to the user’s side so they to will be aware of the status of their order.</a:t>
            </a:r>
            <a:endParaRPr/>
          </a:p>
        </p:txBody>
      </p:sp>
      <p:sp>
        <p:nvSpPr>
          <p:cNvPr id="1379" name="Google Shape;1379;p45"/>
          <p:cNvSpPr txBox="1">
            <a:spLocks noGrp="1"/>
          </p:cNvSpPr>
          <p:nvPr>
            <p:ph type="subTitle" idx="4"/>
          </p:nvPr>
        </p:nvSpPr>
        <p:spPr>
          <a:xfrm>
            <a:off x="5983042" y="1352175"/>
            <a:ext cx="1754914"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descr="A screenshot of a computer&#10;&#10;Description automatically generated">
            <a:extLst>
              <a:ext uri="{FF2B5EF4-FFF2-40B4-BE49-F238E27FC236}">
                <a16:creationId xmlns:a16="http://schemas.microsoft.com/office/drawing/2014/main" id="{0B586296-62D7-D991-DB06-9B4365782D3A}"/>
              </a:ext>
            </a:extLst>
          </p:cNvPr>
          <p:cNvPicPr>
            <a:picLocks noChangeAspect="1"/>
          </p:cNvPicPr>
          <p:nvPr/>
        </p:nvPicPr>
        <p:blipFill rotWithShape="1">
          <a:blip r:embed="rId3"/>
          <a:srcRect l="10448" t="13244" r="12002" b="12141"/>
          <a:stretch/>
        </p:blipFill>
        <p:spPr>
          <a:xfrm>
            <a:off x="198538" y="1785463"/>
            <a:ext cx="4613563" cy="2244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407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5264602" y="1385875"/>
            <a:ext cx="3692100" cy="33126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Instant Notification Feature</a:t>
            </a:r>
            <a:endParaRPr/>
          </a:p>
        </p:txBody>
      </p:sp>
      <p:sp>
        <p:nvSpPr>
          <p:cNvPr id="1378" name="Google Shape;1378;p45"/>
          <p:cNvSpPr txBox="1">
            <a:spLocks noGrp="1"/>
          </p:cNvSpPr>
          <p:nvPr>
            <p:ph type="subTitle" idx="2"/>
          </p:nvPr>
        </p:nvSpPr>
        <p:spPr>
          <a:xfrm>
            <a:off x="5825002" y="2032400"/>
            <a:ext cx="2571300" cy="23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Meals on Wings also utilises the google calendar api. Customers have the option to place orders ahead of time (i.e. 3 days in the furture). Once they have placed these pre-purchased options, the order itself will appear on the admin’s calendar that way they are informed of of these order ahead of schedule too.</a:t>
            </a:r>
            <a:endParaRPr/>
          </a:p>
        </p:txBody>
      </p:sp>
      <p:sp>
        <p:nvSpPr>
          <p:cNvPr id="1379" name="Google Shape;1379;p45"/>
          <p:cNvSpPr txBox="1">
            <a:spLocks noGrp="1"/>
          </p:cNvSpPr>
          <p:nvPr>
            <p:ph type="subTitle" idx="4"/>
          </p:nvPr>
        </p:nvSpPr>
        <p:spPr>
          <a:xfrm>
            <a:off x="6230086" y="1557127"/>
            <a:ext cx="1761132"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3" name="Picture 2" descr="A screenshot of a computer&#10;&#10;Description automatically generated">
            <a:extLst>
              <a:ext uri="{FF2B5EF4-FFF2-40B4-BE49-F238E27FC236}">
                <a16:creationId xmlns:a16="http://schemas.microsoft.com/office/drawing/2014/main" id="{B683A36F-0F62-F58E-EC85-08249B7D9C89}"/>
              </a:ext>
            </a:extLst>
          </p:cNvPr>
          <p:cNvPicPr>
            <a:picLocks noChangeAspect="1"/>
          </p:cNvPicPr>
          <p:nvPr/>
        </p:nvPicPr>
        <p:blipFill rotWithShape="1">
          <a:blip r:embed="rId3"/>
          <a:srcRect t="15473"/>
          <a:stretch/>
        </p:blipFill>
        <p:spPr>
          <a:xfrm>
            <a:off x="350288" y="2032400"/>
            <a:ext cx="4762039" cy="1997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359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33"/>
          <p:cNvSpPr/>
          <p:nvPr/>
        </p:nvSpPr>
        <p:spPr>
          <a:xfrm>
            <a:off x="2509945" y="2933249"/>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5417643" y="29332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1241279" y="1366607"/>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3940629" y="1366607"/>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6771372" y="1366607"/>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35" name="Google Shape;935;p33"/>
          <p:cNvSpPr txBox="1">
            <a:spLocks noGrp="1"/>
          </p:cNvSpPr>
          <p:nvPr>
            <p:ph type="title" idx="2"/>
          </p:nvPr>
        </p:nvSpPr>
        <p:spPr>
          <a:xfrm>
            <a:off x="1241242" y="1463207"/>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936" name="Google Shape;936;p33"/>
          <p:cNvSpPr txBox="1">
            <a:spLocks noGrp="1"/>
          </p:cNvSpPr>
          <p:nvPr>
            <p:ph type="title" idx="3"/>
          </p:nvPr>
        </p:nvSpPr>
        <p:spPr>
          <a:xfrm>
            <a:off x="2509908" y="3029849"/>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37" name="Google Shape;937;p33"/>
          <p:cNvSpPr txBox="1">
            <a:spLocks noGrp="1"/>
          </p:cNvSpPr>
          <p:nvPr>
            <p:ph type="title" idx="4"/>
          </p:nvPr>
        </p:nvSpPr>
        <p:spPr>
          <a:xfrm>
            <a:off x="3940519" y="1463207"/>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938" name="Google Shape;938;p33"/>
          <p:cNvSpPr txBox="1">
            <a:spLocks noGrp="1"/>
          </p:cNvSpPr>
          <p:nvPr>
            <p:ph type="title" idx="5"/>
          </p:nvPr>
        </p:nvSpPr>
        <p:spPr>
          <a:xfrm>
            <a:off x="5417533" y="3029849"/>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939" name="Google Shape;939;p33"/>
          <p:cNvSpPr txBox="1">
            <a:spLocks noGrp="1"/>
          </p:cNvSpPr>
          <p:nvPr>
            <p:ph type="title" idx="6"/>
          </p:nvPr>
        </p:nvSpPr>
        <p:spPr>
          <a:xfrm>
            <a:off x="6771410" y="1463207"/>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942" name="Google Shape;942;p33"/>
          <p:cNvSpPr txBox="1">
            <a:spLocks noGrp="1"/>
          </p:cNvSpPr>
          <p:nvPr>
            <p:ph type="subTitle" idx="1"/>
          </p:nvPr>
        </p:nvSpPr>
        <p:spPr>
          <a:xfrm>
            <a:off x="965111" y="1962811"/>
            <a:ext cx="1745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Meals on Wings Overview</a:t>
            </a:r>
            <a:endParaRPr sz="1200"/>
          </a:p>
        </p:txBody>
      </p:sp>
      <p:sp>
        <p:nvSpPr>
          <p:cNvPr id="943" name="Google Shape;943;p33"/>
          <p:cNvSpPr txBox="1">
            <a:spLocks noGrp="1"/>
          </p:cNvSpPr>
          <p:nvPr>
            <p:ph type="subTitle" idx="8"/>
          </p:nvPr>
        </p:nvSpPr>
        <p:spPr>
          <a:xfrm>
            <a:off x="6370572" y="1935052"/>
            <a:ext cx="19653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App Features and Details </a:t>
            </a:r>
            <a:endParaRPr sz="1200"/>
          </a:p>
        </p:txBody>
      </p:sp>
      <p:sp>
        <p:nvSpPr>
          <p:cNvPr id="944" name="Google Shape;944;p33"/>
          <p:cNvSpPr txBox="1">
            <a:spLocks noGrp="1"/>
          </p:cNvSpPr>
          <p:nvPr>
            <p:ph type="subTitle" idx="9"/>
          </p:nvPr>
        </p:nvSpPr>
        <p:spPr>
          <a:xfrm>
            <a:off x="3504331" y="1906454"/>
            <a:ext cx="2135337" cy="484800"/>
          </a:xfrm>
          <a:prstGeom prst="rect">
            <a:avLst/>
          </a:prstGeom>
        </p:spPr>
        <p:txBody>
          <a:bodyPr spcFirstLastPara="1" wrap="square" lIns="91425" tIns="91425" rIns="91425" bIns="91425" anchor="t" anchorCtr="0">
            <a:noAutofit/>
          </a:bodyPr>
          <a:lstStyle/>
          <a:p>
            <a:pPr marL="0" indent="0" algn="ctr"/>
            <a:r>
              <a:rPr lang="en" sz="1200"/>
              <a:t>App Workflow </a:t>
            </a:r>
          </a:p>
        </p:txBody>
      </p:sp>
      <p:sp>
        <p:nvSpPr>
          <p:cNvPr id="945" name="Google Shape;945;p33"/>
          <p:cNvSpPr txBox="1">
            <a:spLocks noGrp="1"/>
          </p:cNvSpPr>
          <p:nvPr>
            <p:ph type="subTitle" idx="13"/>
          </p:nvPr>
        </p:nvSpPr>
        <p:spPr>
          <a:xfrm>
            <a:off x="2109515" y="3493056"/>
            <a:ext cx="2141834"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Prototype Assumptions and Limitations</a:t>
            </a:r>
            <a:endParaRPr sz="1200"/>
          </a:p>
        </p:txBody>
      </p:sp>
      <p:sp>
        <p:nvSpPr>
          <p:cNvPr id="946" name="Google Shape;946;p33"/>
          <p:cNvSpPr txBox="1">
            <a:spLocks noGrp="1"/>
          </p:cNvSpPr>
          <p:nvPr>
            <p:ph type="subTitle" idx="14"/>
          </p:nvPr>
        </p:nvSpPr>
        <p:spPr>
          <a:xfrm>
            <a:off x="5554650" y="3493056"/>
            <a:ext cx="1026583"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Live Demo</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46"/>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txBox="1">
            <a:spLocks noGrp="1"/>
          </p:cNvSpPr>
          <p:nvPr>
            <p:ph type="title"/>
          </p:nvPr>
        </p:nvSpPr>
        <p:spPr>
          <a:xfrm>
            <a:off x="833425" y="1897352"/>
            <a:ext cx="4371900" cy="151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AU" sz="2400"/>
              <a:t>Prototype Assumptions and Limitations</a:t>
            </a:r>
          </a:p>
        </p:txBody>
      </p:sp>
      <p:sp>
        <p:nvSpPr>
          <p:cNvPr id="1388" name="Google Shape;1388;p46"/>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1389" name="Google Shape;1389;p46"/>
          <p:cNvGrpSpPr/>
          <p:nvPr/>
        </p:nvGrpSpPr>
        <p:grpSpPr>
          <a:xfrm>
            <a:off x="5390523" y="1182300"/>
            <a:ext cx="3207249" cy="2811963"/>
            <a:chOff x="5390523" y="1182300"/>
            <a:chExt cx="3207249" cy="2811963"/>
          </a:xfrm>
        </p:grpSpPr>
        <p:grpSp>
          <p:nvGrpSpPr>
            <p:cNvPr id="1390" name="Google Shape;1390;p46"/>
            <p:cNvGrpSpPr/>
            <p:nvPr/>
          </p:nvGrpSpPr>
          <p:grpSpPr>
            <a:xfrm>
              <a:off x="5390523" y="1809803"/>
              <a:ext cx="3207249" cy="1905845"/>
              <a:chOff x="5223523" y="1802278"/>
              <a:chExt cx="3207249" cy="1905845"/>
            </a:xfrm>
          </p:grpSpPr>
          <p:sp>
            <p:nvSpPr>
              <p:cNvPr id="1391" name="Google Shape;1391;p46"/>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6"/>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6"/>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6"/>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6"/>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6"/>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6"/>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6"/>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6"/>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6"/>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6"/>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6"/>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6"/>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6"/>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6"/>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6"/>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6"/>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6"/>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6"/>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6"/>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6"/>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6"/>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6"/>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6"/>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6"/>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6"/>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6"/>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6"/>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6"/>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6"/>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6"/>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6"/>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6"/>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6"/>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6"/>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6"/>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6"/>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6"/>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6"/>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6"/>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6"/>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46"/>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6"/>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6"/>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6"/>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6"/>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6"/>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6"/>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6"/>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6"/>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6"/>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6"/>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6"/>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6"/>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6"/>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6"/>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6"/>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6"/>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6"/>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6"/>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6"/>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6"/>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6"/>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6"/>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49"/>
          <p:cNvSpPr txBox="1">
            <a:spLocks noGrp="1"/>
          </p:cNvSpPr>
          <p:nvPr>
            <p:ph type="title"/>
          </p:nvPr>
        </p:nvSpPr>
        <p:spPr>
          <a:xfrm>
            <a:off x="719999" y="445025"/>
            <a:ext cx="78460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Prototype Assumptions and Limitations</a:t>
            </a:r>
            <a:endParaRPr/>
          </a:p>
        </p:txBody>
      </p:sp>
      <p:sp>
        <p:nvSpPr>
          <p:cNvPr id="1618" name="Google Shape;1618;p49"/>
          <p:cNvSpPr txBox="1"/>
          <p:nvPr/>
        </p:nvSpPr>
        <p:spPr>
          <a:xfrm>
            <a:off x="720000" y="1208350"/>
            <a:ext cx="4026900" cy="384900"/>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endParaRPr sz="1300">
              <a:solidFill>
                <a:srgbClr val="121B46"/>
              </a:solidFill>
              <a:latin typeface="Montserrat SemiBold"/>
              <a:ea typeface="Montserrat SemiBold"/>
              <a:cs typeface="Montserrat SemiBold"/>
              <a:sym typeface="Montserrat SemiBold"/>
            </a:endParaRPr>
          </a:p>
        </p:txBody>
      </p:sp>
      <p:sp>
        <p:nvSpPr>
          <p:cNvPr id="4" name="TextBox 3">
            <a:extLst>
              <a:ext uri="{FF2B5EF4-FFF2-40B4-BE49-F238E27FC236}">
                <a16:creationId xmlns:a16="http://schemas.microsoft.com/office/drawing/2014/main" id="{F8DA9ACE-A8A1-9A79-6865-5A98F3304126}"/>
              </a:ext>
            </a:extLst>
          </p:cNvPr>
          <p:cNvSpPr txBox="1"/>
          <p:nvPr/>
        </p:nvSpPr>
        <p:spPr>
          <a:xfrm>
            <a:off x="781493" y="1572482"/>
            <a:ext cx="7559749" cy="5724644"/>
          </a:xfrm>
          <a:prstGeom prst="rect">
            <a:avLst/>
          </a:prstGeom>
          <a:noFill/>
        </p:spPr>
        <p:txBody>
          <a:bodyPr wrap="square" lIns="91440" tIns="45720" rIns="91440" bIns="45720" rtlCol="0" anchor="t">
            <a:spAutoFit/>
          </a:bodyPr>
          <a:lstStyle/>
          <a:p>
            <a:r>
              <a:rPr lang="en-US" sz="1600">
                <a:latin typeface="Montserrat Medium"/>
              </a:rPr>
              <a:t>Assumptions:</a:t>
            </a:r>
          </a:p>
          <a:p>
            <a:endParaRPr lang="en-US">
              <a:latin typeface="Montserrat Medium" panose="00000600000000000000" pitchFamily="2" charset="0"/>
            </a:endParaRPr>
          </a:p>
          <a:p>
            <a:pPr marL="342900" indent="-342900">
              <a:buAutoNum type="arabicParenR"/>
            </a:pPr>
            <a:r>
              <a:rPr lang="en-US">
                <a:latin typeface="Montserrat Medium"/>
              </a:rPr>
              <a:t>The project specification for the “Meals on Wings” drone food delivery simulation system makes absolutely no mention of weather condition. So, we have assumed weather is constant.</a:t>
            </a:r>
          </a:p>
          <a:p>
            <a:pPr marL="342900" indent="-342900">
              <a:buAutoNum type="arabicParenR"/>
            </a:pPr>
            <a:r>
              <a:rPr lang="en-US">
                <a:latin typeface="Montserrat Medium"/>
              </a:rPr>
              <a:t>We have assumed a pre-defined menu for customers to order from instead off trying to populate the website with a lot of different items. Food can ordered from just one restaurant but it has different branches where the drone can operate from. For Example, Domino’s Pizza</a:t>
            </a:r>
          </a:p>
          <a:p>
            <a:pPr marL="342900" indent="-342900">
              <a:buAutoNum type="arabicParenR"/>
            </a:pPr>
            <a:r>
              <a:rPr lang="en-US">
                <a:latin typeface="Montserrat Medium"/>
              </a:rPr>
              <a:t>We have also assumed that there is one admin who will be monitoring the interface to keep on an eye on the drone to track its battery level, distance travelled etc.</a:t>
            </a:r>
          </a:p>
          <a:p>
            <a:pPr marL="342900" indent="-342900">
              <a:buAutoNum type="arabicParenR"/>
            </a:pPr>
            <a:r>
              <a:rPr lang="en-US">
                <a:latin typeface="Montserrat Medium"/>
              </a:rPr>
              <a:t>We have assumed that the drones can be recharged in the restaurants itself. So basically, we have used restaurants as recharging station for the drones.</a:t>
            </a:r>
          </a:p>
          <a:p>
            <a:endParaRPr lang="en-US">
              <a:latin typeface="Montserrat Medium" panose="00000600000000000000" pitchFamily="2" charset="0"/>
            </a:endParaRPr>
          </a:p>
          <a:p>
            <a:endParaRPr lang="en-US">
              <a:latin typeface="Montserrat Medium" panose="00000600000000000000" pitchFamily="2" charset="0"/>
            </a:endParaRPr>
          </a:p>
          <a:p>
            <a:endParaRPr lang="en-US">
              <a:latin typeface="Montserrat Medium" panose="00000600000000000000" pitchFamily="2" charset="0"/>
            </a:endParaRPr>
          </a:p>
          <a:p>
            <a:endParaRPr lang="en-US">
              <a:latin typeface="Montserrat Medium" panose="00000600000000000000" pitchFamily="2" charset="0"/>
            </a:endParaRPr>
          </a:p>
          <a:p>
            <a:endParaRPr lang="en-US"/>
          </a:p>
          <a:p>
            <a:endParaRPr lang="en-US"/>
          </a:p>
          <a:p>
            <a:endParaRPr lang="en-US"/>
          </a:p>
          <a:p>
            <a:endParaRPr lang="en-US"/>
          </a:p>
          <a:p>
            <a:endParaRPr lang="en-US"/>
          </a:p>
          <a:p>
            <a:endParaRPr lang="en-US"/>
          </a:p>
          <a:p>
            <a:endParaRPr lang="en-US"/>
          </a:p>
          <a:p>
            <a:endParaRPr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49"/>
          <p:cNvSpPr txBox="1">
            <a:spLocks noGrp="1"/>
          </p:cNvSpPr>
          <p:nvPr>
            <p:ph type="title"/>
          </p:nvPr>
        </p:nvSpPr>
        <p:spPr>
          <a:xfrm>
            <a:off x="719999" y="445025"/>
            <a:ext cx="78460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Prototype Assumptions and Limitations</a:t>
            </a:r>
            <a:endParaRPr/>
          </a:p>
        </p:txBody>
      </p:sp>
      <p:sp>
        <p:nvSpPr>
          <p:cNvPr id="1618" name="Google Shape;1618;p49"/>
          <p:cNvSpPr txBox="1"/>
          <p:nvPr/>
        </p:nvSpPr>
        <p:spPr>
          <a:xfrm>
            <a:off x="720000" y="1208350"/>
            <a:ext cx="4026900" cy="384900"/>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endParaRPr sz="1300">
              <a:solidFill>
                <a:srgbClr val="121B46"/>
              </a:solidFill>
              <a:latin typeface="Montserrat SemiBold"/>
              <a:ea typeface="Montserrat SemiBold"/>
              <a:cs typeface="Montserrat SemiBold"/>
              <a:sym typeface="Montserrat SemiBold"/>
            </a:endParaRPr>
          </a:p>
        </p:txBody>
      </p:sp>
      <p:sp>
        <p:nvSpPr>
          <p:cNvPr id="8" name="TextBox 7">
            <a:extLst>
              <a:ext uri="{FF2B5EF4-FFF2-40B4-BE49-F238E27FC236}">
                <a16:creationId xmlns:a16="http://schemas.microsoft.com/office/drawing/2014/main" id="{B9865193-B34F-6248-573A-CD0E1C4F3F63}"/>
              </a:ext>
            </a:extLst>
          </p:cNvPr>
          <p:cNvSpPr txBox="1"/>
          <p:nvPr/>
        </p:nvSpPr>
        <p:spPr>
          <a:xfrm>
            <a:off x="719999" y="1593250"/>
            <a:ext cx="7551165" cy="3354765"/>
          </a:xfrm>
          <a:prstGeom prst="rect">
            <a:avLst/>
          </a:prstGeom>
          <a:noFill/>
        </p:spPr>
        <p:txBody>
          <a:bodyPr wrap="square" lIns="91440" tIns="45720" rIns="91440" bIns="45720" rtlCol="0" anchor="t">
            <a:spAutoFit/>
          </a:bodyPr>
          <a:lstStyle/>
          <a:p>
            <a:r>
              <a:rPr lang="en-US" sz="1600">
                <a:latin typeface="Montserrat Medium"/>
              </a:rPr>
              <a:t>Limitations:</a:t>
            </a:r>
          </a:p>
          <a:p>
            <a:endParaRPr lang="en-US">
              <a:latin typeface="Montserrat Medium" panose="00000600000000000000" pitchFamily="2" charset="0"/>
            </a:endParaRPr>
          </a:p>
          <a:p>
            <a:pPr marL="342900" indent="-342900">
              <a:buAutoNum type="arabicParenR"/>
            </a:pPr>
            <a:r>
              <a:rPr lang="en-US">
                <a:latin typeface="Montserrat Medium"/>
              </a:rPr>
              <a:t>One of our limitations is similar to the presumption that customers may only be able to place an order from one restaurant. This limits people from ordering different types of food.</a:t>
            </a:r>
          </a:p>
          <a:p>
            <a:pPr marL="342900" indent="-342900">
              <a:buAutoNum type="arabicParenR"/>
            </a:pPr>
            <a:r>
              <a:rPr lang="en-US">
                <a:latin typeface="Montserrat Medium"/>
              </a:rPr>
              <a:t>We can only send one drone for each restaurant. Because we were not able to send two drone from one restaurant.</a:t>
            </a:r>
          </a:p>
          <a:p>
            <a:pPr marL="342900" indent="-342900">
              <a:buAutoNum type="arabicParenR"/>
            </a:pPr>
            <a:r>
              <a:rPr lang="en-US">
                <a:latin typeface="Montserrat Medium"/>
              </a:rPr>
              <a:t>The System function on the assumption of perfect and constant weather, ignoring the possible effects of bad weather on drone performance and delivery schedules. This restricts the possibility of us knowing if the system can work in all conditions.</a:t>
            </a:r>
          </a:p>
          <a:p>
            <a:endParaRPr lang="en-US">
              <a:latin typeface="Montserrat Medium" panose="00000600000000000000" pitchFamily="2" charset="0"/>
            </a:endParaRPr>
          </a:p>
          <a:p>
            <a:endParaRPr lang="en-US">
              <a:latin typeface="Montserrat Medium" panose="00000600000000000000" pitchFamily="2" charset="0"/>
            </a:endParaRPr>
          </a:p>
          <a:p>
            <a:endParaRPr lang="en-US">
              <a:latin typeface="Montserrat Medium" panose="00000600000000000000" pitchFamily="2" charset="0"/>
            </a:endParaRPr>
          </a:p>
          <a:p>
            <a:endParaRPr lang="en-US"/>
          </a:p>
        </p:txBody>
      </p:sp>
    </p:spTree>
    <p:extLst>
      <p:ext uri="{BB962C8B-B14F-4D97-AF65-F5344CB8AC3E}">
        <p14:creationId xmlns:p14="http://schemas.microsoft.com/office/powerpoint/2010/main" val="218890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grpSp>
        <p:nvGrpSpPr>
          <p:cNvPr id="1998" name="Google Shape;1998;p51"/>
          <p:cNvGrpSpPr/>
          <p:nvPr/>
        </p:nvGrpSpPr>
        <p:grpSpPr>
          <a:xfrm>
            <a:off x="4997780" y="1323607"/>
            <a:ext cx="3432984" cy="2496295"/>
            <a:chOff x="331763" y="414153"/>
            <a:chExt cx="6903246" cy="5019697"/>
          </a:xfrm>
        </p:grpSpPr>
        <p:sp>
          <p:nvSpPr>
            <p:cNvPr id="1999" name="Google Shape;1999;p51"/>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1"/>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1"/>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2" name="Google Shape;2002;p51"/>
          <p:cNvSpPr txBox="1">
            <a:spLocks noGrp="1"/>
          </p:cNvSpPr>
          <p:nvPr>
            <p:ph type="title"/>
          </p:nvPr>
        </p:nvSpPr>
        <p:spPr>
          <a:xfrm>
            <a:off x="703250" y="2220000"/>
            <a:ext cx="4042800" cy="7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Application</a:t>
            </a:r>
            <a:endParaRPr/>
          </a:p>
          <a:p>
            <a:pPr marL="0" lvl="0" indent="0" algn="l" rtl="0">
              <a:spcBef>
                <a:spcPts val="0"/>
              </a:spcBef>
              <a:spcAft>
                <a:spcPts val="0"/>
              </a:spcAft>
              <a:buNone/>
            </a:pPr>
            <a:r>
              <a:rPr lang="en"/>
              <a:t>Live Demo </a:t>
            </a:r>
            <a:endParaRPr/>
          </a:p>
        </p:txBody>
      </p:sp>
      <p:pic>
        <p:nvPicPr>
          <p:cNvPr id="2003" name="Google Shape;2003;p51"/>
          <p:cNvPicPr preferRelativeResize="0"/>
          <p:nvPr/>
        </p:nvPicPr>
        <p:blipFill rotWithShape="1">
          <a:blip r:embed="rId3">
            <a:alphaModFix/>
          </a:blip>
          <a:srcRect l="55468"/>
          <a:stretch/>
        </p:blipFill>
        <p:spPr>
          <a:xfrm>
            <a:off x="5992574" y="1426150"/>
            <a:ext cx="1443401" cy="18232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7"/>
        <p:cNvGrpSpPr/>
        <p:nvPr/>
      </p:nvGrpSpPr>
      <p:grpSpPr>
        <a:xfrm>
          <a:off x="0" y="0"/>
          <a:ext cx="0" cy="0"/>
          <a:chOff x="0" y="0"/>
          <a:chExt cx="0" cy="0"/>
        </a:xfrm>
      </p:grpSpPr>
      <p:sp>
        <p:nvSpPr>
          <p:cNvPr id="2008" name="Google Shape;2008;p52"/>
          <p:cNvSpPr txBox="1">
            <a:spLocks noGrp="1"/>
          </p:cNvSpPr>
          <p:nvPr>
            <p:ph type="title"/>
          </p:nvPr>
        </p:nvSpPr>
        <p:spPr>
          <a:xfrm>
            <a:off x="690947" y="224778"/>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2009" name="Google Shape;2009;p52"/>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Martel Sans"/>
                <a:ea typeface="Martel Sans"/>
                <a:cs typeface="Martel Sans"/>
                <a:sym typeface="Martel Sans"/>
              </a:rPr>
              <a:t>Do you have any questions?</a:t>
            </a:r>
            <a:endParaRPr b="1">
              <a:latin typeface="Martel Sans"/>
              <a:ea typeface="Martel Sans"/>
              <a:cs typeface="Martel Sans"/>
              <a:sym typeface="Martel Sans"/>
            </a:endParaRPr>
          </a:p>
          <a:p>
            <a:pPr marL="0" lvl="0" indent="0" algn="l" rtl="0">
              <a:spcBef>
                <a:spcPts val="1000"/>
              </a:spcBef>
              <a:spcAft>
                <a:spcPts val="0"/>
              </a:spcAft>
              <a:buNone/>
            </a:pPr>
            <a:r>
              <a:rPr lang="en" sz="1400" u="sng">
                <a:solidFill>
                  <a:schemeClr val="hlink"/>
                </a:solidFill>
                <a:hlinkClick r:id="rId3"/>
              </a:rPr>
              <a:t>102635116@student.swin.edu.au</a:t>
            </a:r>
            <a:r>
              <a:rPr lang="en" sz="1400"/>
              <a:t> (Geetanjali)</a:t>
            </a:r>
          </a:p>
          <a:p>
            <a:pPr marL="0" lvl="0" indent="0" algn="l" rtl="0">
              <a:spcBef>
                <a:spcPts val="1000"/>
              </a:spcBef>
              <a:spcAft>
                <a:spcPts val="0"/>
              </a:spcAft>
              <a:buNone/>
            </a:pPr>
            <a:r>
              <a:rPr lang="en-AU" sz="1400">
                <a:hlinkClick r:id="rId4"/>
              </a:rPr>
              <a:t>103763801@student.swin.edu.au</a:t>
            </a:r>
            <a:r>
              <a:rPr lang="en-AU" sz="1400"/>
              <a:t> (Venuka)</a:t>
            </a:r>
          </a:p>
          <a:p>
            <a:pPr marL="0" lvl="0" indent="0" algn="l" rtl="0">
              <a:spcBef>
                <a:spcPts val="1000"/>
              </a:spcBef>
              <a:spcAft>
                <a:spcPts val="0"/>
              </a:spcAft>
              <a:buNone/>
            </a:pPr>
            <a:r>
              <a:rPr lang="en-AU" sz="1400">
                <a:hlinkClick r:id="rId5"/>
              </a:rPr>
              <a:t>104494801@student.swin.edu.au</a:t>
            </a:r>
            <a:r>
              <a:rPr lang="en-AU" sz="1400"/>
              <a:t> (Varun)</a:t>
            </a:r>
          </a:p>
          <a:p>
            <a:pPr marL="0" lvl="0" indent="0" algn="l" rtl="0">
              <a:spcBef>
                <a:spcPts val="0"/>
              </a:spcBef>
              <a:spcAft>
                <a:spcPts val="0"/>
              </a:spcAft>
              <a:buNone/>
            </a:pPr>
            <a:endParaRPr sz="1400"/>
          </a:p>
          <a:p>
            <a:pPr marL="0" lvl="0" indent="0" algn="l" rtl="0">
              <a:spcBef>
                <a:spcPts val="0"/>
              </a:spcBef>
              <a:spcAft>
                <a:spcPts val="0"/>
              </a:spcAft>
              <a:buNone/>
            </a:pPr>
            <a:endParaRPr sz="1400"/>
          </a:p>
        </p:txBody>
      </p:sp>
      <p:sp>
        <p:nvSpPr>
          <p:cNvPr id="2010" name="Google Shape;2010;p52"/>
          <p:cNvSpPr/>
          <p:nvPr/>
        </p:nvSpPr>
        <p:spPr>
          <a:xfrm>
            <a:off x="713224" y="3118825"/>
            <a:ext cx="716400" cy="4812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2"/>
          <p:cNvSpPr/>
          <p:nvPr/>
        </p:nvSpPr>
        <p:spPr>
          <a:xfrm>
            <a:off x="1708524" y="3118825"/>
            <a:ext cx="716400" cy="4812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2"/>
          <p:cNvSpPr/>
          <p:nvPr/>
        </p:nvSpPr>
        <p:spPr>
          <a:xfrm>
            <a:off x="2703824" y="3118825"/>
            <a:ext cx="716400" cy="4812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013;p52"/>
          <p:cNvGrpSpPr/>
          <p:nvPr/>
        </p:nvGrpSpPr>
        <p:grpSpPr>
          <a:xfrm>
            <a:off x="926158" y="3214170"/>
            <a:ext cx="290533" cy="290509"/>
            <a:chOff x="935197" y="1793977"/>
            <a:chExt cx="256451" cy="256430"/>
          </a:xfrm>
        </p:grpSpPr>
        <p:sp>
          <p:nvSpPr>
            <p:cNvPr id="2014" name="Google Shape;2014;p5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6" name="Google Shape;2016;p52"/>
          <p:cNvGrpSpPr/>
          <p:nvPr/>
        </p:nvGrpSpPr>
        <p:grpSpPr>
          <a:xfrm>
            <a:off x="1921457" y="3214157"/>
            <a:ext cx="290537" cy="290537"/>
            <a:chOff x="1379798" y="1723250"/>
            <a:chExt cx="397887" cy="397887"/>
          </a:xfrm>
        </p:grpSpPr>
        <p:sp>
          <p:nvSpPr>
            <p:cNvPr id="2017" name="Google Shape;2017;p5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1" name="Google Shape;2021;p52"/>
          <p:cNvGrpSpPr/>
          <p:nvPr/>
        </p:nvGrpSpPr>
        <p:grpSpPr>
          <a:xfrm>
            <a:off x="5174629" y="1544400"/>
            <a:ext cx="3265380" cy="2434227"/>
            <a:chOff x="5174629" y="1544400"/>
            <a:chExt cx="3265380" cy="2434227"/>
          </a:xfrm>
        </p:grpSpPr>
        <p:sp>
          <p:nvSpPr>
            <p:cNvPr id="2022" name="Google Shape;2022;p52"/>
            <p:cNvSpPr/>
            <p:nvPr/>
          </p:nvSpPr>
          <p:spPr>
            <a:xfrm>
              <a:off x="5298662" y="3941588"/>
              <a:ext cx="3141347" cy="13050"/>
            </a:xfrm>
            <a:custGeom>
              <a:avLst/>
              <a:gdLst/>
              <a:ahLst/>
              <a:cxnLst/>
              <a:rect l="l" t="t" r="r" b="b"/>
              <a:pathLst>
                <a:path w="59226" h="1" fill="none" extrusionOk="0">
                  <a:moveTo>
                    <a:pt x="1" y="1"/>
                  </a:moveTo>
                  <a:lnTo>
                    <a:pt x="59225" y="1"/>
                  </a:lnTo>
                </a:path>
              </a:pathLst>
            </a:custGeom>
            <a:noFill/>
            <a:ln w="9525" cap="flat" cmpd="sng">
              <a:solidFill>
                <a:schemeClr val="dk1"/>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2"/>
            <p:cNvSpPr/>
            <p:nvPr/>
          </p:nvSpPr>
          <p:spPr>
            <a:xfrm>
              <a:off x="7252799" y="1782742"/>
              <a:ext cx="478393" cy="484531"/>
            </a:xfrm>
            <a:custGeom>
              <a:avLst/>
              <a:gdLst/>
              <a:ahLst/>
              <a:cxnLst/>
              <a:rect l="l" t="t" r="r" b="b"/>
              <a:pathLst>
                <a:path w="8729" h="8841" extrusionOk="0">
                  <a:moveTo>
                    <a:pt x="4697" y="0"/>
                  </a:moveTo>
                  <a:cubicBezTo>
                    <a:pt x="4587" y="0"/>
                    <a:pt x="4473" y="8"/>
                    <a:pt x="4357" y="24"/>
                  </a:cubicBezTo>
                  <a:cubicBezTo>
                    <a:pt x="3949" y="81"/>
                    <a:pt x="3636" y="97"/>
                    <a:pt x="3416" y="97"/>
                  </a:cubicBezTo>
                  <a:cubicBezTo>
                    <a:pt x="3155" y="97"/>
                    <a:pt x="3025" y="75"/>
                    <a:pt x="3025" y="75"/>
                  </a:cubicBezTo>
                  <a:cubicBezTo>
                    <a:pt x="3025" y="75"/>
                    <a:pt x="2430" y="228"/>
                    <a:pt x="2070" y="525"/>
                  </a:cubicBezTo>
                  <a:cubicBezTo>
                    <a:pt x="1710" y="823"/>
                    <a:pt x="1021" y="1356"/>
                    <a:pt x="708" y="1951"/>
                  </a:cubicBezTo>
                  <a:cubicBezTo>
                    <a:pt x="571" y="2214"/>
                    <a:pt x="280" y="2655"/>
                    <a:pt x="0" y="3066"/>
                  </a:cubicBezTo>
                  <a:cubicBezTo>
                    <a:pt x="435" y="3553"/>
                    <a:pt x="795" y="4097"/>
                    <a:pt x="1003" y="4687"/>
                  </a:cubicBezTo>
                  <a:cubicBezTo>
                    <a:pt x="1440" y="4364"/>
                    <a:pt x="1789" y="4080"/>
                    <a:pt x="1789" y="4080"/>
                  </a:cubicBezTo>
                  <a:cubicBezTo>
                    <a:pt x="1977" y="4849"/>
                    <a:pt x="2932" y="5130"/>
                    <a:pt x="2932" y="5130"/>
                  </a:cubicBezTo>
                  <a:lnTo>
                    <a:pt x="3182" y="5661"/>
                  </a:lnTo>
                  <a:cubicBezTo>
                    <a:pt x="3182" y="5661"/>
                    <a:pt x="3151" y="6461"/>
                    <a:pt x="3151" y="7431"/>
                  </a:cubicBezTo>
                  <a:cubicBezTo>
                    <a:pt x="3151" y="7637"/>
                    <a:pt x="3139" y="8006"/>
                    <a:pt x="3121" y="8465"/>
                  </a:cubicBezTo>
                  <a:cubicBezTo>
                    <a:pt x="3113" y="8680"/>
                    <a:pt x="3287" y="8840"/>
                    <a:pt x="3484" y="8840"/>
                  </a:cubicBezTo>
                  <a:cubicBezTo>
                    <a:pt x="3532" y="8840"/>
                    <a:pt x="3582" y="8830"/>
                    <a:pt x="3631" y="8809"/>
                  </a:cubicBezTo>
                  <a:cubicBezTo>
                    <a:pt x="5252" y="8094"/>
                    <a:pt x="7035" y="7645"/>
                    <a:pt x="8729" y="7353"/>
                  </a:cubicBezTo>
                  <a:cubicBezTo>
                    <a:pt x="8710" y="7316"/>
                    <a:pt x="8695" y="7279"/>
                    <a:pt x="8677" y="7244"/>
                  </a:cubicBezTo>
                  <a:cubicBezTo>
                    <a:pt x="7831" y="5459"/>
                    <a:pt x="6689" y="4284"/>
                    <a:pt x="6689" y="4284"/>
                  </a:cubicBezTo>
                  <a:cubicBezTo>
                    <a:pt x="6689" y="4284"/>
                    <a:pt x="6392" y="1372"/>
                    <a:pt x="6188" y="823"/>
                  </a:cubicBezTo>
                  <a:cubicBezTo>
                    <a:pt x="6011" y="346"/>
                    <a:pt x="5432" y="0"/>
                    <a:pt x="4697" y="0"/>
                  </a:cubicBezTo>
                  <a:close/>
                </a:path>
              </a:pathLst>
            </a:custGeom>
            <a:solidFill>
              <a:srgbClr val="121B46"/>
            </a:solidFill>
            <a:ln w="325" cap="flat" cmpd="sng">
              <a:solidFill>
                <a:srgbClr val="180050"/>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2"/>
            <p:cNvSpPr/>
            <p:nvPr/>
          </p:nvSpPr>
          <p:spPr>
            <a:xfrm>
              <a:off x="7141546" y="1782633"/>
              <a:ext cx="570794" cy="447866"/>
            </a:xfrm>
            <a:custGeom>
              <a:avLst/>
              <a:gdLst/>
              <a:ahLst/>
              <a:cxnLst/>
              <a:rect l="l" t="t" r="r" b="b"/>
              <a:pathLst>
                <a:path w="10415" h="8172" extrusionOk="0">
                  <a:moveTo>
                    <a:pt x="6728" y="1"/>
                  </a:moveTo>
                  <a:cubicBezTo>
                    <a:pt x="6617" y="1"/>
                    <a:pt x="6502" y="8"/>
                    <a:pt x="6385" y="25"/>
                  </a:cubicBezTo>
                  <a:cubicBezTo>
                    <a:pt x="5980" y="82"/>
                    <a:pt x="5669" y="98"/>
                    <a:pt x="5450" y="98"/>
                  </a:cubicBezTo>
                  <a:cubicBezTo>
                    <a:pt x="5185" y="98"/>
                    <a:pt x="5054" y="75"/>
                    <a:pt x="5054" y="75"/>
                  </a:cubicBezTo>
                  <a:cubicBezTo>
                    <a:pt x="5054" y="75"/>
                    <a:pt x="4460" y="230"/>
                    <a:pt x="4099" y="526"/>
                  </a:cubicBezTo>
                  <a:cubicBezTo>
                    <a:pt x="3740" y="825"/>
                    <a:pt x="3050" y="1357"/>
                    <a:pt x="2737" y="1952"/>
                  </a:cubicBezTo>
                  <a:cubicBezTo>
                    <a:pt x="2423" y="2548"/>
                    <a:pt x="1328" y="4066"/>
                    <a:pt x="1328" y="4066"/>
                  </a:cubicBezTo>
                  <a:cubicBezTo>
                    <a:pt x="1328" y="4066"/>
                    <a:pt x="747" y="4412"/>
                    <a:pt x="136" y="4646"/>
                  </a:cubicBezTo>
                  <a:cubicBezTo>
                    <a:pt x="94" y="4662"/>
                    <a:pt x="48" y="4679"/>
                    <a:pt x="0" y="4695"/>
                  </a:cubicBezTo>
                  <a:cubicBezTo>
                    <a:pt x="161" y="4875"/>
                    <a:pt x="331" y="5193"/>
                    <a:pt x="308" y="5713"/>
                  </a:cubicBezTo>
                  <a:cubicBezTo>
                    <a:pt x="831" y="5685"/>
                    <a:pt x="1288" y="5652"/>
                    <a:pt x="1483" y="5616"/>
                  </a:cubicBezTo>
                  <a:cubicBezTo>
                    <a:pt x="2062" y="5507"/>
                    <a:pt x="3816" y="4081"/>
                    <a:pt x="3816" y="4081"/>
                  </a:cubicBezTo>
                  <a:cubicBezTo>
                    <a:pt x="4005" y="4849"/>
                    <a:pt x="4960" y="5130"/>
                    <a:pt x="4960" y="5130"/>
                  </a:cubicBezTo>
                  <a:lnTo>
                    <a:pt x="5210" y="5662"/>
                  </a:lnTo>
                  <a:cubicBezTo>
                    <a:pt x="5210" y="5662"/>
                    <a:pt x="5179" y="6460"/>
                    <a:pt x="5179" y="7432"/>
                  </a:cubicBezTo>
                  <a:cubicBezTo>
                    <a:pt x="5179" y="7594"/>
                    <a:pt x="5168" y="7832"/>
                    <a:pt x="5153" y="8121"/>
                  </a:cubicBezTo>
                  <a:cubicBezTo>
                    <a:pt x="5375" y="8146"/>
                    <a:pt x="5695" y="8171"/>
                    <a:pt x="6079" y="8171"/>
                  </a:cubicBezTo>
                  <a:cubicBezTo>
                    <a:pt x="7269" y="8171"/>
                    <a:pt x="9068" y="7927"/>
                    <a:pt x="10414" y="6670"/>
                  </a:cubicBezTo>
                  <a:cubicBezTo>
                    <a:pt x="9619" y="5212"/>
                    <a:pt x="8718" y="4285"/>
                    <a:pt x="8718" y="4285"/>
                  </a:cubicBezTo>
                  <a:cubicBezTo>
                    <a:pt x="8718" y="4285"/>
                    <a:pt x="8419" y="1372"/>
                    <a:pt x="8216" y="824"/>
                  </a:cubicBezTo>
                  <a:cubicBezTo>
                    <a:pt x="8041" y="347"/>
                    <a:pt x="7462" y="1"/>
                    <a:pt x="6728" y="1"/>
                  </a:cubicBezTo>
                  <a:close/>
                </a:path>
              </a:pathLst>
            </a:custGeom>
            <a:solidFill>
              <a:schemeClr val="lt2"/>
            </a:solidFill>
            <a:ln w="650" cap="flat" cmpd="sng">
              <a:solidFill>
                <a:srgbClr val="121B46"/>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2"/>
            <p:cNvSpPr/>
            <p:nvPr/>
          </p:nvSpPr>
          <p:spPr>
            <a:xfrm>
              <a:off x="7211038" y="1544400"/>
              <a:ext cx="252870" cy="230017"/>
            </a:xfrm>
            <a:custGeom>
              <a:avLst/>
              <a:gdLst/>
              <a:ahLst/>
              <a:cxnLst/>
              <a:rect l="l" t="t" r="r" b="b"/>
              <a:pathLst>
                <a:path w="4614" h="4197" extrusionOk="0">
                  <a:moveTo>
                    <a:pt x="2471" y="1"/>
                  </a:moveTo>
                  <a:cubicBezTo>
                    <a:pt x="2431" y="1"/>
                    <a:pt x="2390" y="3"/>
                    <a:pt x="2349" y="9"/>
                  </a:cubicBezTo>
                  <a:cubicBezTo>
                    <a:pt x="2172" y="34"/>
                    <a:pt x="2014" y="110"/>
                    <a:pt x="1891" y="222"/>
                  </a:cubicBezTo>
                  <a:cubicBezTo>
                    <a:pt x="1745" y="113"/>
                    <a:pt x="1565" y="50"/>
                    <a:pt x="1373" y="50"/>
                  </a:cubicBezTo>
                  <a:cubicBezTo>
                    <a:pt x="1334" y="50"/>
                    <a:pt x="1295" y="53"/>
                    <a:pt x="1255" y="58"/>
                  </a:cubicBezTo>
                  <a:cubicBezTo>
                    <a:pt x="782" y="123"/>
                    <a:pt x="451" y="560"/>
                    <a:pt x="517" y="1034"/>
                  </a:cubicBezTo>
                  <a:cubicBezTo>
                    <a:pt x="523" y="1080"/>
                    <a:pt x="535" y="1126"/>
                    <a:pt x="548" y="1171"/>
                  </a:cubicBezTo>
                  <a:cubicBezTo>
                    <a:pt x="211" y="1326"/>
                    <a:pt x="0" y="1689"/>
                    <a:pt x="54" y="2074"/>
                  </a:cubicBezTo>
                  <a:cubicBezTo>
                    <a:pt x="107" y="2454"/>
                    <a:pt x="399" y="2743"/>
                    <a:pt x="758" y="2806"/>
                  </a:cubicBezTo>
                  <a:cubicBezTo>
                    <a:pt x="906" y="3599"/>
                    <a:pt x="1601" y="4196"/>
                    <a:pt x="2430" y="4196"/>
                  </a:cubicBezTo>
                  <a:cubicBezTo>
                    <a:pt x="2443" y="4196"/>
                    <a:pt x="2455" y="4196"/>
                    <a:pt x="2468" y="4196"/>
                  </a:cubicBezTo>
                  <a:cubicBezTo>
                    <a:pt x="3243" y="4178"/>
                    <a:pt x="3886" y="3643"/>
                    <a:pt x="4074" y="2928"/>
                  </a:cubicBezTo>
                  <a:cubicBezTo>
                    <a:pt x="4461" y="2704"/>
                    <a:pt x="4613" y="2219"/>
                    <a:pt x="4415" y="1812"/>
                  </a:cubicBezTo>
                  <a:cubicBezTo>
                    <a:pt x="4353" y="1685"/>
                    <a:pt x="4262" y="1580"/>
                    <a:pt x="4155" y="1501"/>
                  </a:cubicBezTo>
                  <a:cubicBezTo>
                    <a:pt x="4203" y="1308"/>
                    <a:pt x="4187" y="1096"/>
                    <a:pt x="4092" y="902"/>
                  </a:cubicBezTo>
                  <a:cubicBezTo>
                    <a:pt x="3940" y="590"/>
                    <a:pt x="3626" y="410"/>
                    <a:pt x="3300" y="410"/>
                  </a:cubicBezTo>
                  <a:cubicBezTo>
                    <a:pt x="3269" y="410"/>
                    <a:pt x="3237" y="412"/>
                    <a:pt x="3206" y="415"/>
                  </a:cubicBezTo>
                  <a:cubicBezTo>
                    <a:pt x="3053" y="163"/>
                    <a:pt x="2776" y="1"/>
                    <a:pt x="2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2"/>
            <p:cNvSpPr/>
            <p:nvPr/>
          </p:nvSpPr>
          <p:spPr>
            <a:xfrm>
              <a:off x="7244194" y="1634114"/>
              <a:ext cx="215548" cy="221522"/>
            </a:xfrm>
            <a:custGeom>
              <a:avLst/>
              <a:gdLst/>
              <a:ahLst/>
              <a:cxnLst/>
              <a:rect l="l" t="t" r="r" b="b"/>
              <a:pathLst>
                <a:path w="3933" h="4042" extrusionOk="0">
                  <a:moveTo>
                    <a:pt x="2484" y="527"/>
                  </a:moveTo>
                  <a:lnTo>
                    <a:pt x="2449" y="551"/>
                  </a:lnTo>
                  <a:cubicBezTo>
                    <a:pt x="2460" y="543"/>
                    <a:pt x="2472" y="535"/>
                    <a:pt x="2484" y="527"/>
                  </a:cubicBezTo>
                  <a:close/>
                  <a:moveTo>
                    <a:pt x="255" y="1"/>
                  </a:moveTo>
                  <a:cubicBezTo>
                    <a:pt x="290" y="872"/>
                    <a:pt x="0" y="1103"/>
                    <a:pt x="1" y="1107"/>
                  </a:cubicBezTo>
                  <a:cubicBezTo>
                    <a:pt x="25" y="1180"/>
                    <a:pt x="31" y="1200"/>
                    <a:pt x="31" y="1200"/>
                  </a:cubicBezTo>
                  <a:cubicBezTo>
                    <a:pt x="31" y="1200"/>
                    <a:pt x="24" y="1174"/>
                    <a:pt x="25" y="1174"/>
                  </a:cubicBezTo>
                  <a:lnTo>
                    <a:pt x="25" y="1174"/>
                  </a:lnTo>
                  <a:cubicBezTo>
                    <a:pt x="27" y="1174"/>
                    <a:pt x="33" y="1190"/>
                    <a:pt x="53" y="1246"/>
                  </a:cubicBezTo>
                  <a:cubicBezTo>
                    <a:pt x="53" y="1246"/>
                    <a:pt x="453" y="2255"/>
                    <a:pt x="462" y="2276"/>
                  </a:cubicBezTo>
                  <a:cubicBezTo>
                    <a:pt x="691" y="2782"/>
                    <a:pt x="1195" y="3095"/>
                    <a:pt x="1734" y="3095"/>
                  </a:cubicBezTo>
                  <a:cubicBezTo>
                    <a:pt x="1757" y="3095"/>
                    <a:pt x="1781" y="3094"/>
                    <a:pt x="1805" y="3093"/>
                  </a:cubicBezTo>
                  <a:lnTo>
                    <a:pt x="2028" y="3530"/>
                  </a:lnTo>
                  <a:cubicBezTo>
                    <a:pt x="2194" y="3855"/>
                    <a:pt x="2523" y="4042"/>
                    <a:pt x="2864" y="4042"/>
                  </a:cubicBezTo>
                  <a:cubicBezTo>
                    <a:pt x="3007" y="4042"/>
                    <a:pt x="3151" y="4009"/>
                    <a:pt x="3287" y="3940"/>
                  </a:cubicBezTo>
                  <a:cubicBezTo>
                    <a:pt x="3748" y="3705"/>
                    <a:pt x="3933" y="3141"/>
                    <a:pt x="3697" y="2680"/>
                  </a:cubicBezTo>
                  <a:lnTo>
                    <a:pt x="3151" y="1609"/>
                  </a:lnTo>
                  <a:cubicBezTo>
                    <a:pt x="3157" y="1554"/>
                    <a:pt x="3161" y="1500"/>
                    <a:pt x="3161" y="1445"/>
                  </a:cubicBezTo>
                  <a:cubicBezTo>
                    <a:pt x="3204" y="1439"/>
                    <a:pt x="3246" y="1429"/>
                    <a:pt x="3289" y="1413"/>
                  </a:cubicBezTo>
                  <a:cubicBezTo>
                    <a:pt x="3649" y="1283"/>
                    <a:pt x="3836" y="886"/>
                    <a:pt x="3706" y="526"/>
                  </a:cubicBezTo>
                  <a:cubicBezTo>
                    <a:pt x="3607" y="241"/>
                    <a:pt x="3340" y="65"/>
                    <a:pt x="3055" y="65"/>
                  </a:cubicBezTo>
                  <a:cubicBezTo>
                    <a:pt x="2977" y="65"/>
                    <a:pt x="2898" y="78"/>
                    <a:pt x="2820" y="106"/>
                  </a:cubicBezTo>
                  <a:cubicBezTo>
                    <a:pt x="2752" y="275"/>
                    <a:pt x="2636" y="422"/>
                    <a:pt x="2484" y="527"/>
                  </a:cubicBezTo>
                  <a:lnTo>
                    <a:pt x="2484" y="527"/>
                  </a:lnTo>
                  <a:lnTo>
                    <a:pt x="2488" y="525"/>
                  </a:lnTo>
                  <a:cubicBezTo>
                    <a:pt x="2488" y="525"/>
                    <a:pt x="2561" y="896"/>
                    <a:pt x="2561" y="898"/>
                  </a:cubicBezTo>
                  <a:cubicBezTo>
                    <a:pt x="2561" y="897"/>
                    <a:pt x="2559" y="897"/>
                    <a:pt x="2556" y="897"/>
                  </a:cubicBezTo>
                  <a:cubicBezTo>
                    <a:pt x="2533" y="897"/>
                    <a:pt x="2435" y="919"/>
                    <a:pt x="2424" y="920"/>
                  </a:cubicBezTo>
                  <a:cubicBezTo>
                    <a:pt x="2414" y="921"/>
                    <a:pt x="2405" y="921"/>
                    <a:pt x="2396" y="921"/>
                  </a:cubicBezTo>
                  <a:cubicBezTo>
                    <a:pt x="2348" y="921"/>
                    <a:pt x="2301" y="910"/>
                    <a:pt x="2260" y="884"/>
                  </a:cubicBezTo>
                  <a:cubicBezTo>
                    <a:pt x="2149" y="813"/>
                    <a:pt x="2098" y="632"/>
                    <a:pt x="2042" y="516"/>
                  </a:cubicBezTo>
                  <a:cubicBezTo>
                    <a:pt x="2030" y="492"/>
                    <a:pt x="1943" y="269"/>
                    <a:pt x="1909" y="269"/>
                  </a:cubicBezTo>
                  <a:cubicBezTo>
                    <a:pt x="1908" y="269"/>
                    <a:pt x="1906" y="269"/>
                    <a:pt x="1905" y="270"/>
                  </a:cubicBezTo>
                  <a:cubicBezTo>
                    <a:pt x="1721" y="410"/>
                    <a:pt x="1439" y="543"/>
                    <a:pt x="1154" y="543"/>
                  </a:cubicBezTo>
                  <a:cubicBezTo>
                    <a:pt x="1083" y="543"/>
                    <a:pt x="1012" y="535"/>
                    <a:pt x="942" y="516"/>
                  </a:cubicBezTo>
                  <a:cubicBezTo>
                    <a:pt x="466" y="388"/>
                    <a:pt x="355" y="262"/>
                    <a:pt x="255"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2"/>
            <p:cNvSpPr/>
            <p:nvPr/>
          </p:nvSpPr>
          <p:spPr>
            <a:xfrm>
              <a:off x="7240796" y="1630387"/>
              <a:ext cx="217959" cy="228701"/>
            </a:xfrm>
            <a:custGeom>
              <a:avLst/>
              <a:gdLst/>
              <a:ahLst/>
              <a:cxnLst/>
              <a:rect l="l" t="t" r="r" b="b"/>
              <a:pathLst>
                <a:path w="3977" h="4173" extrusionOk="0">
                  <a:moveTo>
                    <a:pt x="3117" y="197"/>
                  </a:moveTo>
                  <a:cubicBezTo>
                    <a:pt x="3375" y="197"/>
                    <a:pt x="3617" y="356"/>
                    <a:pt x="3709" y="613"/>
                  </a:cubicBezTo>
                  <a:cubicBezTo>
                    <a:pt x="3826" y="940"/>
                    <a:pt x="3654" y="1304"/>
                    <a:pt x="3330" y="1419"/>
                  </a:cubicBezTo>
                  <a:cubicBezTo>
                    <a:pt x="3294" y="1433"/>
                    <a:pt x="3255" y="1442"/>
                    <a:pt x="3214" y="1449"/>
                  </a:cubicBezTo>
                  <a:cubicBezTo>
                    <a:pt x="3182" y="1454"/>
                    <a:pt x="3160" y="1481"/>
                    <a:pt x="3160" y="1512"/>
                  </a:cubicBezTo>
                  <a:cubicBezTo>
                    <a:pt x="3160" y="1563"/>
                    <a:pt x="3157" y="1616"/>
                    <a:pt x="3151" y="1668"/>
                  </a:cubicBezTo>
                  <a:cubicBezTo>
                    <a:pt x="3150" y="1679"/>
                    <a:pt x="3152" y="1693"/>
                    <a:pt x="3157" y="1704"/>
                  </a:cubicBezTo>
                  <a:lnTo>
                    <a:pt x="3704" y="2775"/>
                  </a:lnTo>
                  <a:cubicBezTo>
                    <a:pt x="3809" y="2983"/>
                    <a:pt x="3826" y="3219"/>
                    <a:pt x="3756" y="3441"/>
                  </a:cubicBezTo>
                  <a:cubicBezTo>
                    <a:pt x="3684" y="3662"/>
                    <a:pt x="3530" y="3843"/>
                    <a:pt x="3322" y="3948"/>
                  </a:cubicBezTo>
                  <a:cubicBezTo>
                    <a:pt x="3198" y="4010"/>
                    <a:pt x="3062" y="4043"/>
                    <a:pt x="2926" y="4043"/>
                  </a:cubicBezTo>
                  <a:cubicBezTo>
                    <a:pt x="2836" y="4043"/>
                    <a:pt x="2745" y="4029"/>
                    <a:pt x="2657" y="4000"/>
                  </a:cubicBezTo>
                  <a:cubicBezTo>
                    <a:pt x="2435" y="3929"/>
                    <a:pt x="2254" y="3774"/>
                    <a:pt x="2149" y="3567"/>
                  </a:cubicBezTo>
                  <a:lnTo>
                    <a:pt x="1926" y="3130"/>
                  </a:lnTo>
                  <a:cubicBezTo>
                    <a:pt x="1915" y="3108"/>
                    <a:pt x="1893" y="3095"/>
                    <a:pt x="1868" y="3095"/>
                  </a:cubicBezTo>
                  <a:cubicBezTo>
                    <a:pt x="1867" y="3095"/>
                    <a:pt x="1866" y="3095"/>
                    <a:pt x="1865" y="3095"/>
                  </a:cubicBezTo>
                  <a:cubicBezTo>
                    <a:pt x="1841" y="3096"/>
                    <a:pt x="1817" y="3097"/>
                    <a:pt x="1793" y="3097"/>
                  </a:cubicBezTo>
                  <a:cubicBezTo>
                    <a:pt x="1278" y="3097"/>
                    <a:pt x="800" y="2790"/>
                    <a:pt x="586" y="2317"/>
                  </a:cubicBezTo>
                  <a:cubicBezTo>
                    <a:pt x="575" y="2290"/>
                    <a:pt x="288" y="1565"/>
                    <a:pt x="179" y="1290"/>
                  </a:cubicBezTo>
                  <a:cubicBezTo>
                    <a:pt x="166" y="1257"/>
                    <a:pt x="157" y="1229"/>
                    <a:pt x="145" y="1210"/>
                  </a:cubicBezTo>
                  <a:lnTo>
                    <a:pt x="139" y="1189"/>
                  </a:lnTo>
                  <a:cubicBezTo>
                    <a:pt x="223" y="1088"/>
                    <a:pt x="365" y="844"/>
                    <a:pt x="384" y="328"/>
                  </a:cubicBezTo>
                  <a:cubicBezTo>
                    <a:pt x="490" y="464"/>
                    <a:pt x="656" y="556"/>
                    <a:pt x="988" y="646"/>
                  </a:cubicBezTo>
                  <a:cubicBezTo>
                    <a:pt x="1064" y="666"/>
                    <a:pt x="1142" y="675"/>
                    <a:pt x="1219" y="675"/>
                  </a:cubicBezTo>
                  <a:cubicBezTo>
                    <a:pt x="1494" y="675"/>
                    <a:pt x="1765" y="559"/>
                    <a:pt x="1961" y="422"/>
                  </a:cubicBezTo>
                  <a:cubicBezTo>
                    <a:pt x="1974" y="449"/>
                    <a:pt x="1998" y="499"/>
                    <a:pt x="2033" y="580"/>
                  </a:cubicBezTo>
                  <a:cubicBezTo>
                    <a:pt x="2039" y="596"/>
                    <a:pt x="2044" y="606"/>
                    <a:pt x="2046" y="611"/>
                  </a:cubicBezTo>
                  <a:cubicBezTo>
                    <a:pt x="2059" y="637"/>
                    <a:pt x="2071" y="666"/>
                    <a:pt x="2083" y="697"/>
                  </a:cubicBezTo>
                  <a:cubicBezTo>
                    <a:pt x="2132" y="812"/>
                    <a:pt x="2185" y="941"/>
                    <a:pt x="2288" y="1006"/>
                  </a:cubicBezTo>
                  <a:cubicBezTo>
                    <a:pt x="2338" y="1037"/>
                    <a:pt x="2396" y="1054"/>
                    <a:pt x="2458" y="1054"/>
                  </a:cubicBezTo>
                  <a:cubicBezTo>
                    <a:pt x="2469" y="1054"/>
                    <a:pt x="2480" y="1053"/>
                    <a:pt x="2491" y="1052"/>
                  </a:cubicBezTo>
                  <a:cubicBezTo>
                    <a:pt x="2496" y="1051"/>
                    <a:pt x="2516" y="1049"/>
                    <a:pt x="2539" y="1044"/>
                  </a:cubicBezTo>
                  <a:cubicBezTo>
                    <a:pt x="2566" y="1039"/>
                    <a:pt x="2599" y="1032"/>
                    <a:pt x="2615" y="1030"/>
                  </a:cubicBezTo>
                  <a:cubicBezTo>
                    <a:pt x="2622" y="1030"/>
                    <a:pt x="2630" y="1030"/>
                    <a:pt x="2636" y="1028"/>
                  </a:cubicBezTo>
                  <a:cubicBezTo>
                    <a:pt x="2669" y="1021"/>
                    <a:pt x="2693" y="988"/>
                    <a:pt x="2687" y="953"/>
                  </a:cubicBezTo>
                  <a:lnTo>
                    <a:pt x="2687" y="952"/>
                  </a:lnTo>
                  <a:lnTo>
                    <a:pt x="2622" y="619"/>
                  </a:lnTo>
                  <a:cubicBezTo>
                    <a:pt x="2755" y="517"/>
                    <a:pt x="2861" y="382"/>
                    <a:pt x="2931" y="225"/>
                  </a:cubicBezTo>
                  <a:cubicBezTo>
                    <a:pt x="2993" y="206"/>
                    <a:pt x="3055" y="197"/>
                    <a:pt x="3117" y="197"/>
                  </a:cubicBezTo>
                  <a:close/>
                  <a:moveTo>
                    <a:pt x="321" y="1"/>
                  </a:moveTo>
                  <a:cubicBezTo>
                    <a:pt x="317" y="1"/>
                    <a:pt x="313" y="1"/>
                    <a:pt x="308" y="2"/>
                  </a:cubicBezTo>
                  <a:cubicBezTo>
                    <a:pt x="277" y="8"/>
                    <a:pt x="255" y="37"/>
                    <a:pt x="256" y="69"/>
                  </a:cubicBezTo>
                  <a:cubicBezTo>
                    <a:pt x="287" y="793"/>
                    <a:pt x="88" y="1060"/>
                    <a:pt x="26" y="1123"/>
                  </a:cubicBezTo>
                  <a:cubicBezTo>
                    <a:pt x="9" y="1140"/>
                    <a:pt x="0" y="1170"/>
                    <a:pt x="6" y="1191"/>
                  </a:cubicBezTo>
                  <a:lnTo>
                    <a:pt x="23" y="1246"/>
                  </a:lnTo>
                  <a:cubicBezTo>
                    <a:pt x="27" y="1256"/>
                    <a:pt x="30" y="1265"/>
                    <a:pt x="33" y="1275"/>
                  </a:cubicBezTo>
                  <a:cubicBezTo>
                    <a:pt x="33" y="1278"/>
                    <a:pt x="35" y="1280"/>
                    <a:pt x="35" y="1281"/>
                  </a:cubicBezTo>
                  <a:cubicBezTo>
                    <a:pt x="39" y="1290"/>
                    <a:pt x="43" y="1300"/>
                    <a:pt x="49" y="1308"/>
                  </a:cubicBezTo>
                  <a:cubicBezTo>
                    <a:pt x="52" y="1316"/>
                    <a:pt x="54" y="1324"/>
                    <a:pt x="58" y="1334"/>
                  </a:cubicBezTo>
                  <a:cubicBezTo>
                    <a:pt x="126" y="1503"/>
                    <a:pt x="458" y="2345"/>
                    <a:pt x="468" y="2368"/>
                  </a:cubicBezTo>
                  <a:cubicBezTo>
                    <a:pt x="702" y="2888"/>
                    <a:pt x="1228" y="3225"/>
                    <a:pt x="1795" y="3225"/>
                  </a:cubicBezTo>
                  <a:cubicBezTo>
                    <a:pt x="1807" y="3225"/>
                    <a:pt x="1819" y="3225"/>
                    <a:pt x="1831" y="3224"/>
                  </a:cubicBezTo>
                  <a:lnTo>
                    <a:pt x="2034" y="3625"/>
                  </a:lnTo>
                  <a:cubicBezTo>
                    <a:pt x="2155" y="3864"/>
                    <a:pt x="2362" y="4040"/>
                    <a:pt x="2616" y="4123"/>
                  </a:cubicBezTo>
                  <a:cubicBezTo>
                    <a:pt x="2719" y="4156"/>
                    <a:pt x="2824" y="4173"/>
                    <a:pt x="2928" y="4173"/>
                  </a:cubicBezTo>
                  <a:cubicBezTo>
                    <a:pt x="3072" y="4173"/>
                    <a:pt x="3214" y="4142"/>
                    <a:pt x="3347" y="4081"/>
                  </a:cubicBezTo>
                  <a:cubicBezTo>
                    <a:pt x="3358" y="4075"/>
                    <a:pt x="3369" y="4070"/>
                    <a:pt x="3385" y="4063"/>
                  </a:cubicBezTo>
                  <a:cubicBezTo>
                    <a:pt x="3624" y="3943"/>
                    <a:pt x="3801" y="3735"/>
                    <a:pt x="3884" y="3481"/>
                  </a:cubicBezTo>
                  <a:cubicBezTo>
                    <a:pt x="3967" y="3227"/>
                    <a:pt x="3945" y="2956"/>
                    <a:pt x="3824" y="2717"/>
                  </a:cubicBezTo>
                  <a:lnTo>
                    <a:pt x="3287" y="1663"/>
                  </a:lnTo>
                  <a:cubicBezTo>
                    <a:pt x="3290" y="1629"/>
                    <a:pt x="3292" y="1597"/>
                    <a:pt x="3293" y="1565"/>
                  </a:cubicBezTo>
                  <a:cubicBezTo>
                    <a:pt x="3323" y="1559"/>
                    <a:pt x="3352" y="1551"/>
                    <a:pt x="3379" y="1540"/>
                  </a:cubicBezTo>
                  <a:cubicBezTo>
                    <a:pt x="3770" y="1399"/>
                    <a:pt x="3977" y="964"/>
                    <a:pt x="3836" y="570"/>
                  </a:cubicBezTo>
                  <a:cubicBezTo>
                    <a:pt x="3725" y="260"/>
                    <a:pt x="3432" y="67"/>
                    <a:pt x="3121" y="67"/>
                  </a:cubicBezTo>
                  <a:cubicBezTo>
                    <a:pt x="3036" y="67"/>
                    <a:pt x="2950" y="82"/>
                    <a:pt x="2865" y="112"/>
                  </a:cubicBezTo>
                  <a:cubicBezTo>
                    <a:pt x="2847" y="118"/>
                    <a:pt x="2834" y="132"/>
                    <a:pt x="2828" y="148"/>
                  </a:cubicBezTo>
                  <a:cubicBezTo>
                    <a:pt x="2763" y="305"/>
                    <a:pt x="2659" y="438"/>
                    <a:pt x="2523" y="533"/>
                  </a:cubicBezTo>
                  <a:cubicBezTo>
                    <a:pt x="2522" y="536"/>
                    <a:pt x="2521" y="536"/>
                    <a:pt x="2519" y="537"/>
                  </a:cubicBezTo>
                  <a:lnTo>
                    <a:pt x="2478" y="564"/>
                  </a:lnTo>
                  <a:cubicBezTo>
                    <a:pt x="2450" y="583"/>
                    <a:pt x="2441" y="622"/>
                    <a:pt x="2461" y="652"/>
                  </a:cubicBezTo>
                  <a:cubicBezTo>
                    <a:pt x="2471" y="667"/>
                    <a:pt x="2488" y="678"/>
                    <a:pt x="2506" y="681"/>
                  </a:cubicBezTo>
                  <a:cubicBezTo>
                    <a:pt x="2519" y="748"/>
                    <a:pt x="2538" y="844"/>
                    <a:pt x="2550" y="909"/>
                  </a:cubicBezTo>
                  <a:cubicBezTo>
                    <a:pt x="2540" y="911"/>
                    <a:pt x="2529" y="912"/>
                    <a:pt x="2518" y="915"/>
                  </a:cubicBezTo>
                  <a:cubicBezTo>
                    <a:pt x="2502" y="917"/>
                    <a:pt x="2488" y="922"/>
                    <a:pt x="2484" y="922"/>
                  </a:cubicBezTo>
                  <a:cubicBezTo>
                    <a:pt x="2476" y="922"/>
                    <a:pt x="2469" y="923"/>
                    <a:pt x="2462" y="923"/>
                  </a:cubicBezTo>
                  <a:cubicBezTo>
                    <a:pt x="2423" y="923"/>
                    <a:pt x="2389" y="913"/>
                    <a:pt x="2359" y="895"/>
                  </a:cubicBezTo>
                  <a:cubicBezTo>
                    <a:pt x="2291" y="852"/>
                    <a:pt x="2247" y="743"/>
                    <a:pt x="2206" y="647"/>
                  </a:cubicBezTo>
                  <a:cubicBezTo>
                    <a:pt x="2192" y="614"/>
                    <a:pt x="2179" y="582"/>
                    <a:pt x="2166" y="554"/>
                  </a:cubicBezTo>
                  <a:cubicBezTo>
                    <a:pt x="2165" y="551"/>
                    <a:pt x="2161" y="542"/>
                    <a:pt x="2156" y="528"/>
                  </a:cubicBezTo>
                  <a:cubicBezTo>
                    <a:pt x="2071" y="324"/>
                    <a:pt x="2039" y="283"/>
                    <a:pt x="1995" y="272"/>
                  </a:cubicBezTo>
                  <a:cubicBezTo>
                    <a:pt x="1990" y="271"/>
                    <a:pt x="1984" y="270"/>
                    <a:pt x="1978" y="270"/>
                  </a:cubicBezTo>
                  <a:cubicBezTo>
                    <a:pt x="1962" y="270"/>
                    <a:pt x="1944" y="275"/>
                    <a:pt x="1932" y="283"/>
                  </a:cubicBezTo>
                  <a:cubicBezTo>
                    <a:pt x="1760" y="414"/>
                    <a:pt x="1489" y="543"/>
                    <a:pt x="1220" y="543"/>
                  </a:cubicBezTo>
                  <a:cubicBezTo>
                    <a:pt x="1155" y="543"/>
                    <a:pt x="1090" y="535"/>
                    <a:pt x="1027" y="518"/>
                  </a:cubicBezTo>
                  <a:cubicBezTo>
                    <a:pt x="562" y="393"/>
                    <a:pt x="473" y="277"/>
                    <a:pt x="383" y="43"/>
                  </a:cubicBezTo>
                  <a:cubicBezTo>
                    <a:pt x="372" y="17"/>
                    <a:pt x="348"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2"/>
            <p:cNvSpPr/>
            <p:nvPr/>
          </p:nvSpPr>
          <p:spPr>
            <a:xfrm>
              <a:off x="7345198" y="1775453"/>
              <a:ext cx="53270" cy="56942"/>
            </a:xfrm>
            <a:custGeom>
              <a:avLst/>
              <a:gdLst/>
              <a:ahLst/>
              <a:cxnLst/>
              <a:rect l="l" t="t" r="r" b="b"/>
              <a:pathLst>
                <a:path w="972" h="1039" extrusionOk="0">
                  <a:moveTo>
                    <a:pt x="972" y="0"/>
                  </a:moveTo>
                  <a:lnTo>
                    <a:pt x="972" y="0"/>
                  </a:lnTo>
                  <a:cubicBezTo>
                    <a:pt x="809" y="203"/>
                    <a:pt x="588" y="362"/>
                    <a:pt x="322" y="448"/>
                  </a:cubicBezTo>
                  <a:cubicBezTo>
                    <a:pt x="216" y="483"/>
                    <a:pt x="107" y="502"/>
                    <a:pt x="1" y="511"/>
                  </a:cubicBezTo>
                  <a:cubicBezTo>
                    <a:pt x="103" y="698"/>
                    <a:pt x="270" y="1009"/>
                    <a:pt x="261" y="1038"/>
                  </a:cubicBezTo>
                  <a:cubicBezTo>
                    <a:pt x="261" y="1038"/>
                    <a:pt x="887" y="784"/>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2"/>
            <p:cNvSpPr/>
            <p:nvPr/>
          </p:nvSpPr>
          <p:spPr>
            <a:xfrm>
              <a:off x="7341526" y="1771891"/>
              <a:ext cx="60669" cy="63957"/>
            </a:xfrm>
            <a:custGeom>
              <a:avLst/>
              <a:gdLst/>
              <a:ahLst/>
              <a:cxnLst/>
              <a:rect l="l" t="t" r="r" b="b"/>
              <a:pathLst>
                <a:path w="1107" h="1167" extrusionOk="0">
                  <a:moveTo>
                    <a:pt x="935" y="269"/>
                  </a:moveTo>
                  <a:lnTo>
                    <a:pt x="935" y="269"/>
                  </a:lnTo>
                  <a:cubicBezTo>
                    <a:pt x="815" y="721"/>
                    <a:pt x="501" y="938"/>
                    <a:pt x="366" y="1012"/>
                  </a:cubicBezTo>
                  <a:cubicBezTo>
                    <a:pt x="336" y="944"/>
                    <a:pt x="279" y="830"/>
                    <a:pt x="170" y="629"/>
                  </a:cubicBezTo>
                  <a:cubicBezTo>
                    <a:pt x="253" y="618"/>
                    <a:pt x="333" y="600"/>
                    <a:pt x="409" y="575"/>
                  </a:cubicBezTo>
                  <a:cubicBezTo>
                    <a:pt x="606" y="510"/>
                    <a:pt x="784" y="406"/>
                    <a:pt x="935" y="269"/>
                  </a:cubicBezTo>
                  <a:close/>
                  <a:moveTo>
                    <a:pt x="1040" y="1"/>
                  </a:moveTo>
                  <a:cubicBezTo>
                    <a:pt x="1021" y="1"/>
                    <a:pt x="1002" y="9"/>
                    <a:pt x="989" y="25"/>
                  </a:cubicBezTo>
                  <a:cubicBezTo>
                    <a:pt x="828" y="224"/>
                    <a:pt x="613" y="373"/>
                    <a:pt x="370" y="452"/>
                  </a:cubicBezTo>
                  <a:cubicBezTo>
                    <a:pt x="274" y="483"/>
                    <a:pt x="170" y="502"/>
                    <a:pt x="62" y="512"/>
                  </a:cubicBezTo>
                  <a:cubicBezTo>
                    <a:pt x="41" y="513"/>
                    <a:pt x="21" y="525"/>
                    <a:pt x="10" y="545"/>
                  </a:cubicBezTo>
                  <a:cubicBezTo>
                    <a:pt x="0" y="565"/>
                    <a:pt x="0" y="587"/>
                    <a:pt x="10" y="607"/>
                  </a:cubicBezTo>
                  <a:cubicBezTo>
                    <a:pt x="222" y="994"/>
                    <a:pt x="257" y="1084"/>
                    <a:pt x="264" y="1103"/>
                  </a:cubicBezTo>
                  <a:cubicBezTo>
                    <a:pt x="264" y="1121"/>
                    <a:pt x="271" y="1137"/>
                    <a:pt x="284" y="1150"/>
                  </a:cubicBezTo>
                  <a:cubicBezTo>
                    <a:pt x="296" y="1161"/>
                    <a:pt x="313" y="1167"/>
                    <a:pt x="329" y="1167"/>
                  </a:cubicBezTo>
                  <a:cubicBezTo>
                    <a:pt x="337" y="1167"/>
                    <a:pt x="345" y="1166"/>
                    <a:pt x="353" y="1162"/>
                  </a:cubicBezTo>
                  <a:cubicBezTo>
                    <a:pt x="356" y="1161"/>
                    <a:pt x="362" y="1158"/>
                    <a:pt x="373" y="1153"/>
                  </a:cubicBezTo>
                  <a:cubicBezTo>
                    <a:pt x="484" y="1101"/>
                    <a:pt x="1022" y="815"/>
                    <a:pt x="1103" y="72"/>
                  </a:cubicBezTo>
                  <a:cubicBezTo>
                    <a:pt x="1106" y="43"/>
                    <a:pt x="1090" y="16"/>
                    <a:pt x="1064" y="5"/>
                  </a:cubicBezTo>
                  <a:cubicBezTo>
                    <a:pt x="1056" y="2"/>
                    <a:pt x="1048"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2"/>
            <p:cNvSpPr/>
            <p:nvPr/>
          </p:nvSpPr>
          <p:spPr>
            <a:xfrm>
              <a:off x="7311110" y="1710237"/>
              <a:ext cx="14414" cy="12605"/>
            </a:xfrm>
            <a:custGeom>
              <a:avLst/>
              <a:gdLst/>
              <a:ahLst/>
              <a:cxnLst/>
              <a:rect l="l" t="t" r="r" b="b"/>
              <a:pathLst>
                <a:path w="263" h="230" extrusionOk="0">
                  <a:moveTo>
                    <a:pt x="132" y="1"/>
                  </a:moveTo>
                  <a:cubicBezTo>
                    <a:pt x="111" y="1"/>
                    <a:pt x="89" y="7"/>
                    <a:pt x="70" y="19"/>
                  </a:cubicBezTo>
                  <a:cubicBezTo>
                    <a:pt x="16" y="52"/>
                    <a:pt x="1" y="124"/>
                    <a:pt x="35" y="177"/>
                  </a:cubicBezTo>
                  <a:cubicBezTo>
                    <a:pt x="56" y="211"/>
                    <a:pt x="94" y="230"/>
                    <a:pt x="131" y="230"/>
                  </a:cubicBezTo>
                  <a:cubicBezTo>
                    <a:pt x="153" y="230"/>
                    <a:pt x="174" y="224"/>
                    <a:pt x="193" y="212"/>
                  </a:cubicBezTo>
                  <a:cubicBezTo>
                    <a:pt x="247" y="179"/>
                    <a:pt x="262" y="107"/>
                    <a:pt x="228" y="54"/>
                  </a:cubicBezTo>
                  <a:cubicBezTo>
                    <a:pt x="207" y="19"/>
                    <a:pt x="170"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2"/>
            <p:cNvSpPr/>
            <p:nvPr/>
          </p:nvSpPr>
          <p:spPr>
            <a:xfrm>
              <a:off x="7265513" y="1727719"/>
              <a:ext cx="12660" cy="11180"/>
            </a:xfrm>
            <a:custGeom>
              <a:avLst/>
              <a:gdLst/>
              <a:ahLst/>
              <a:cxnLst/>
              <a:rect l="l" t="t" r="r" b="b"/>
              <a:pathLst>
                <a:path w="231" h="204" extrusionOk="0">
                  <a:moveTo>
                    <a:pt x="115" y="1"/>
                  </a:moveTo>
                  <a:cubicBezTo>
                    <a:pt x="97" y="1"/>
                    <a:pt x="78" y="6"/>
                    <a:pt x="62" y="16"/>
                  </a:cubicBezTo>
                  <a:cubicBezTo>
                    <a:pt x="15" y="46"/>
                    <a:pt x="1" y="109"/>
                    <a:pt x="31" y="156"/>
                  </a:cubicBezTo>
                  <a:cubicBezTo>
                    <a:pt x="49" y="187"/>
                    <a:pt x="83" y="203"/>
                    <a:pt x="117" y="203"/>
                  </a:cubicBezTo>
                  <a:cubicBezTo>
                    <a:pt x="135" y="203"/>
                    <a:pt x="154" y="198"/>
                    <a:pt x="171" y="188"/>
                  </a:cubicBezTo>
                  <a:cubicBezTo>
                    <a:pt x="217" y="157"/>
                    <a:pt x="231" y="94"/>
                    <a:pt x="202" y="47"/>
                  </a:cubicBezTo>
                  <a:cubicBezTo>
                    <a:pt x="182" y="17"/>
                    <a:pt x="14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2"/>
            <p:cNvSpPr/>
            <p:nvPr/>
          </p:nvSpPr>
          <p:spPr>
            <a:xfrm>
              <a:off x="7302232" y="1676532"/>
              <a:ext cx="32445" cy="13263"/>
            </a:xfrm>
            <a:custGeom>
              <a:avLst/>
              <a:gdLst/>
              <a:ahLst/>
              <a:cxnLst/>
              <a:rect l="l" t="t" r="r" b="b"/>
              <a:pathLst>
                <a:path w="592" h="242" extrusionOk="0">
                  <a:moveTo>
                    <a:pt x="315" y="1"/>
                  </a:moveTo>
                  <a:cubicBezTo>
                    <a:pt x="301" y="1"/>
                    <a:pt x="288" y="2"/>
                    <a:pt x="274" y="3"/>
                  </a:cubicBezTo>
                  <a:cubicBezTo>
                    <a:pt x="146" y="16"/>
                    <a:pt x="59" y="79"/>
                    <a:pt x="31" y="130"/>
                  </a:cubicBezTo>
                  <a:cubicBezTo>
                    <a:pt x="1" y="184"/>
                    <a:pt x="21" y="225"/>
                    <a:pt x="56" y="235"/>
                  </a:cubicBezTo>
                  <a:cubicBezTo>
                    <a:pt x="70" y="240"/>
                    <a:pt x="84" y="241"/>
                    <a:pt x="100" y="241"/>
                  </a:cubicBezTo>
                  <a:cubicBezTo>
                    <a:pt x="125" y="241"/>
                    <a:pt x="152" y="237"/>
                    <a:pt x="178" y="232"/>
                  </a:cubicBezTo>
                  <a:cubicBezTo>
                    <a:pt x="222" y="226"/>
                    <a:pt x="266" y="220"/>
                    <a:pt x="305" y="216"/>
                  </a:cubicBezTo>
                  <a:cubicBezTo>
                    <a:pt x="343" y="212"/>
                    <a:pt x="388" y="209"/>
                    <a:pt x="432" y="208"/>
                  </a:cubicBezTo>
                  <a:cubicBezTo>
                    <a:pt x="476" y="205"/>
                    <a:pt x="521" y="205"/>
                    <a:pt x="552" y="188"/>
                  </a:cubicBezTo>
                  <a:cubicBezTo>
                    <a:pt x="583" y="171"/>
                    <a:pt x="591" y="127"/>
                    <a:pt x="546" y="81"/>
                  </a:cubicBezTo>
                  <a:cubicBezTo>
                    <a:pt x="508" y="40"/>
                    <a:pt x="422"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2"/>
            <p:cNvSpPr/>
            <p:nvPr/>
          </p:nvSpPr>
          <p:spPr>
            <a:xfrm>
              <a:off x="7248633" y="1699769"/>
              <a:ext cx="22470" cy="20990"/>
            </a:xfrm>
            <a:custGeom>
              <a:avLst/>
              <a:gdLst/>
              <a:ahLst/>
              <a:cxnLst/>
              <a:rect l="l" t="t" r="r" b="b"/>
              <a:pathLst>
                <a:path w="410" h="383" extrusionOk="0">
                  <a:moveTo>
                    <a:pt x="312" y="0"/>
                  </a:moveTo>
                  <a:cubicBezTo>
                    <a:pt x="258" y="0"/>
                    <a:pt x="183" y="25"/>
                    <a:pt x="113" y="89"/>
                  </a:cubicBezTo>
                  <a:cubicBezTo>
                    <a:pt x="30" y="165"/>
                    <a:pt x="0" y="259"/>
                    <a:pt x="6" y="314"/>
                  </a:cubicBezTo>
                  <a:cubicBezTo>
                    <a:pt x="9" y="361"/>
                    <a:pt x="33" y="383"/>
                    <a:pt x="59" y="383"/>
                  </a:cubicBezTo>
                  <a:cubicBezTo>
                    <a:pt x="64" y="383"/>
                    <a:pt x="69" y="382"/>
                    <a:pt x="74" y="380"/>
                  </a:cubicBezTo>
                  <a:cubicBezTo>
                    <a:pt x="106" y="370"/>
                    <a:pt x="132" y="340"/>
                    <a:pt x="159" y="313"/>
                  </a:cubicBezTo>
                  <a:cubicBezTo>
                    <a:pt x="185" y="283"/>
                    <a:pt x="214" y="256"/>
                    <a:pt x="238" y="233"/>
                  </a:cubicBezTo>
                  <a:cubicBezTo>
                    <a:pt x="263" y="211"/>
                    <a:pt x="293" y="185"/>
                    <a:pt x="323" y="160"/>
                  </a:cubicBezTo>
                  <a:cubicBezTo>
                    <a:pt x="351" y="134"/>
                    <a:pt x="383" y="111"/>
                    <a:pt x="397" y="80"/>
                  </a:cubicBezTo>
                  <a:cubicBezTo>
                    <a:pt x="409" y="50"/>
                    <a:pt x="396" y="14"/>
                    <a:pt x="342" y="3"/>
                  </a:cubicBezTo>
                  <a:cubicBezTo>
                    <a:pt x="333" y="1"/>
                    <a:pt x="323" y="0"/>
                    <a:pt x="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2"/>
            <p:cNvSpPr/>
            <p:nvPr/>
          </p:nvSpPr>
          <p:spPr>
            <a:xfrm>
              <a:off x="7326839" y="1731007"/>
              <a:ext cx="34856" cy="28663"/>
            </a:xfrm>
            <a:custGeom>
              <a:avLst/>
              <a:gdLst/>
              <a:ahLst/>
              <a:cxnLst/>
              <a:rect l="l" t="t" r="r" b="b"/>
              <a:pathLst>
                <a:path w="636" h="523" extrusionOk="0">
                  <a:moveTo>
                    <a:pt x="393" y="0"/>
                  </a:moveTo>
                  <a:cubicBezTo>
                    <a:pt x="357" y="0"/>
                    <a:pt x="324" y="23"/>
                    <a:pt x="310" y="55"/>
                  </a:cubicBezTo>
                  <a:cubicBezTo>
                    <a:pt x="277" y="124"/>
                    <a:pt x="199" y="257"/>
                    <a:pt x="41" y="342"/>
                  </a:cubicBezTo>
                  <a:cubicBezTo>
                    <a:pt x="2" y="363"/>
                    <a:pt x="0" y="419"/>
                    <a:pt x="34" y="448"/>
                  </a:cubicBezTo>
                  <a:cubicBezTo>
                    <a:pt x="72" y="483"/>
                    <a:pt x="134" y="523"/>
                    <a:pt x="209" y="523"/>
                  </a:cubicBezTo>
                  <a:cubicBezTo>
                    <a:pt x="274" y="523"/>
                    <a:pt x="349" y="493"/>
                    <a:pt x="428" y="407"/>
                  </a:cubicBezTo>
                  <a:cubicBezTo>
                    <a:pt x="635" y="179"/>
                    <a:pt x="517" y="23"/>
                    <a:pt x="409" y="2"/>
                  </a:cubicBezTo>
                  <a:cubicBezTo>
                    <a:pt x="404" y="1"/>
                    <a:pt x="398"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2"/>
            <p:cNvSpPr/>
            <p:nvPr/>
          </p:nvSpPr>
          <p:spPr>
            <a:xfrm>
              <a:off x="7323605" y="1727390"/>
              <a:ext cx="37596" cy="35842"/>
            </a:xfrm>
            <a:custGeom>
              <a:avLst/>
              <a:gdLst/>
              <a:ahLst/>
              <a:cxnLst/>
              <a:rect l="l" t="t" r="r" b="b"/>
              <a:pathLst>
                <a:path w="686" h="654" extrusionOk="0">
                  <a:moveTo>
                    <a:pt x="455" y="130"/>
                  </a:moveTo>
                  <a:cubicBezTo>
                    <a:pt x="483" y="135"/>
                    <a:pt x="517" y="158"/>
                    <a:pt x="529" y="199"/>
                  </a:cubicBezTo>
                  <a:cubicBezTo>
                    <a:pt x="550" y="261"/>
                    <a:pt x="518" y="343"/>
                    <a:pt x="439" y="429"/>
                  </a:cubicBezTo>
                  <a:cubicBezTo>
                    <a:pt x="376" y="499"/>
                    <a:pt x="318" y="524"/>
                    <a:pt x="266" y="524"/>
                  </a:cubicBezTo>
                  <a:cubicBezTo>
                    <a:pt x="213" y="524"/>
                    <a:pt x="167" y="497"/>
                    <a:pt x="130" y="465"/>
                  </a:cubicBezTo>
                  <a:cubicBezTo>
                    <a:pt x="302" y="372"/>
                    <a:pt x="389" y="226"/>
                    <a:pt x="426" y="148"/>
                  </a:cubicBezTo>
                  <a:cubicBezTo>
                    <a:pt x="430" y="141"/>
                    <a:pt x="435" y="135"/>
                    <a:pt x="441" y="132"/>
                  </a:cubicBezTo>
                  <a:cubicBezTo>
                    <a:pt x="446" y="131"/>
                    <a:pt x="451" y="130"/>
                    <a:pt x="455" y="130"/>
                  </a:cubicBezTo>
                  <a:close/>
                  <a:moveTo>
                    <a:pt x="452" y="1"/>
                  </a:moveTo>
                  <a:cubicBezTo>
                    <a:pt x="392" y="1"/>
                    <a:pt x="336" y="37"/>
                    <a:pt x="309" y="94"/>
                  </a:cubicBezTo>
                  <a:cubicBezTo>
                    <a:pt x="279" y="157"/>
                    <a:pt x="209" y="276"/>
                    <a:pt x="69" y="351"/>
                  </a:cubicBezTo>
                  <a:cubicBezTo>
                    <a:pt x="34" y="371"/>
                    <a:pt x="11" y="406"/>
                    <a:pt x="5" y="447"/>
                  </a:cubicBezTo>
                  <a:cubicBezTo>
                    <a:pt x="0" y="490"/>
                    <a:pt x="17" y="533"/>
                    <a:pt x="50" y="563"/>
                  </a:cubicBezTo>
                  <a:cubicBezTo>
                    <a:pt x="108" y="616"/>
                    <a:pt x="185" y="654"/>
                    <a:pt x="269" y="654"/>
                  </a:cubicBezTo>
                  <a:cubicBezTo>
                    <a:pt x="309" y="654"/>
                    <a:pt x="352" y="645"/>
                    <a:pt x="395" y="625"/>
                  </a:cubicBezTo>
                  <a:cubicBezTo>
                    <a:pt x="441" y="603"/>
                    <a:pt x="488" y="568"/>
                    <a:pt x="535" y="516"/>
                  </a:cubicBezTo>
                  <a:cubicBezTo>
                    <a:pt x="685" y="350"/>
                    <a:pt x="674" y="221"/>
                    <a:pt x="653" y="158"/>
                  </a:cubicBezTo>
                  <a:cubicBezTo>
                    <a:pt x="627" y="80"/>
                    <a:pt x="560" y="19"/>
                    <a:pt x="481" y="4"/>
                  </a:cubicBezTo>
                  <a:cubicBezTo>
                    <a:pt x="471" y="2"/>
                    <a:pt x="4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2"/>
            <p:cNvSpPr/>
            <p:nvPr/>
          </p:nvSpPr>
          <p:spPr>
            <a:xfrm>
              <a:off x="7281516" y="1710401"/>
              <a:ext cx="30965" cy="47406"/>
            </a:xfrm>
            <a:custGeom>
              <a:avLst/>
              <a:gdLst/>
              <a:ahLst/>
              <a:cxnLst/>
              <a:rect l="l" t="t" r="r" b="b"/>
              <a:pathLst>
                <a:path w="565" h="865" extrusionOk="0">
                  <a:moveTo>
                    <a:pt x="150" y="1"/>
                  </a:moveTo>
                  <a:cubicBezTo>
                    <a:pt x="142" y="1"/>
                    <a:pt x="134" y="2"/>
                    <a:pt x="127" y="5"/>
                  </a:cubicBezTo>
                  <a:cubicBezTo>
                    <a:pt x="95" y="18"/>
                    <a:pt x="77" y="54"/>
                    <a:pt x="89" y="88"/>
                  </a:cubicBezTo>
                  <a:lnTo>
                    <a:pt x="208" y="410"/>
                  </a:lnTo>
                  <a:cubicBezTo>
                    <a:pt x="208" y="411"/>
                    <a:pt x="200" y="428"/>
                    <a:pt x="200" y="430"/>
                  </a:cubicBezTo>
                  <a:lnTo>
                    <a:pt x="104" y="469"/>
                  </a:lnTo>
                  <a:cubicBezTo>
                    <a:pt x="63" y="487"/>
                    <a:pt x="32" y="518"/>
                    <a:pt x="16" y="558"/>
                  </a:cubicBezTo>
                  <a:cubicBezTo>
                    <a:pt x="0" y="598"/>
                    <a:pt x="0" y="641"/>
                    <a:pt x="16" y="680"/>
                  </a:cubicBezTo>
                  <a:cubicBezTo>
                    <a:pt x="64" y="795"/>
                    <a:pt x="176" y="865"/>
                    <a:pt x="294" y="865"/>
                  </a:cubicBezTo>
                  <a:cubicBezTo>
                    <a:pt x="332" y="865"/>
                    <a:pt x="371" y="857"/>
                    <a:pt x="409" y="842"/>
                  </a:cubicBezTo>
                  <a:lnTo>
                    <a:pt x="514" y="803"/>
                  </a:lnTo>
                  <a:cubicBezTo>
                    <a:pt x="516" y="801"/>
                    <a:pt x="518" y="801"/>
                    <a:pt x="519" y="800"/>
                  </a:cubicBezTo>
                  <a:cubicBezTo>
                    <a:pt x="549" y="786"/>
                    <a:pt x="565" y="752"/>
                    <a:pt x="550" y="718"/>
                  </a:cubicBezTo>
                  <a:cubicBezTo>
                    <a:pt x="541" y="693"/>
                    <a:pt x="517" y="677"/>
                    <a:pt x="490" y="677"/>
                  </a:cubicBezTo>
                  <a:cubicBezTo>
                    <a:pt x="483" y="677"/>
                    <a:pt x="475" y="678"/>
                    <a:pt x="467" y="681"/>
                  </a:cubicBezTo>
                  <a:lnTo>
                    <a:pt x="360" y="721"/>
                  </a:lnTo>
                  <a:cubicBezTo>
                    <a:pt x="339" y="731"/>
                    <a:pt x="316" y="735"/>
                    <a:pt x="294" y="735"/>
                  </a:cubicBezTo>
                  <a:cubicBezTo>
                    <a:pt x="227" y="735"/>
                    <a:pt x="162" y="696"/>
                    <a:pt x="135" y="630"/>
                  </a:cubicBezTo>
                  <a:cubicBezTo>
                    <a:pt x="131" y="622"/>
                    <a:pt x="134" y="613"/>
                    <a:pt x="135" y="608"/>
                  </a:cubicBezTo>
                  <a:cubicBezTo>
                    <a:pt x="139" y="599"/>
                    <a:pt x="145" y="594"/>
                    <a:pt x="153" y="591"/>
                  </a:cubicBezTo>
                  <a:lnTo>
                    <a:pt x="249" y="550"/>
                  </a:lnTo>
                  <a:cubicBezTo>
                    <a:pt x="286" y="536"/>
                    <a:pt x="313" y="508"/>
                    <a:pt x="327" y="472"/>
                  </a:cubicBezTo>
                  <a:cubicBezTo>
                    <a:pt x="342" y="437"/>
                    <a:pt x="342" y="399"/>
                    <a:pt x="328" y="366"/>
                  </a:cubicBezTo>
                  <a:lnTo>
                    <a:pt x="210" y="44"/>
                  </a:lnTo>
                  <a:cubicBezTo>
                    <a:pt x="200" y="18"/>
                    <a:pt x="176"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2"/>
            <p:cNvSpPr/>
            <p:nvPr/>
          </p:nvSpPr>
          <p:spPr>
            <a:xfrm>
              <a:off x="7406305" y="1659324"/>
              <a:ext cx="19401" cy="25649"/>
            </a:xfrm>
            <a:custGeom>
              <a:avLst/>
              <a:gdLst/>
              <a:ahLst/>
              <a:cxnLst/>
              <a:rect l="l" t="t" r="r" b="b"/>
              <a:pathLst>
                <a:path w="354" h="468" extrusionOk="0">
                  <a:moveTo>
                    <a:pt x="200" y="1"/>
                  </a:moveTo>
                  <a:cubicBezTo>
                    <a:pt x="176" y="1"/>
                    <a:pt x="153" y="14"/>
                    <a:pt x="142" y="37"/>
                  </a:cubicBezTo>
                  <a:lnTo>
                    <a:pt x="9" y="305"/>
                  </a:lnTo>
                  <a:cubicBezTo>
                    <a:pt x="1" y="322"/>
                    <a:pt x="0" y="343"/>
                    <a:pt x="7" y="360"/>
                  </a:cubicBezTo>
                  <a:cubicBezTo>
                    <a:pt x="16" y="377"/>
                    <a:pt x="30" y="392"/>
                    <a:pt x="48" y="397"/>
                  </a:cubicBezTo>
                  <a:lnTo>
                    <a:pt x="261" y="464"/>
                  </a:lnTo>
                  <a:cubicBezTo>
                    <a:pt x="267" y="466"/>
                    <a:pt x="273" y="467"/>
                    <a:pt x="279" y="467"/>
                  </a:cubicBezTo>
                  <a:cubicBezTo>
                    <a:pt x="289" y="467"/>
                    <a:pt x="298" y="465"/>
                    <a:pt x="307" y="461"/>
                  </a:cubicBezTo>
                  <a:cubicBezTo>
                    <a:pt x="324" y="454"/>
                    <a:pt x="337" y="440"/>
                    <a:pt x="343" y="420"/>
                  </a:cubicBezTo>
                  <a:cubicBezTo>
                    <a:pt x="354" y="386"/>
                    <a:pt x="334" y="350"/>
                    <a:pt x="301" y="340"/>
                  </a:cubicBezTo>
                  <a:lnTo>
                    <a:pt x="159" y="295"/>
                  </a:lnTo>
                  <a:lnTo>
                    <a:pt x="260" y="94"/>
                  </a:lnTo>
                  <a:cubicBezTo>
                    <a:pt x="275" y="62"/>
                    <a:pt x="262" y="23"/>
                    <a:pt x="229" y="8"/>
                  </a:cubicBezTo>
                  <a:cubicBezTo>
                    <a:pt x="220" y="3"/>
                    <a:pt x="21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2"/>
            <p:cNvSpPr/>
            <p:nvPr/>
          </p:nvSpPr>
          <p:spPr>
            <a:xfrm>
              <a:off x="6678562" y="3398142"/>
              <a:ext cx="96457" cy="96457"/>
            </a:xfrm>
            <a:custGeom>
              <a:avLst/>
              <a:gdLst/>
              <a:ahLst/>
              <a:cxnLst/>
              <a:rect l="l" t="t" r="r" b="b"/>
              <a:pathLst>
                <a:path w="1760" h="1760" extrusionOk="0">
                  <a:moveTo>
                    <a:pt x="880" y="1"/>
                  </a:moveTo>
                  <a:cubicBezTo>
                    <a:pt x="394" y="1"/>
                    <a:pt x="1" y="395"/>
                    <a:pt x="1" y="880"/>
                  </a:cubicBezTo>
                  <a:cubicBezTo>
                    <a:pt x="1" y="1366"/>
                    <a:pt x="395" y="1760"/>
                    <a:pt x="880" y="1760"/>
                  </a:cubicBezTo>
                  <a:cubicBezTo>
                    <a:pt x="1366" y="1760"/>
                    <a:pt x="1760" y="1365"/>
                    <a:pt x="1760" y="880"/>
                  </a:cubicBezTo>
                  <a:cubicBezTo>
                    <a:pt x="1760" y="395"/>
                    <a:pt x="1366" y="2"/>
                    <a:pt x="880"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2"/>
            <p:cNvSpPr/>
            <p:nvPr/>
          </p:nvSpPr>
          <p:spPr>
            <a:xfrm>
              <a:off x="6675109" y="3394580"/>
              <a:ext cx="103581" cy="103581"/>
            </a:xfrm>
            <a:custGeom>
              <a:avLst/>
              <a:gdLst/>
              <a:ahLst/>
              <a:cxnLst/>
              <a:rect l="l" t="t" r="r" b="b"/>
              <a:pathLst>
                <a:path w="1890" h="1890" extrusionOk="0">
                  <a:moveTo>
                    <a:pt x="945" y="132"/>
                  </a:moveTo>
                  <a:cubicBezTo>
                    <a:pt x="1393" y="132"/>
                    <a:pt x="1757" y="496"/>
                    <a:pt x="1759" y="947"/>
                  </a:cubicBezTo>
                  <a:cubicBezTo>
                    <a:pt x="1759" y="1395"/>
                    <a:pt x="1393" y="1760"/>
                    <a:pt x="945" y="1760"/>
                  </a:cubicBezTo>
                  <a:cubicBezTo>
                    <a:pt x="495" y="1760"/>
                    <a:pt x="130" y="1395"/>
                    <a:pt x="130" y="947"/>
                  </a:cubicBezTo>
                  <a:cubicBezTo>
                    <a:pt x="130" y="497"/>
                    <a:pt x="495" y="132"/>
                    <a:pt x="945" y="132"/>
                  </a:cubicBezTo>
                  <a:close/>
                  <a:moveTo>
                    <a:pt x="945" y="0"/>
                  </a:moveTo>
                  <a:cubicBezTo>
                    <a:pt x="423" y="0"/>
                    <a:pt x="0" y="425"/>
                    <a:pt x="0" y="945"/>
                  </a:cubicBezTo>
                  <a:cubicBezTo>
                    <a:pt x="0" y="1467"/>
                    <a:pt x="424" y="1889"/>
                    <a:pt x="945" y="1889"/>
                  </a:cubicBezTo>
                  <a:cubicBezTo>
                    <a:pt x="1465" y="1889"/>
                    <a:pt x="1887" y="1467"/>
                    <a:pt x="1889" y="945"/>
                  </a:cubicBezTo>
                  <a:cubicBezTo>
                    <a:pt x="1889" y="424"/>
                    <a:pt x="1465" y="0"/>
                    <a:pt x="9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2"/>
            <p:cNvSpPr/>
            <p:nvPr/>
          </p:nvSpPr>
          <p:spPr>
            <a:xfrm>
              <a:off x="5589222" y="2054186"/>
              <a:ext cx="2277257" cy="1373742"/>
            </a:xfrm>
            <a:custGeom>
              <a:avLst/>
              <a:gdLst/>
              <a:ahLst/>
              <a:cxnLst/>
              <a:rect l="l" t="t" r="r" b="b"/>
              <a:pathLst>
                <a:path w="41552" h="25066" extrusionOk="0">
                  <a:moveTo>
                    <a:pt x="1333" y="1"/>
                  </a:moveTo>
                  <a:cubicBezTo>
                    <a:pt x="598" y="1"/>
                    <a:pt x="1" y="560"/>
                    <a:pt x="1" y="1248"/>
                  </a:cubicBezTo>
                  <a:lnTo>
                    <a:pt x="1" y="23818"/>
                  </a:lnTo>
                  <a:cubicBezTo>
                    <a:pt x="1" y="24508"/>
                    <a:pt x="598" y="25065"/>
                    <a:pt x="1333" y="25065"/>
                  </a:cubicBezTo>
                  <a:lnTo>
                    <a:pt x="40219" y="25065"/>
                  </a:lnTo>
                  <a:cubicBezTo>
                    <a:pt x="40955" y="25065"/>
                    <a:pt x="41552" y="24507"/>
                    <a:pt x="41552" y="23818"/>
                  </a:cubicBezTo>
                  <a:lnTo>
                    <a:pt x="41552" y="1248"/>
                  </a:lnTo>
                  <a:cubicBezTo>
                    <a:pt x="41552" y="558"/>
                    <a:pt x="40955" y="1"/>
                    <a:pt x="40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2"/>
            <p:cNvSpPr/>
            <p:nvPr/>
          </p:nvSpPr>
          <p:spPr>
            <a:xfrm>
              <a:off x="5585714" y="2050733"/>
              <a:ext cx="2284327" cy="1380757"/>
            </a:xfrm>
            <a:custGeom>
              <a:avLst/>
              <a:gdLst/>
              <a:ahLst/>
              <a:cxnLst/>
              <a:rect l="l" t="t" r="r" b="b"/>
              <a:pathLst>
                <a:path w="41681" h="25194" extrusionOk="0">
                  <a:moveTo>
                    <a:pt x="40283" y="128"/>
                  </a:moveTo>
                  <a:cubicBezTo>
                    <a:pt x="40983" y="128"/>
                    <a:pt x="41550" y="659"/>
                    <a:pt x="41550" y="1311"/>
                  </a:cubicBezTo>
                  <a:lnTo>
                    <a:pt x="41550" y="23881"/>
                  </a:lnTo>
                  <a:cubicBezTo>
                    <a:pt x="41550" y="24534"/>
                    <a:pt x="40983" y="25064"/>
                    <a:pt x="40283" y="25064"/>
                  </a:cubicBezTo>
                  <a:lnTo>
                    <a:pt x="1397" y="25064"/>
                  </a:lnTo>
                  <a:cubicBezTo>
                    <a:pt x="698" y="25064"/>
                    <a:pt x="130" y="24534"/>
                    <a:pt x="130" y="23881"/>
                  </a:cubicBezTo>
                  <a:lnTo>
                    <a:pt x="130" y="1311"/>
                  </a:lnTo>
                  <a:cubicBezTo>
                    <a:pt x="130" y="659"/>
                    <a:pt x="698" y="128"/>
                    <a:pt x="1397" y="128"/>
                  </a:cubicBezTo>
                  <a:close/>
                  <a:moveTo>
                    <a:pt x="1397" y="0"/>
                  </a:moveTo>
                  <a:cubicBezTo>
                    <a:pt x="626" y="0"/>
                    <a:pt x="1" y="588"/>
                    <a:pt x="1" y="1311"/>
                  </a:cubicBezTo>
                  <a:lnTo>
                    <a:pt x="1" y="23881"/>
                  </a:lnTo>
                  <a:cubicBezTo>
                    <a:pt x="1" y="24604"/>
                    <a:pt x="627" y="25194"/>
                    <a:pt x="1397" y="25194"/>
                  </a:cubicBezTo>
                  <a:lnTo>
                    <a:pt x="40283" y="25194"/>
                  </a:lnTo>
                  <a:cubicBezTo>
                    <a:pt x="41054" y="25194"/>
                    <a:pt x="41680" y="24604"/>
                    <a:pt x="41680" y="23881"/>
                  </a:cubicBezTo>
                  <a:lnTo>
                    <a:pt x="41680" y="1311"/>
                  </a:lnTo>
                  <a:cubicBezTo>
                    <a:pt x="41680" y="589"/>
                    <a:pt x="41054" y="0"/>
                    <a:pt x="40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2"/>
            <p:cNvSpPr/>
            <p:nvPr/>
          </p:nvSpPr>
          <p:spPr>
            <a:xfrm>
              <a:off x="5697679" y="2169493"/>
              <a:ext cx="2035841" cy="1176444"/>
            </a:xfrm>
            <a:custGeom>
              <a:avLst/>
              <a:gdLst/>
              <a:ahLst/>
              <a:cxnLst/>
              <a:rect l="l" t="t" r="r" b="b"/>
              <a:pathLst>
                <a:path w="37147" h="21466" extrusionOk="0">
                  <a:moveTo>
                    <a:pt x="1" y="0"/>
                  </a:moveTo>
                  <a:lnTo>
                    <a:pt x="1" y="21466"/>
                  </a:lnTo>
                  <a:lnTo>
                    <a:pt x="37146" y="21466"/>
                  </a:lnTo>
                  <a:lnTo>
                    <a:pt x="371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2"/>
            <p:cNvSpPr/>
            <p:nvPr/>
          </p:nvSpPr>
          <p:spPr>
            <a:xfrm>
              <a:off x="5694117" y="2165931"/>
              <a:ext cx="2042966" cy="1183514"/>
            </a:xfrm>
            <a:custGeom>
              <a:avLst/>
              <a:gdLst/>
              <a:ahLst/>
              <a:cxnLst/>
              <a:rect l="l" t="t" r="r" b="b"/>
              <a:pathLst>
                <a:path w="37277" h="21595" extrusionOk="0">
                  <a:moveTo>
                    <a:pt x="37147" y="130"/>
                  </a:moveTo>
                  <a:lnTo>
                    <a:pt x="37147" y="21465"/>
                  </a:lnTo>
                  <a:lnTo>
                    <a:pt x="130" y="21465"/>
                  </a:lnTo>
                  <a:lnTo>
                    <a:pt x="130" y="130"/>
                  </a:lnTo>
                  <a:close/>
                  <a:moveTo>
                    <a:pt x="1" y="1"/>
                  </a:moveTo>
                  <a:lnTo>
                    <a:pt x="1" y="21594"/>
                  </a:lnTo>
                  <a:lnTo>
                    <a:pt x="37277" y="21594"/>
                  </a:lnTo>
                  <a:lnTo>
                    <a:pt x="372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2"/>
            <p:cNvSpPr/>
            <p:nvPr/>
          </p:nvSpPr>
          <p:spPr>
            <a:xfrm>
              <a:off x="6704813" y="2084547"/>
              <a:ext cx="46091" cy="46146"/>
            </a:xfrm>
            <a:custGeom>
              <a:avLst/>
              <a:gdLst/>
              <a:ahLst/>
              <a:cxnLst/>
              <a:rect l="l" t="t" r="r" b="b"/>
              <a:pathLst>
                <a:path w="841" h="842" extrusionOk="0">
                  <a:moveTo>
                    <a:pt x="420" y="128"/>
                  </a:moveTo>
                  <a:cubicBezTo>
                    <a:pt x="580" y="128"/>
                    <a:pt x="711" y="260"/>
                    <a:pt x="711" y="419"/>
                  </a:cubicBezTo>
                  <a:cubicBezTo>
                    <a:pt x="711" y="579"/>
                    <a:pt x="581" y="710"/>
                    <a:pt x="420" y="710"/>
                  </a:cubicBezTo>
                  <a:cubicBezTo>
                    <a:pt x="261" y="710"/>
                    <a:pt x="130" y="579"/>
                    <a:pt x="130" y="419"/>
                  </a:cubicBezTo>
                  <a:cubicBezTo>
                    <a:pt x="130" y="260"/>
                    <a:pt x="259" y="128"/>
                    <a:pt x="420" y="128"/>
                  </a:cubicBezTo>
                  <a:close/>
                  <a:moveTo>
                    <a:pt x="420" y="1"/>
                  </a:moveTo>
                  <a:cubicBezTo>
                    <a:pt x="190" y="1"/>
                    <a:pt x="0" y="189"/>
                    <a:pt x="0" y="421"/>
                  </a:cubicBezTo>
                  <a:cubicBezTo>
                    <a:pt x="0" y="652"/>
                    <a:pt x="188" y="841"/>
                    <a:pt x="420" y="841"/>
                  </a:cubicBezTo>
                  <a:cubicBezTo>
                    <a:pt x="653" y="841"/>
                    <a:pt x="841" y="652"/>
                    <a:pt x="841" y="421"/>
                  </a:cubicBezTo>
                  <a:cubicBezTo>
                    <a:pt x="841" y="190"/>
                    <a:pt x="65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2"/>
            <p:cNvSpPr/>
            <p:nvPr/>
          </p:nvSpPr>
          <p:spPr>
            <a:xfrm>
              <a:off x="6397417" y="3521670"/>
              <a:ext cx="649549" cy="396459"/>
            </a:xfrm>
            <a:custGeom>
              <a:avLst/>
              <a:gdLst/>
              <a:ahLst/>
              <a:cxnLst/>
              <a:rect l="l" t="t" r="r" b="b"/>
              <a:pathLst>
                <a:path w="11852" h="7234" extrusionOk="0">
                  <a:moveTo>
                    <a:pt x="1411" y="1"/>
                  </a:moveTo>
                  <a:lnTo>
                    <a:pt x="1411" y="73"/>
                  </a:lnTo>
                  <a:lnTo>
                    <a:pt x="933" y="78"/>
                  </a:lnTo>
                  <a:cubicBezTo>
                    <a:pt x="854" y="1231"/>
                    <a:pt x="506" y="5932"/>
                    <a:pt x="1" y="7233"/>
                  </a:cubicBezTo>
                  <a:lnTo>
                    <a:pt x="11851" y="7233"/>
                  </a:lnTo>
                  <a:cubicBezTo>
                    <a:pt x="11346" y="5932"/>
                    <a:pt x="10998" y="1231"/>
                    <a:pt x="10918" y="78"/>
                  </a:cubicBezTo>
                  <a:lnTo>
                    <a:pt x="10440" y="73"/>
                  </a:lnTo>
                  <a:lnTo>
                    <a:pt x="10440" y="1"/>
                  </a:lnTo>
                  <a:lnTo>
                    <a:pt x="5926" y="37"/>
                  </a:lnTo>
                  <a:lnTo>
                    <a:pt x="1411" y="1"/>
                  </a:lnTo>
                  <a:close/>
                </a:path>
              </a:pathLst>
            </a:custGeom>
            <a:solidFill>
              <a:srgbClr val="CFC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2"/>
            <p:cNvSpPr/>
            <p:nvPr/>
          </p:nvSpPr>
          <p:spPr>
            <a:xfrm>
              <a:off x="6393690" y="3518053"/>
              <a:ext cx="656838" cy="403639"/>
            </a:xfrm>
            <a:custGeom>
              <a:avLst/>
              <a:gdLst/>
              <a:ahLst/>
              <a:cxnLst/>
              <a:rect l="l" t="t" r="r" b="b"/>
              <a:pathLst>
                <a:path w="11985" h="7365" extrusionOk="0">
                  <a:moveTo>
                    <a:pt x="10444" y="131"/>
                  </a:moveTo>
                  <a:lnTo>
                    <a:pt x="10444" y="138"/>
                  </a:lnTo>
                  <a:cubicBezTo>
                    <a:pt x="10444" y="174"/>
                    <a:pt x="10473" y="204"/>
                    <a:pt x="10508" y="204"/>
                  </a:cubicBezTo>
                  <a:lnTo>
                    <a:pt x="10927" y="207"/>
                  </a:lnTo>
                  <a:cubicBezTo>
                    <a:pt x="11025" y="1605"/>
                    <a:pt x="11354" y="5866"/>
                    <a:pt x="11826" y="7235"/>
                  </a:cubicBezTo>
                  <a:lnTo>
                    <a:pt x="161" y="7235"/>
                  </a:lnTo>
                  <a:cubicBezTo>
                    <a:pt x="633" y="5866"/>
                    <a:pt x="963" y="1605"/>
                    <a:pt x="1060" y="207"/>
                  </a:cubicBezTo>
                  <a:lnTo>
                    <a:pt x="1479" y="204"/>
                  </a:lnTo>
                  <a:cubicBezTo>
                    <a:pt x="1515" y="204"/>
                    <a:pt x="1545" y="174"/>
                    <a:pt x="1545" y="138"/>
                  </a:cubicBezTo>
                  <a:lnTo>
                    <a:pt x="1545" y="131"/>
                  </a:lnTo>
                  <a:lnTo>
                    <a:pt x="5994" y="167"/>
                  </a:lnTo>
                  <a:lnTo>
                    <a:pt x="10444" y="131"/>
                  </a:lnTo>
                  <a:close/>
                  <a:moveTo>
                    <a:pt x="1479" y="0"/>
                  </a:moveTo>
                  <a:cubicBezTo>
                    <a:pt x="1463" y="0"/>
                    <a:pt x="1446" y="9"/>
                    <a:pt x="1434" y="20"/>
                  </a:cubicBezTo>
                  <a:cubicBezTo>
                    <a:pt x="1421" y="32"/>
                    <a:pt x="1415" y="49"/>
                    <a:pt x="1415" y="66"/>
                  </a:cubicBezTo>
                  <a:lnTo>
                    <a:pt x="1415" y="73"/>
                  </a:lnTo>
                  <a:lnTo>
                    <a:pt x="1000" y="77"/>
                  </a:lnTo>
                  <a:cubicBezTo>
                    <a:pt x="965" y="78"/>
                    <a:pt x="938" y="104"/>
                    <a:pt x="935" y="138"/>
                  </a:cubicBezTo>
                  <a:cubicBezTo>
                    <a:pt x="842" y="1493"/>
                    <a:pt x="498" y="6011"/>
                    <a:pt x="9" y="7276"/>
                  </a:cubicBezTo>
                  <a:cubicBezTo>
                    <a:pt x="0" y="7295"/>
                    <a:pt x="3" y="7318"/>
                    <a:pt x="15" y="7335"/>
                  </a:cubicBezTo>
                  <a:cubicBezTo>
                    <a:pt x="26" y="7354"/>
                    <a:pt x="47" y="7365"/>
                    <a:pt x="68" y="7365"/>
                  </a:cubicBezTo>
                  <a:lnTo>
                    <a:pt x="11918" y="7365"/>
                  </a:lnTo>
                  <a:cubicBezTo>
                    <a:pt x="11939" y="7365"/>
                    <a:pt x="11960" y="7354"/>
                    <a:pt x="11970" y="7335"/>
                  </a:cubicBezTo>
                  <a:cubicBezTo>
                    <a:pt x="11982" y="7319"/>
                    <a:pt x="11985" y="7295"/>
                    <a:pt x="11976" y="7276"/>
                  </a:cubicBezTo>
                  <a:cubicBezTo>
                    <a:pt x="11487" y="6012"/>
                    <a:pt x="11142" y="1493"/>
                    <a:pt x="11049" y="138"/>
                  </a:cubicBezTo>
                  <a:cubicBezTo>
                    <a:pt x="11048" y="103"/>
                    <a:pt x="11020" y="77"/>
                    <a:pt x="10985" y="77"/>
                  </a:cubicBezTo>
                  <a:lnTo>
                    <a:pt x="10571" y="73"/>
                  </a:lnTo>
                  <a:lnTo>
                    <a:pt x="10571" y="66"/>
                  </a:lnTo>
                  <a:cubicBezTo>
                    <a:pt x="10571" y="49"/>
                    <a:pt x="10564" y="32"/>
                    <a:pt x="10553" y="20"/>
                  </a:cubicBezTo>
                  <a:cubicBezTo>
                    <a:pt x="10540" y="8"/>
                    <a:pt x="10523" y="0"/>
                    <a:pt x="10507" y="0"/>
                  </a:cubicBezTo>
                  <a:lnTo>
                    <a:pt x="5994" y="37"/>
                  </a:lnTo>
                  <a:lnTo>
                    <a:pt x="147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2"/>
            <p:cNvSpPr/>
            <p:nvPr/>
          </p:nvSpPr>
          <p:spPr>
            <a:xfrm>
              <a:off x="6397417" y="3521670"/>
              <a:ext cx="649549" cy="396459"/>
            </a:xfrm>
            <a:custGeom>
              <a:avLst/>
              <a:gdLst/>
              <a:ahLst/>
              <a:cxnLst/>
              <a:rect l="l" t="t" r="r" b="b"/>
              <a:pathLst>
                <a:path w="11852" h="7234" extrusionOk="0">
                  <a:moveTo>
                    <a:pt x="1411" y="1"/>
                  </a:moveTo>
                  <a:lnTo>
                    <a:pt x="1411" y="73"/>
                  </a:lnTo>
                  <a:lnTo>
                    <a:pt x="933" y="78"/>
                  </a:lnTo>
                  <a:cubicBezTo>
                    <a:pt x="854" y="1231"/>
                    <a:pt x="506" y="5932"/>
                    <a:pt x="1" y="7233"/>
                  </a:cubicBezTo>
                  <a:lnTo>
                    <a:pt x="11851" y="7233"/>
                  </a:lnTo>
                  <a:cubicBezTo>
                    <a:pt x="11346" y="5932"/>
                    <a:pt x="10998" y="1231"/>
                    <a:pt x="10918" y="78"/>
                  </a:cubicBezTo>
                  <a:lnTo>
                    <a:pt x="10440" y="73"/>
                  </a:lnTo>
                  <a:lnTo>
                    <a:pt x="10440" y="1"/>
                  </a:lnTo>
                  <a:lnTo>
                    <a:pt x="5926" y="37"/>
                  </a:lnTo>
                  <a:lnTo>
                    <a:pt x="14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2"/>
            <p:cNvSpPr/>
            <p:nvPr/>
          </p:nvSpPr>
          <p:spPr>
            <a:xfrm>
              <a:off x="6393690" y="3518053"/>
              <a:ext cx="656838" cy="403639"/>
            </a:xfrm>
            <a:custGeom>
              <a:avLst/>
              <a:gdLst/>
              <a:ahLst/>
              <a:cxnLst/>
              <a:rect l="l" t="t" r="r" b="b"/>
              <a:pathLst>
                <a:path w="11985" h="7365" extrusionOk="0">
                  <a:moveTo>
                    <a:pt x="10444" y="131"/>
                  </a:moveTo>
                  <a:lnTo>
                    <a:pt x="10444" y="138"/>
                  </a:lnTo>
                  <a:cubicBezTo>
                    <a:pt x="10444" y="174"/>
                    <a:pt x="10473" y="204"/>
                    <a:pt x="10508" y="204"/>
                  </a:cubicBezTo>
                  <a:lnTo>
                    <a:pt x="10927" y="207"/>
                  </a:lnTo>
                  <a:cubicBezTo>
                    <a:pt x="11025" y="1605"/>
                    <a:pt x="11354" y="5866"/>
                    <a:pt x="11826" y="7235"/>
                  </a:cubicBezTo>
                  <a:lnTo>
                    <a:pt x="161" y="7235"/>
                  </a:lnTo>
                  <a:cubicBezTo>
                    <a:pt x="633" y="5866"/>
                    <a:pt x="963" y="1605"/>
                    <a:pt x="1060" y="207"/>
                  </a:cubicBezTo>
                  <a:lnTo>
                    <a:pt x="1479" y="204"/>
                  </a:lnTo>
                  <a:cubicBezTo>
                    <a:pt x="1515" y="204"/>
                    <a:pt x="1545" y="174"/>
                    <a:pt x="1545" y="138"/>
                  </a:cubicBezTo>
                  <a:lnTo>
                    <a:pt x="1545" y="131"/>
                  </a:lnTo>
                  <a:lnTo>
                    <a:pt x="5994" y="167"/>
                  </a:lnTo>
                  <a:lnTo>
                    <a:pt x="10444" y="131"/>
                  </a:lnTo>
                  <a:close/>
                  <a:moveTo>
                    <a:pt x="1479" y="0"/>
                  </a:moveTo>
                  <a:cubicBezTo>
                    <a:pt x="1463" y="0"/>
                    <a:pt x="1446" y="9"/>
                    <a:pt x="1434" y="20"/>
                  </a:cubicBezTo>
                  <a:cubicBezTo>
                    <a:pt x="1421" y="32"/>
                    <a:pt x="1415" y="49"/>
                    <a:pt x="1415" y="66"/>
                  </a:cubicBezTo>
                  <a:lnTo>
                    <a:pt x="1415" y="73"/>
                  </a:lnTo>
                  <a:lnTo>
                    <a:pt x="1000" y="77"/>
                  </a:lnTo>
                  <a:cubicBezTo>
                    <a:pt x="965" y="78"/>
                    <a:pt x="938" y="104"/>
                    <a:pt x="935" y="138"/>
                  </a:cubicBezTo>
                  <a:cubicBezTo>
                    <a:pt x="842" y="1493"/>
                    <a:pt x="498" y="6011"/>
                    <a:pt x="9" y="7276"/>
                  </a:cubicBezTo>
                  <a:cubicBezTo>
                    <a:pt x="0" y="7295"/>
                    <a:pt x="3" y="7318"/>
                    <a:pt x="15" y="7335"/>
                  </a:cubicBezTo>
                  <a:cubicBezTo>
                    <a:pt x="26" y="7354"/>
                    <a:pt x="47" y="7365"/>
                    <a:pt x="68" y="7365"/>
                  </a:cubicBezTo>
                  <a:lnTo>
                    <a:pt x="11918" y="7365"/>
                  </a:lnTo>
                  <a:cubicBezTo>
                    <a:pt x="11939" y="7365"/>
                    <a:pt x="11960" y="7354"/>
                    <a:pt x="11970" y="7335"/>
                  </a:cubicBezTo>
                  <a:cubicBezTo>
                    <a:pt x="11982" y="7319"/>
                    <a:pt x="11985" y="7295"/>
                    <a:pt x="11976" y="7276"/>
                  </a:cubicBezTo>
                  <a:cubicBezTo>
                    <a:pt x="11487" y="6012"/>
                    <a:pt x="11142" y="1493"/>
                    <a:pt x="11049" y="138"/>
                  </a:cubicBezTo>
                  <a:cubicBezTo>
                    <a:pt x="11048" y="103"/>
                    <a:pt x="11020" y="77"/>
                    <a:pt x="10985" y="77"/>
                  </a:cubicBezTo>
                  <a:lnTo>
                    <a:pt x="10571" y="73"/>
                  </a:lnTo>
                  <a:lnTo>
                    <a:pt x="10571" y="66"/>
                  </a:lnTo>
                  <a:cubicBezTo>
                    <a:pt x="10571" y="49"/>
                    <a:pt x="10564" y="32"/>
                    <a:pt x="10553" y="20"/>
                  </a:cubicBezTo>
                  <a:cubicBezTo>
                    <a:pt x="10540" y="8"/>
                    <a:pt x="10523" y="0"/>
                    <a:pt x="10507" y="0"/>
                  </a:cubicBezTo>
                  <a:lnTo>
                    <a:pt x="5994" y="37"/>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2"/>
            <p:cNvSpPr/>
            <p:nvPr/>
          </p:nvSpPr>
          <p:spPr>
            <a:xfrm>
              <a:off x="5588290" y="3348106"/>
              <a:ext cx="2277312" cy="222508"/>
            </a:xfrm>
            <a:custGeom>
              <a:avLst/>
              <a:gdLst/>
              <a:ahLst/>
              <a:cxnLst/>
              <a:rect l="l" t="t" r="r" b="b"/>
              <a:pathLst>
                <a:path w="41553" h="4060" extrusionOk="0">
                  <a:moveTo>
                    <a:pt x="0" y="0"/>
                  </a:moveTo>
                  <a:lnTo>
                    <a:pt x="0" y="2727"/>
                  </a:lnTo>
                  <a:cubicBezTo>
                    <a:pt x="0" y="3463"/>
                    <a:pt x="597" y="4059"/>
                    <a:pt x="1333" y="4059"/>
                  </a:cubicBezTo>
                  <a:lnTo>
                    <a:pt x="40220" y="4059"/>
                  </a:lnTo>
                  <a:cubicBezTo>
                    <a:pt x="40955" y="4059"/>
                    <a:pt x="41552" y="3463"/>
                    <a:pt x="41552" y="2727"/>
                  </a:cubicBezTo>
                  <a:lnTo>
                    <a:pt x="4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2"/>
            <p:cNvSpPr/>
            <p:nvPr/>
          </p:nvSpPr>
          <p:spPr>
            <a:xfrm>
              <a:off x="5584673" y="3344653"/>
              <a:ext cx="2284382" cy="229523"/>
            </a:xfrm>
            <a:custGeom>
              <a:avLst/>
              <a:gdLst/>
              <a:ahLst/>
              <a:cxnLst/>
              <a:rect l="l" t="t" r="r" b="b"/>
              <a:pathLst>
                <a:path w="41682" h="4188" extrusionOk="0">
                  <a:moveTo>
                    <a:pt x="41552" y="128"/>
                  </a:moveTo>
                  <a:lnTo>
                    <a:pt x="41552" y="2790"/>
                  </a:lnTo>
                  <a:cubicBezTo>
                    <a:pt x="41552" y="3489"/>
                    <a:pt x="40983" y="4058"/>
                    <a:pt x="40285" y="4058"/>
                  </a:cubicBezTo>
                  <a:lnTo>
                    <a:pt x="1399" y="4058"/>
                  </a:lnTo>
                  <a:cubicBezTo>
                    <a:pt x="699" y="4058"/>
                    <a:pt x="131" y="3489"/>
                    <a:pt x="131" y="2790"/>
                  </a:cubicBezTo>
                  <a:lnTo>
                    <a:pt x="131" y="128"/>
                  </a:lnTo>
                  <a:close/>
                  <a:moveTo>
                    <a:pt x="1" y="0"/>
                  </a:moveTo>
                  <a:lnTo>
                    <a:pt x="1" y="2790"/>
                  </a:lnTo>
                  <a:cubicBezTo>
                    <a:pt x="1" y="3561"/>
                    <a:pt x="628" y="4188"/>
                    <a:pt x="1399" y="4188"/>
                  </a:cubicBezTo>
                  <a:lnTo>
                    <a:pt x="40285" y="4188"/>
                  </a:lnTo>
                  <a:cubicBezTo>
                    <a:pt x="41055" y="4188"/>
                    <a:pt x="41681" y="3561"/>
                    <a:pt x="41681" y="2790"/>
                  </a:cubicBezTo>
                  <a:lnTo>
                    <a:pt x="4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2"/>
            <p:cNvSpPr/>
            <p:nvPr/>
          </p:nvSpPr>
          <p:spPr>
            <a:xfrm>
              <a:off x="6678562" y="3398142"/>
              <a:ext cx="96457" cy="96457"/>
            </a:xfrm>
            <a:custGeom>
              <a:avLst/>
              <a:gdLst/>
              <a:ahLst/>
              <a:cxnLst/>
              <a:rect l="l" t="t" r="r" b="b"/>
              <a:pathLst>
                <a:path w="1760" h="1760" extrusionOk="0">
                  <a:moveTo>
                    <a:pt x="880" y="1"/>
                  </a:moveTo>
                  <a:cubicBezTo>
                    <a:pt x="394" y="1"/>
                    <a:pt x="1" y="395"/>
                    <a:pt x="1" y="880"/>
                  </a:cubicBezTo>
                  <a:cubicBezTo>
                    <a:pt x="1" y="1366"/>
                    <a:pt x="395" y="1760"/>
                    <a:pt x="880" y="1760"/>
                  </a:cubicBezTo>
                  <a:cubicBezTo>
                    <a:pt x="1366" y="1760"/>
                    <a:pt x="1760" y="1365"/>
                    <a:pt x="1760" y="880"/>
                  </a:cubicBezTo>
                  <a:cubicBezTo>
                    <a:pt x="1760" y="395"/>
                    <a:pt x="1366" y="2"/>
                    <a:pt x="880"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2"/>
            <p:cNvSpPr/>
            <p:nvPr/>
          </p:nvSpPr>
          <p:spPr>
            <a:xfrm>
              <a:off x="6675109" y="3394580"/>
              <a:ext cx="103581" cy="103581"/>
            </a:xfrm>
            <a:custGeom>
              <a:avLst/>
              <a:gdLst/>
              <a:ahLst/>
              <a:cxnLst/>
              <a:rect l="l" t="t" r="r" b="b"/>
              <a:pathLst>
                <a:path w="1890" h="1890" extrusionOk="0">
                  <a:moveTo>
                    <a:pt x="945" y="132"/>
                  </a:moveTo>
                  <a:cubicBezTo>
                    <a:pt x="1393" y="132"/>
                    <a:pt x="1757" y="496"/>
                    <a:pt x="1759" y="947"/>
                  </a:cubicBezTo>
                  <a:cubicBezTo>
                    <a:pt x="1759" y="1395"/>
                    <a:pt x="1393" y="1760"/>
                    <a:pt x="945" y="1760"/>
                  </a:cubicBezTo>
                  <a:cubicBezTo>
                    <a:pt x="495" y="1760"/>
                    <a:pt x="130" y="1395"/>
                    <a:pt x="130" y="947"/>
                  </a:cubicBezTo>
                  <a:cubicBezTo>
                    <a:pt x="130" y="497"/>
                    <a:pt x="495" y="132"/>
                    <a:pt x="945" y="132"/>
                  </a:cubicBezTo>
                  <a:close/>
                  <a:moveTo>
                    <a:pt x="945" y="0"/>
                  </a:moveTo>
                  <a:cubicBezTo>
                    <a:pt x="423" y="0"/>
                    <a:pt x="0" y="425"/>
                    <a:pt x="0" y="945"/>
                  </a:cubicBezTo>
                  <a:cubicBezTo>
                    <a:pt x="0" y="1467"/>
                    <a:pt x="424" y="1889"/>
                    <a:pt x="945" y="1889"/>
                  </a:cubicBezTo>
                  <a:cubicBezTo>
                    <a:pt x="1465" y="1889"/>
                    <a:pt x="1887" y="1467"/>
                    <a:pt x="1889" y="945"/>
                  </a:cubicBezTo>
                  <a:cubicBezTo>
                    <a:pt x="1889" y="424"/>
                    <a:pt x="1465" y="0"/>
                    <a:pt x="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2"/>
            <p:cNvSpPr/>
            <p:nvPr/>
          </p:nvSpPr>
          <p:spPr>
            <a:xfrm>
              <a:off x="6168117" y="3869291"/>
              <a:ext cx="1117419" cy="105719"/>
            </a:xfrm>
            <a:custGeom>
              <a:avLst/>
              <a:gdLst/>
              <a:ahLst/>
              <a:cxnLst/>
              <a:rect l="l" t="t" r="r" b="b"/>
              <a:pathLst>
                <a:path w="20389" h="1929" extrusionOk="0">
                  <a:moveTo>
                    <a:pt x="353" y="1"/>
                  </a:moveTo>
                  <a:cubicBezTo>
                    <a:pt x="158" y="1"/>
                    <a:pt x="0" y="159"/>
                    <a:pt x="0" y="354"/>
                  </a:cubicBezTo>
                  <a:lnTo>
                    <a:pt x="0" y="1929"/>
                  </a:lnTo>
                  <a:lnTo>
                    <a:pt x="20389" y="1929"/>
                  </a:lnTo>
                  <a:lnTo>
                    <a:pt x="20389" y="354"/>
                  </a:lnTo>
                  <a:cubicBezTo>
                    <a:pt x="20389" y="159"/>
                    <a:pt x="20231" y="1"/>
                    <a:pt x="20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2"/>
            <p:cNvSpPr/>
            <p:nvPr/>
          </p:nvSpPr>
          <p:spPr>
            <a:xfrm>
              <a:off x="6164555" y="3865729"/>
              <a:ext cx="1124653" cy="112898"/>
            </a:xfrm>
            <a:custGeom>
              <a:avLst/>
              <a:gdLst/>
              <a:ahLst/>
              <a:cxnLst/>
              <a:rect l="l" t="t" r="r" b="b"/>
              <a:pathLst>
                <a:path w="20521" h="2060" extrusionOk="0">
                  <a:moveTo>
                    <a:pt x="18524" y="129"/>
                  </a:moveTo>
                  <a:cubicBezTo>
                    <a:pt x="19530" y="129"/>
                    <a:pt x="20354" y="930"/>
                    <a:pt x="20387" y="1930"/>
                  </a:cubicBezTo>
                  <a:lnTo>
                    <a:pt x="130" y="1930"/>
                  </a:lnTo>
                  <a:cubicBezTo>
                    <a:pt x="165" y="930"/>
                    <a:pt x="988" y="129"/>
                    <a:pt x="1993" y="129"/>
                  </a:cubicBezTo>
                  <a:close/>
                  <a:moveTo>
                    <a:pt x="1996" y="0"/>
                  </a:moveTo>
                  <a:cubicBezTo>
                    <a:pt x="896" y="0"/>
                    <a:pt x="0" y="894"/>
                    <a:pt x="0" y="1994"/>
                  </a:cubicBezTo>
                  <a:cubicBezTo>
                    <a:pt x="0" y="2030"/>
                    <a:pt x="29" y="2059"/>
                    <a:pt x="65" y="2059"/>
                  </a:cubicBezTo>
                  <a:lnTo>
                    <a:pt x="20455" y="2059"/>
                  </a:lnTo>
                  <a:cubicBezTo>
                    <a:pt x="20490" y="2059"/>
                    <a:pt x="20520" y="2030"/>
                    <a:pt x="20520" y="1994"/>
                  </a:cubicBezTo>
                  <a:cubicBezTo>
                    <a:pt x="20520" y="896"/>
                    <a:pt x="19626" y="0"/>
                    <a:pt x="18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2"/>
            <p:cNvSpPr/>
            <p:nvPr/>
          </p:nvSpPr>
          <p:spPr>
            <a:xfrm>
              <a:off x="6447453" y="3869182"/>
              <a:ext cx="558792" cy="52942"/>
            </a:xfrm>
            <a:custGeom>
              <a:avLst/>
              <a:gdLst/>
              <a:ahLst/>
              <a:cxnLst/>
              <a:rect l="l" t="t" r="r" b="b"/>
              <a:pathLst>
                <a:path w="10196" h="966" extrusionOk="0">
                  <a:moveTo>
                    <a:pt x="0" y="1"/>
                  </a:moveTo>
                  <a:cubicBezTo>
                    <a:pt x="0" y="534"/>
                    <a:pt x="432" y="966"/>
                    <a:pt x="965" y="966"/>
                  </a:cubicBezTo>
                  <a:lnTo>
                    <a:pt x="9230" y="966"/>
                  </a:lnTo>
                  <a:cubicBezTo>
                    <a:pt x="9764" y="966"/>
                    <a:pt x="10195" y="534"/>
                    <a:pt x="1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2"/>
            <p:cNvSpPr/>
            <p:nvPr/>
          </p:nvSpPr>
          <p:spPr>
            <a:xfrm>
              <a:off x="6443891" y="3865674"/>
              <a:ext cx="565862" cy="60066"/>
            </a:xfrm>
            <a:custGeom>
              <a:avLst/>
              <a:gdLst/>
              <a:ahLst/>
              <a:cxnLst/>
              <a:rect l="l" t="t" r="r" b="b"/>
              <a:pathLst>
                <a:path w="10325" h="1096" extrusionOk="0">
                  <a:moveTo>
                    <a:pt x="10194" y="130"/>
                  </a:moveTo>
                  <a:cubicBezTo>
                    <a:pt x="10161" y="597"/>
                    <a:pt x="9771" y="966"/>
                    <a:pt x="9296" y="966"/>
                  </a:cubicBezTo>
                  <a:lnTo>
                    <a:pt x="1030" y="966"/>
                  </a:lnTo>
                  <a:cubicBezTo>
                    <a:pt x="556" y="966"/>
                    <a:pt x="167" y="596"/>
                    <a:pt x="132" y="130"/>
                  </a:cubicBezTo>
                  <a:close/>
                  <a:moveTo>
                    <a:pt x="65" y="0"/>
                  </a:moveTo>
                  <a:cubicBezTo>
                    <a:pt x="29" y="0"/>
                    <a:pt x="1" y="28"/>
                    <a:pt x="1" y="65"/>
                  </a:cubicBezTo>
                  <a:cubicBezTo>
                    <a:pt x="1" y="633"/>
                    <a:pt x="463" y="1095"/>
                    <a:pt x="1030" y="1095"/>
                  </a:cubicBezTo>
                  <a:lnTo>
                    <a:pt x="9295" y="1095"/>
                  </a:lnTo>
                  <a:cubicBezTo>
                    <a:pt x="9863" y="1095"/>
                    <a:pt x="10325" y="633"/>
                    <a:pt x="10325" y="65"/>
                  </a:cubicBezTo>
                  <a:cubicBezTo>
                    <a:pt x="10325" y="28"/>
                    <a:pt x="10297" y="0"/>
                    <a:pt x="10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2"/>
            <p:cNvSpPr/>
            <p:nvPr/>
          </p:nvSpPr>
          <p:spPr>
            <a:xfrm>
              <a:off x="6952637" y="2327000"/>
              <a:ext cx="602691" cy="865755"/>
            </a:xfrm>
            <a:custGeom>
              <a:avLst/>
              <a:gdLst/>
              <a:ahLst/>
              <a:cxnLst/>
              <a:rect l="l" t="t" r="r" b="b"/>
              <a:pathLst>
                <a:path w="10997" h="15797" extrusionOk="0">
                  <a:moveTo>
                    <a:pt x="89" y="1"/>
                  </a:moveTo>
                  <a:cubicBezTo>
                    <a:pt x="40" y="1"/>
                    <a:pt x="1" y="40"/>
                    <a:pt x="1" y="89"/>
                  </a:cubicBezTo>
                  <a:lnTo>
                    <a:pt x="1" y="15708"/>
                  </a:lnTo>
                  <a:cubicBezTo>
                    <a:pt x="1" y="15757"/>
                    <a:pt x="39" y="15796"/>
                    <a:pt x="89" y="15796"/>
                  </a:cubicBezTo>
                  <a:lnTo>
                    <a:pt x="10906" y="15796"/>
                  </a:lnTo>
                  <a:cubicBezTo>
                    <a:pt x="10956" y="15796"/>
                    <a:pt x="10996" y="15757"/>
                    <a:pt x="10994" y="15708"/>
                  </a:cubicBezTo>
                  <a:lnTo>
                    <a:pt x="10994" y="89"/>
                  </a:lnTo>
                  <a:cubicBezTo>
                    <a:pt x="10994" y="41"/>
                    <a:pt x="10956" y="1"/>
                    <a:pt x="10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2"/>
            <p:cNvSpPr/>
            <p:nvPr/>
          </p:nvSpPr>
          <p:spPr>
            <a:xfrm>
              <a:off x="6949075" y="2323437"/>
              <a:ext cx="609760" cy="872879"/>
            </a:xfrm>
            <a:custGeom>
              <a:avLst/>
              <a:gdLst/>
              <a:ahLst/>
              <a:cxnLst/>
              <a:rect l="l" t="t" r="r" b="b"/>
              <a:pathLst>
                <a:path w="11126" h="15927" extrusionOk="0">
                  <a:moveTo>
                    <a:pt x="10574" y="130"/>
                  </a:moveTo>
                  <a:cubicBezTo>
                    <a:pt x="10805" y="130"/>
                    <a:pt x="10995" y="318"/>
                    <a:pt x="10995" y="551"/>
                  </a:cubicBezTo>
                  <a:lnTo>
                    <a:pt x="10995" y="15375"/>
                  </a:lnTo>
                  <a:cubicBezTo>
                    <a:pt x="10995" y="15606"/>
                    <a:pt x="10807" y="15796"/>
                    <a:pt x="10574" y="15796"/>
                  </a:cubicBezTo>
                  <a:lnTo>
                    <a:pt x="550" y="15796"/>
                  </a:lnTo>
                  <a:cubicBezTo>
                    <a:pt x="320" y="15796"/>
                    <a:pt x="130" y="15607"/>
                    <a:pt x="130" y="15375"/>
                  </a:cubicBezTo>
                  <a:lnTo>
                    <a:pt x="130" y="551"/>
                  </a:lnTo>
                  <a:cubicBezTo>
                    <a:pt x="130" y="318"/>
                    <a:pt x="318" y="130"/>
                    <a:pt x="550" y="130"/>
                  </a:cubicBezTo>
                  <a:close/>
                  <a:moveTo>
                    <a:pt x="550" y="1"/>
                  </a:moveTo>
                  <a:cubicBezTo>
                    <a:pt x="247" y="1"/>
                    <a:pt x="0" y="247"/>
                    <a:pt x="0" y="551"/>
                  </a:cubicBezTo>
                  <a:lnTo>
                    <a:pt x="0" y="15377"/>
                  </a:lnTo>
                  <a:cubicBezTo>
                    <a:pt x="0" y="15680"/>
                    <a:pt x="247" y="15927"/>
                    <a:pt x="550" y="15927"/>
                  </a:cubicBezTo>
                  <a:lnTo>
                    <a:pt x="10574" y="15927"/>
                  </a:lnTo>
                  <a:cubicBezTo>
                    <a:pt x="10877" y="15927"/>
                    <a:pt x="11125" y="15679"/>
                    <a:pt x="11124" y="15375"/>
                  </a:cubicBezTo>
                  <a:lnTo>
                    <a:pt x="11124" y="551"/>
                  </a:lnTo>
                  <a:cubicBezTo>
                    <a:pt x="11124" y="247"/>
                    <a:pt x="10877" y="1"/>
                    <a:pt x="10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2"/>
            <p:cNvSpPr/>
            <p:nvPr/>
          </p:nvSpPr>
          <p:spPr>
            <a:xfrm>
              <a:off x="7025143" y="2404602"/>
              <a:ext cx="201025" cy="201080"/>
            </a:xfrm>
            <a:custGeom>
              <a:avLst/>
              <a:gdLst/>
              <a:ahLst/>
              <a:cxnLst/>
              <a:rect l="l" t="t" r="r" b="b"/>
              <a:pathLst>
                <a:path w="3668" h="3669" extrusionOk="0">
                  <a:moveTo>
                    <a:pt x="69" y="1"/>
                  </a:moveTo>
                  <a:cubicBezTo>
                    <a:pt x="32" y="1"/>
                    <a:pt x="1" y="32"/>
                    <a:pt x="1" y="69"/>
                  </a:cubicBezTo>
                  <a:lnTo>
                    <a:pt x="1" y="3600"/>
                  </a:lnTo>
                  <a:cubicBezTo>
                    <a:pt x="1" y="3637"/>
                    <a:pt x="32" y="3668"/>
                    <a:pt x="69" y="3668"/>
                  </a:cubicBezTo>
                  <a:lnTo>
                    <a:pt x="3599" y="3668"/>
                  </a:lnTo>
                  <a:cubicBezTo>
                    <a:pt x="3638" y="3668"/>
                    <a:pt x="3667" y="3637"/>
                    <a:pt x="3667" y="3600"/>
                  </a:cubicBezTo>
                  <a:lnTo>
                    <a:pt x="3667" y="69"/>
                  </a:lnTo>
                  <a:cubicBezTo>
                    <a:pt x="3667" y="32"/>
                    <a:pt x="3636" y="1"/>
                    <a:pt x="3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2"/>
            <p:cNvSpPr/>
            <p:nvPr/>
          </p:nvSpPr>
          <p:spPr>
            <a:xfrm>
              <a:off x="7417046" y="2371884"/>
              <a:ext cx="23621" cy="23676"/>
            </a:xfrm>
            <a:custGeom>
              <a:avLst/>
              <a:gdLst/>
              <a:ahLst/>
              <a:cxnLst/>
              <a:rect l="l" t="t" r="r" b="b"/>
              <a:pathLst>
                <a:path w="431" h="432" extrusionOk="0">
                  <a:moveTo>
                    <a:pt x="215" y="131"/>
                  </a:moveTo>
                  <a:cubicBezTo>
                    <a:pt x="262" y="131"/>
                    <a:pt x="301" y="170"/>
                    <a:pt x="301" y="217"/>
                  </a:cubicBezTo>
                  <a:cubicBezTo>
                    <a:pt x="301" y="263"/>
                    <a:pt x="263" y="302"/>
                    <a:pt x="215" y="302"/>
                  </a:cubicBezTo>
                  <a:cubicBezTo>
                    <a:pt x="167" y="302"/>
                    <a:pt x="130" y="263"/>
                    <a:pt x="130" y="217"/>
                  </a:cubicBezTo>
                  <a:cubicBezTo>
                    <a:pt x="130" y="170"/>
                    <a:pt x="168" y="131"/>
                    <a:pt x="215" y="131"/>
                  </a:cubicBezTo>
                  <a:close/>
                  <a:moveTo>
                    <a:pt x="215" y="1"/>
                  </a:moveTo>
                  <a:cubicBezTo>
                    <a:pt x="96" y="1"/>
                    <a:pt x="0" y="98"/>
                    <a:pt x="0" y="217"/>
                  </a:cubicBezTo>
                  <a:cubicBezTo>
                    <a:pt x="0" y="336"/>
                    <a:pt x="97" y="431"/>
                    <a:pt x="215" y="431"/>
                  </a:cubicBezTo>
                  <a:cubicBezTo>
                    <a:pt x="334" y="431"/>
                    <a:pt x="431" y="336"/>
                    <a:pt x="431" y="217"/>
                  </a:cubicBezTo>
                  <a:cubicBezTo>
                    <a:pt x="431" y="97"/>
                    <a:pt x="333"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2"/>
            <p:cNvSpPr/>
            <p:nvPr/>
          </p:nvSpPr>
          <p:spPr>
            <a:xfrm>
              <a:off x="7451244" y="2371884"/>
              <a:ext cx="23676" cy="23676"/>
            </a:xfrm>
            <a:custGeom>
              <a:avLst/>
              <a:gdLst/>
              <a:ahLst/>
              <a:cxnLst/>
              <a:rect l="l" t="t" r="r" b="b"/>
              <a:pathLst>
                <a:path w="432" h="432" extrusionOk="0">
                  <a:moveTo>
                    <a:pt x="217" y="131"/>
                  </a:moveTo>
                  <a:cubicBezTo>
                    <a:pt x="264" y="131"/>
                    <a:pt x="302" y="170"/>
                    <a:pt x="302" y="217"/>
                  </a:cubicBezTo>
                  <a:cubicBezTo>
                    <a:pt x="302" y="263"/>
                    <a:pt x="264" y="302"/>
                    <a:pt x="217" y="302"/>
                  </a:cubicBezTo>
                  <a:cubicBezTo>
                    <a:pt x="170" y="302"/>
                    <a:pt x="131" y="263"/>
                    <a:pt x="131" y="217"/>
                  </a:cubicBezTo>
                  <a:cubicBezTo>
                    <a:pt x="131" y="170"/>
                    <a:pt x="170" y="131"/>
                    <a:pt x="217" y="131"/>
                  </a:cubicBezTo>
                  <a:close/>
                  <a:moveTo>
                    <a:pt x="217" y="1"/>
                  </a:moveTo>
                  <a:cubicBezTo>
                    <a:pt x="97" y="1"/>
                    <a:pt x="1" y="98"/>
                    <a:pt x="1" y="217"/>
                  </a:cubicBezTo>
                  <a:cubicBezTo>
                    <a:pt x="1" y="336"/>
                    <a:pt x="99" y="431"/>
                    <a:pt x="217" y="431"/>
                  </a:cubicBezTo>
                  <a:cubicBezTo>
                    <a:pt x="334" y="431"/>
                    <a:pt x="432" y="336"/>
                    <a:pt x="432" y="217"/>
                  </a:cubicBezTo>
                  <a:cubicBezTo>
                    <a:pt x="432" y="97"/>
                    <a:pt x="334" y="1"/>
                    <a:pt x="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2"/>
            <p:cNvSpPr/>
            <p:nvPr/>
          </p:nvSpPr>
          <p:spPr>
            <a:xfrm>
              <a:off x="7482866" y="2371884"/>
              <a:ext cx="23676" cy="23676"/>
            </a:xfrm>
            <a:custGeom>
              <a:avLst/>
              <a:gdLst/>
              <a:ahLst/>
              <a:cxnLst/>
              <a:rect l="l" t="t" r="r" b="b"/>
              <a:pathLst>
                <a:path w="432" h="432" extrusionOk="0">
                  <a:moveTo>
                    <a:pt x="217" y="131"/>
                  </a:moveTo>
                  <a:cubicBezTo>
                    <a:pt x="264" y="131"/>
                    <a:pt x="302" y="170"/>
                    <a:pt x="302" y="217"/>
                  </a:cubicBezTo>
                  <a:cubicBezTo>
                    <a:pt x="302" y="263"/>
                    <a:pt x="264" y="302"/>
                    <a:pt x="217" y="302"/>
                  </a:cubicBezTo>
                  <a:cubicBezTo>
                    <a:pt x="170" y="302"/>
                    <a:pt x="131" y="263"/>
                    <a:pt x="131" y="217"/>
                  </a:cubicBezTo>
                  <a:cubicBezTo>
                    <a:pt x="131" y="170"/>
                    <a:pt x="170" y="131"/>
                    <a:pt x="217" y="131"/>
                  </a:cubicBezTo>
                  <a:close/>
                  <a:moveTo>
                    <a:pt x="217" y="1"/>
                  </a:moveTo>
                  <a:cubicBezTo>
                    <a:pt x="98" y="1"/>
                    <a:pt x="1" y="98"/>
                    <a:pt x="1" y="217"/>
                  </a:cubicBezTo>
                  <a:cubicBezTo>
                    <a:pt x="1" y="336"/>
                    <a:pt x="99" y="431"/>
                    <a:pt x="217" y="431"/>
                  </a:cubicBezTo>
                  <a:cubicBezTo>
                    <a:pt x="335" y="431"/>
                    <a:pt x="432" y="336"/>
                    <a:pt x="432" y="217"/>
                  </a:cubicBezTo>
                  <a:cubicBezTo>
                    <a:pt x="432" y="97"/>
                    <a:pt x="336" y="1"/>
                    <a:pt x="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2"/>
            <p:cNvSpPr/>
            <p:nvPr/>
          </p:nvSpPr>
          <p:spPr>
            <a:xfrm>
              <a:off x="7286613" y="2457817"/>
              <a:ext cx="185186" cy="7179"/>
            </a:xfrm>
            <a:custGeom>
              <a:avLst/>
              <a:gdLst/>
              <a:ahLst/>
              <a:cxnLst/>
              <a:rect l="l" t="t" r="r" b="b"/>
              <a:pathLst>
                <a:path w="3379" h="131" extrusionOk="0">
                  <a:moveTo>
                    <a:pt x="66" y="1"/>
                  </a:moveTo>
                  <a:cubicBezTo>
                    <a:pt x="30" y="1"/>
                    <a:pt x="1" y="30"/>
                    <a:pt x="1" y="66"/>
                  </a:cubicBezTo>
                  <a:cubicBezTo>
                    <a:pt x="1" y="103"/>
                    <a:pt x="30" y="131"/>
                    <a:pt x="66" y="131"/>
                  </a:cubicBezTo>
                  <a:lnTo>
                    <a:pt x="3314" y="131"/>
                  </a:lnTo>
                  <a:cubicBezTo>
                    <a:pt x="3348" y="131"/>
                    <a:pt x="3379" y="103"/>
                    <a:pt x="3378" y="66"/>
                  </a:cubicBezTo>
                  <a:cubicBezTo>
                    <a:pt x="3378" y="30"/>
                    <a:pt x="3348" y="1"/>
                    <a:pt x="3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2"/>
            <p:cNvSpPr/>
            <p:nvPr/>
          </p:nvSpPr>
          <p:spPr>
            <a:xfrm>
              <a:off x="7286613" y="2504948"/>
              <a:ext cx="185186" cy="7125"/>
            </a:xfrm>
            <a:custGeom>
              <a:avLst/>
              <a:gdLst/>
              <a:ahLst/>
              <a:cxnLst/>
              <a:rect l="l" t="t" r="r" b="b"/>
              <a:pathLst>
                <a:path w="3379" h="130" extrusionOk="0">
                  <a:moveTo>
                    <a:pt x="66" y="0"/>
                  </a:moveTo>
                  <a:cubicBezTo>
                    <a:pt x="30" y="0"/>
                    <a:pt x="1" y="28"/>
                    <a:pt x="1" y="65"/>
                  </a:cubicBezTo>
                  <a:cubicBezTo>
                    <a:pt x="1" y="101"/>
                    <a:pt x="30" y="130"/>
                    <a:pt x="66" y="130"/>
                  </a:cubicBezTo>
                  <a:lnTo>
                    <a:pt x="3314" y="130"/>
                  </a:lnTo>
                  <a:cubicBezTo>
                    <a:pt x="3348" y="130"/>
                    <a:pt x="3379" y="100"/>
                    <a:pt x="3378" y="65"/>
                  </a:cubicBezTo>
                  <a:cubicBezTo>
                    <a:pt x="3378" y="28"/>
                    <a:pt x="3348" y="0"/>
                    <a:pt x="3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2"/>
            <p:cNvSpPr/>
            <p:nvPr/>
          </p:nvSpPr>
          <p:spPr>
            <a:xfrm>
              <a:off x="7286613" y="2551915"/>
              <a:ext cx="185131" cy="7179"/>
            </a:xfrm>
            <a:custGeom>
              <a:avLst/>
              <a:gdLst/>
              <a:ahLst/>
              <a:cxnLst/>
              <a:rect l="l" t="t" r="r" b="b"/>
              <a:pathLst>
                <a:path w="3378" h="131" extrusionOk="0">
                  <a:moveTo>
                    <a:pt x="66" y="0"/>
                  </a:moveTo>
                  <a:cubicBezTo>
                    <a:pt x="30" y="0"/>
                    <a:pt x="1" y="29"/>
                    <a:pt x="1" y="66"/>
                  </a:cubicBezTo>
                  <a:cubicBezTo>
                    <a:pt x="1" y="102"/>
                    <a:pt x="30" y="130"/>
                    <a:pt x="66" y="130"/>
                  </a:cubicBezTo>
                  <a:lnTo>
                    <a:pt x="3314" y="130"/>
                  </a:lnTo>
                  <a:cubicBezTo>
                    <a:pt x="3348" y="130"/>
                    <a:pt x="3378" y="102"/>
                    <a:pt x="3378" y="66"/>
                  </a:cubicBezTo>
                  <a:cubicBezTo>
                    <a:pt x="3378" y="29"/>
                    <a:pt x="3348" y="0"/>
                    <a:pt x="3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2"/>
            <p:cNvSpPr/>
            <p:nvPr/>
          </p:nvSpPr>
          <p:spPr>
            <a:xfrm>
              <a:off x="7267157" y="2659385"/>
              <a:ext cx="201025" cy="201080"/>
            </a:xfrm>
            <a:custGeom>
              <a:avLst/>
              <a:gdLst/>
              <a:ahLst/>
              <a:cxnLst/>
              <a:rect l="l" t="t" r="r" b="b"/>
              <a:pathLst>
                <a:path w="3668" h="3669" extrusionOk="0">
                  <a:moveTo>
                    <a:pt x="69" y="1"/>
                  </a:moveTo>
                  <a:cubicBezTo>
                    <a:pt x="32" y="1"/>
                    <a:pt x="1" y="32"/>
                    <a:pt x="1" y="69"/>
                  </a:cubicBezTo>
                  <a:lnTo>
                    <a:pt x="1" y="3600"/>
                  </a:lnTo>
                  <a:cubicBezTo>
                    <a:pt x="1" y="3637"/>
                    <a:pt x="32" y="3668"/>
                    <a:pt x="69" y="3668"/>
                  </a:cubicBezTo>
                  <a:lnTo>
                    <a:pt x="3599" y="3668"/>
                  </a:lnTo>
                  <a:cubicBezTo>
                    <a:pt x="3636" y="3668"/>
                    <a:pt x="3667" y="3637"/>
                    <a:pt x="3667" y="3600"/>
                  </a:cubicBezTo>
                  <a:lnTo>
                    <a:pt x="3667" y="69"/>
                  </a:lnTo>
                  <a:cubicBezTo>
                    <a:pt x="3667" y="32"/>
                    <a:pt x="3636" y="1"/>
                    <a:pt x="3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2"/>
            <p:cNvSpPr/>
            <p:nvPr/>
          </p:nvSpPr>
          <p:spPr>
            <a:xfrm>
              <a:off x="7028431" y="2800067"/>
              <a:ext cx="178281" cy="7125"/>
            </a:xfrm>
            <a:custGeom>
              <a:avLst/>
              <a:gdLst/>
              <a:ahLst/>
              <a:cxnLst/>
              <a:rect l="l" t="t" r="r" b="b"/>
              <a:pathLst>
                <a:path w="3253" h="130" extrusionOk="0">
                  <a:moveTo>
                    <a:pt x="65" y="0"/>
                  </a:moveTo>
                  <a:cubicBezTo>
                    <a:pt x="29" y="0"/>
                    <a:pt x="0" y="28"/>
                    <a:pt x="0" y="65"/>
                  </a:cubicBezTo>
                  <a:cubicBezTo>
                    <a:pt x="0" y="101"/>
                    <a:pt x="29" y="130"/>
                    <a:pt x="65" y="130"/>
                  </a:cubicBezTo>
                  <a:lnTo>
                    <a:pt x="3187" y="130"/>
                  </a:lnTo>
                  <a:cubicBezTo>
                    <a:pt x="3223" y="130"/>
                    <a:pt x="3252" y="101"/>
                    <a:pt x="3252" y="65"/>
                  </a:cubicBezTo>
                  <a:cubicBezTo>
                    <a:pt x="3252" y="28"/>
                    <a:pt x="3223" y="0"/>
                    <a:pt x="3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2"/>
            <p:cNvSpPr/>
            <p:nvPr/>
          </p:nvSpPr>
          <p:spPr>
            <a:xfrm>
              <a:off x="7028431" y="2752936"/>
              <a:ext cx="178281" cy="7179"/>
            </a:xfrm>
            <a:custGeom>
              <a:avLst/>
              <a:gdLst/>
              <a:ahLst/>
              <a:cxnLst/>
              <a:rect l="l" t="t" r="r" b="b"/>
              <a:pathLst>
                <a:path w="3253" h="131" extrusionOk="0">
                  <a:moveTo>
                    <a:pt x="65" y="1"/>
                  </a:moveTo>
                  <a:cubicBezTo>
                    <a:pt x="29" y="1"/>
                    <a:pt x="0" y="30"/>
                    <a:pt x="0" y="66"/>
                  </a:cubicBezTo>
                  <a:cubicBezTo>
                    <a:pt x="0" y="102"/>
                    <a:pt x="29" y="131"/>
                    <a:pt x="65" y="131"/>
                  </a:cubicBezTo>
                  <a:lnTo>
                    <a:pt x="3187" y="131"/>
                  </a:lnTo>
                  <a:cubicBezTo>
                    <a:pt x="3223" y="131"/>
                    <a:pt x="3252" y="103"/>
                    <a:pt x="3252" y="66"/>
                  </a:cubicBezTo>
                  <a:cubicBezTo>
                    <a:pt x="3252" y="30"/>
                    <a:pt x="3223" y="1"/>
                    <a:pt x="3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2"/>
            <p:cNvSpPr/>
            <p:nvPr/>
          </p:nvSpPr>
          <p:spPr>
            <a:xfrm>
              <a:off x="7028431" y="2705969"/>
              <a:ext cx="178281" cy="7179"/>
            </a:xfrm>
            <a:custGeom>
              <a:avLst/>
              <a:gdLst/>
              <a:ahLst/>
              <a:cxnLst/>
              <a:rect l="l" t="t" r="r" b="b"/>
              <a:pathLst>
                <a:path w="3253" h="131" extrusionOk="0">
                  <a:moveTo>
                    <a:pt x="65" y="1"/>
                  </a:moveTo>
                  <a:cubicBezTo>
                    <a:pt x="29" y="1"/>
                    <a:pt x="0" y="29"/>
                    <a:pt x="0" y="65"/>
                  </a:cubicBezTo>
                  <a:cubicBezTo>
                    <a:pt x="0" y="101"/>
                    <a:pt x="29" y="130"/>
                    <a:pt x="65" y="130"/>
                  </a:cubicBezTo>
                  <a:lnTo>
                    <a:pt x="3187" y="130"/>
                  </a:lnTo>
                  <a:cubicBezTo>
                    <a:pt x="3223" y="130"/>
                    <a:pt x="3252" y="101"/>
                    <a:pt x="3252" y="65"/>
                  </a:cubicBezTo>
                  <a:cubicBezTo>
                    <a:pt x="3252" y="29"/>
                    <a:pt x="3223" y="1"/>
                    <a:pt x="3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2"/>
            <p:cNvSpPr/>
            <p:nvPr/>
          </p:nvSpPr>
          <p:spPr>
            <a:xfrm>
              <a:off x="7229342" y="2928308"/>
              <a:ext cx="200257" cy="7179"/>
            </a:xfrm>
            <a:custGeom>
              <a:avLst/>
              <a:gdLst/>
              <a:ahLst/>
              <a:cxnLst/>
              <a:rect l="l" t="t" r="r" b="b"/>
              <a:pathLst>
                <a:path w="3654" h="131" extrusionOk="0">
                  <a:moveTo>
                    <a:pt x="65" y="1"/>
                  </a:moveTo>
                  <a:cubicBezTo>
                    <a:pt x="29" y="1"/>
                    <a:pt x="1" y="29"/>
                    <a:pt x="1" y="65"/>
                  </a:cubicBezTo>
                  <a:cubicBezTo>
                    <a:pt x="1" y="101"/>
                    <a:pt x="29" y="130"/>
                    <a:pt x="65" y="130"/>
                  </a:cubicBezTo>
                  <a:lnTo>
                    <a:pt x="3588" y="130"/>
                  </a:lnTo>
                  <a:cubicBezTo>
                    <a:pt x="3624" y="130"/>
                    <a:pt x="3654" y="101"/>
                    <a:pt x="3654" y="65"/>
                  </a:cubicBezTo>
                  <a:cubicBezTo>
                    <a:pt x="3654" y="29"/>
                    <a:pt x="3624" y="1"/>
                    <a:pt x="3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2"/>
            <p:cNvSpPr/>
            <p:nvPr/>
          </p:nvSpPr>
          <p:spPr>
            <a:xfrm>
              <a:off x="7043995" y="2928308"/>
              <a:ext cx="153947" cy="7179"/>
            </a:xfrm>
            <a:custGeom>
              <a:avLst/>
              <a:gdLst/>
              <a:ahLst/>
              <a:cxnLst/>
              <a:rect l="l" t="t" r="r" b="b"/>
              <a:pathLst>
                <a:path w="2809" h="131" extrusionOk="0">
                  <a:moveTo>
                    <a:pt x="65" y="1"/>
                  </a:moveTo>
                  <a:cubicBezTo>
                    <a:pt x="28" y="1"/>
                    <a:pt x="0" y="29"/>
                    <a:pt x="0" y="65"/>
                  </a:cubicBezTo>
                  <a:cubicBezTo>
                    <a:pt x="0" y="101"/>
                    <a:pt x="28" y="130"/>
                    <a:pt x="65" y="130"/>
                  </a:cubicBezTo>
                  <a:lnTo>
                    <a:pt x="2744" y="130"/>
                  </a:lnTo>
                  <a:cubicBezTo>
                    <a:pt x="2781" y="130"/>
                    <a:pt x="2809" y="101"/>
                    <a:pt x="2809" y="65"/>
                  </a:cubicBezTo>
                  <a:cubicBezTo>
                    <a:pt x="2809" y="29"/>
                    <a:pt x="2781" y="1"/>
                    <a:pt x="2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2"/>
            <p:cNvSpPr/>
            <p:nvPr/>
          </p:nvSpPr>
          <p:spPr>
            <a:xfrm>
              <a:off x="7043886" y="2981632"/>
              <a:ext cx="303072" cy="7179"/>
            </a:xfrm>
            <a:custGeom>
              <a:avLst/>
              <a:gdLst/>
              <a:ahLst/>
              <a:cxnLst/>
              <a:rect l="l" t="t" r="r" b="b"/>
              <a:pathLst>
                <a:path w="5530" h="131" extrusionOk="0">
                  <a:moveTo>
                    <a:pt x="66" y="1"/>
                  </a:moveTo>
                  <a:cubicBezTo>
                    <a:pt x="29" y="1"/>
                    <a:pt x="0" y="30"/>
                    <a:pt x="0" y="66"/>
                  </a:cubicBezTo>
                  <a:cubicBezTo>
                    <a:pt x="0" y="103"/>
                    <a:pt x="29" y="131"/>
                    <a:pt x="66" y="131"/>
                  </a:cubicBezTo>
                  <a:lnTo>
                    <a:pt x="5465" y="131"/>
                  </a:lnTo>
                  <a:cubicBezTo>
                    <a:pt x="5502" y="131"/>
                    <a:pt x="5530" y="103"/>
                    <a:pt x="5530" y="66"/>
                  </a:cubicBezTo>
                  <a:cubicBezTo>
                    <a:pt x="5530" y="30"/>
                    <a:pt x="5501" y="1"/>
                    <a:pt x="5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2"/>
            <p:cNvSpPr/>
            <p:nvPr/>
          </p:nvSpPr>
          <p:spPr>
            <a:xfrm>
              <a:off x="7142971" y="2447185"/>
              <a:ext cx="48064" cy="50804"/>
            </a:xfrm>
            <a:custGeom>
              <a:avLst/>
              <a:gdLst/>
              <a:ahLst/>
              <a:cxnLst/>
              <a:rect l="l" t="t" r="r" b="b"/>
              <a:pathLst>
                <a:path w="877" h="927" extrusionOk="0">
                  <a:moveTo>
                    <a:pt x="127" y="1"/>
                  </a:moveTo>
                  <a:lnTo>
                    <a:pt x="0" y="804"/>
                  </a:lnTo>
                  <a:lnTo>
                    <a:pt x="809" y="927"/>
                  </a:lnTo>
                  <a:cubicBezTo>
                    <a:pt x="876" y="484"/>
                    <a:pt x="571" y="69"/>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2"/>
            <p:cNvSpPr/>
            <p:nvPr/>
          </p:nvSpPr>
          <p:spPr>
            <a:xfrm>
              <a:off x="7138806" y="2443239"/>
              <a:ext cx="55956" cy="58915"/>
            </a:xfrm>
            <a:custGeom>
              <a:avLst/>
              <a:gdLst/>
              <a:ahLst/>
              <a:cxnLst/>
              <a:rect l="l" t="t" r="r" b="b"/>
              <a:pathLst>
                <a:path w="1021" h="1075" extrusionOk="0">
                  <a:moveTo>
                    <a:pt x="258" y="151"/>
                  </a:moveTo>
                  <a:cubicBezTo>
                    <a:pt x="610" y="236"/>
                    <a:pt x="850" y="565"/>
                    <a:pt x="827" y="926"/>
                  </a:cubicBezTo>
                  <a:lnTo>
                    <a:pt x="150" y="822"/>
                  </a:lnTo>
                  <a:lnTo>
                    <a:pt x="258" y="151"/>
                  </a:lnTo>
                  <a:close/>
                  <a:moveTo>
                    <a:pt x="149" y="0"/>
                  </a:moveTo>
                  <a:lnTo>
                    <a:pt x="0" y="931"/>
                  </a:lnTo>
                  <a:lnTo>
                    <a:pt x="937" y="1074"/>
                  </a:lnTo>
                  <a:lnTo>
                    <a:pt x="946" y="1011"/>
                  </a:lnTo>
                  <a:cubicBezTo>
                    <a:pt x="1021" y="534"/>
                    <a:pt x="691" y="84"/>
                    <a:pt x="212" y="11"/>
                  </a:cubicBez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2"/>
            <p:cNvSpPr/>
            <p:nvPr/>
          </p:nvSpPr>
          <p:spPr>
            <a:xfrm>
              <a:off x="7049037" y="2435621"/>
              <a:ext cx="144082" cy="139917"/>
            </a:xfrm>
            <a:custGeom>
              <a:avLst/>
              <a:gdLst/>
              <a:ahLst/>
              <a:cxnLst/>
              <a:rect l="l" t="t" r="r" b="b"/>
              <a:pathLst>
                <a:path w="2629" h="2553" extrusionOk="0">
                  <a:moveTo>
                    <a:pt x="1367" y="1"/>
                  </a:moveTo>
                  <a:cubicBezTo>
                    <a:pt x="747" y="1"/>
                    <a:pt x="204" y="452"/>
                    <a:pt x="107" y="1084"/>
                  </a:cubicBezTo>
                  <a:cubicBezTo>
                    <a:pt x="1" y="1780"/>
                    <a:pt x="478" y="2432"/>
                    <a:pt x="1174" y="2538"/>
                  </a:cubicBezTo>
                  <a:cubicBezTo>
                    <a:pt x="1240" y="2548"/>
                    <a:pt x="1305" y="2552"/>
                    <a:pt x="1370" y="2552"/>
                  </a:cubicBezTo>
                  <a:cubicBezTo>
                    <a:pt x="1989" y="2552"/>
                    <a:pt x="2533" y="2101"/>
                    <a:pt x="2628" y="1470"/>
                  </a:cubicBezTo>
                  <a:lnTo>
                    <a:pt x="1360" y="1277"/>
                  </a:lnTo>
                  <a:lnTo>
                    <a:pt x="1561" y="16"/>
                  </a:lnTo>
                  <a:cubicBezTo>
                    <a:pt x="1495" y="6"/>
                    <a:pt x="1431" y="1"/>
                    <a:pt x="1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2"/>
            <p:cNvSpPr/>
            <p:nvPr/>
          </p:nvSpPr>
          <p:spPr>
            <a:xfrm>
              <a:off x="7048379" y="2432059"/>
              <a:ext cx="148905" cy="147097"/>
            </a:xfrm>
            <a:custGeom>
              <a:avLst/>
              <a:gdLst/>
              <a:ahLst/>
              <a:cxnLst/>
              <a:rect l="l" t="t" r="r" b="b"/>
              <a:pathLst>
                <a:path w="2717" h="2684" extrusionOk="0">
                  <a:moveTo>
                    <a:pt x="1377" y="132"/>
                  </a:moveTo>
                  <a:cubicBezTo>
                    <a:pt x="1417" y="132"/>
                    <a:pt x="1458" y="133"/>
                    <a:pt x="1498" y="137"/>
                  </a:cubicBezTo>
                  <a:lnTo>
                    <a:pt x="1298" y="1397"/>
                  </a:lnTo>
                  <a:lnTo>
                    <a:pt x="2566" y="1590"/>
                  </a:lnTo>
                  <a:cubicBezTo>
                    <a:pt x="2447" y="2154"/>
                    <a:pt x="1946" y="2553"/>
                    <a:pt x="1379" y="2553"/>
                  </a:cubicBezTo>
                  <a:cubicBezTo>
                    <a:pt x="1319" y="2553"/>
                    <a:pt x="1258" y="2549"/>
                    <a:pt x="1196" y="2539"/>
                  </a:cubicBezTo>
                  <a:cubicBezTo>
                    <a:pt x="876" y="2491"/>
                    <a:pt x="595" y="2320"/>
                    <a:pt x="403" y="2059"/>
                  </a:cubicBezTo>
                  <a:cubicBezTo>
                    <a:pt x="212" y="1798"/>
                    <a:pt x="133" y="1480"/>
                    <a:pt x="182" y="1159"/>
                  </a:cubicBezTo>
                  <a:cubicBezTo>
                    <a:pt x="231" y="839"/>
                    <a:pt x="402" y="558"/>
                    <a:pt x="662" y="366"/>
                  </a:cubicBezTo>
                  <a:cubicBezTo>
                    <a:pt x="872" y="211"/>
                    <a:pt x="1121" y="132"/>
                    <a:pt x="1377" y="132"/>
                  </a:cubicBezTo>
                  <a:close/>
                  <a:moveTo>
                    <a:pt x="1378" y="1"/>
                  </a:moveTo>
                  <a:cubicBezTo>
                    <a:pt x="1095" y="1"/>
                    <a:pt x="820" y="90"/>
                    <a:pt x="587" y="261"/>
                  </a:cubicBezTo>
                  <a:cubicBezTo>
                    <a:pt x="298" y="474"/>
                    <a:pt x="109" y="785"/>
                    <a:pt x="55" y="1139"/>
                  </a:cubicBezTo>
                  <a:cubicBezTo>
                    <a:pt x="0" y="1493"/>
                    <a:pt x="87" y="1846"/>
                    <a:pt x="299" y="2136"/>
                  </a:cubicBezTo>
                  <a:cubicBezTo>
                    <a:pt x="512" y="2425"/>
                    <a:pt x="823" y="2613"/>
                    <a:pt x="1177" y="2668"/>
                  </a:cubicBezTo>
                  <a:cubicBezTo>
                    <a:pt x="1246" y="2678"/>
                    <a:pt x="1313" y="2683"/>
                    <a:pt x="1381" y="2683"/>
                  </a:cubicBezTo>
                  <a:cubicBezTo>
                    <a:pt x="2031" y="2683"/>
                    <a:pt x="2604" y="2208"/>
                    <a:pt x="2706" y="1544"/>
                  </a:cubicBezTo>
                  <a:lnTo>
                    <a:pt x="2716" y="1481"/>
                  </a:lnTo>
                  <a:lnTo>
                    <a:pt x="1448" y="1288"/>
                  </a:lnTo>
                  <a:lnTo>
                    <a:pt x="1648" y="27"/>
                  </a:lnTo>
                  <a:lnTo>
                    <a:pt x="1583" y="16"/>
                  </a:lnTo>
                  <a:cubicBezTo>
                    <a:pt x="1514" y="6"/>
                    <a:pt x="1446" y="1"/>
                    <a:pt x="1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2"/>
            <p:cNvSpPr/>
            <p:nvPr/>
          </p:nvSpPr>
          <p:spPr>
            <a:xfrm>
              <a:off x="7283050" y="2684431"/>
              <a:ext cx="162661" cy="148193"/>
            </a:xfrm>
            <a:custGeom>
              <a:avLst/>
              <a:gdLst/>
              <a:ahLst/>
              <a:cxnLst/>
              <a:rect l="l" t="t" r="r" b="b"/>
              <a:pathLst>
                <a:path w="2968" h="2704" extrusionOk="0">
                  <a:moveTo>
                    <a:pt x="1482" y="1"/>
                  </a:moveTo>
                  <a:cubicBezTo>
                    <a:pt x="1137" y="1"/>
                    <a:pt x="792" y="133"/>
                    <a:pt x="528" y="396"/>
                  </a:cubicBezTo>
                  <a:cubicBezTo>
                    <a:pt x="0" y="924"/>
                    <a:pt x="1" y="1779"/>
                    <a:pt x="528" y="2306"/>
                  </a:cubicBezTo>
                  <a:cubicBezTo>
                    <a:pt x="793" y="2571"/>
                    <a:pt x="1139" y="2703"/>
                    <a:pt x="1485" y="2703"/>
                  </a:cubicBezTo>
                  <a:cubicBezTo>
                    <a:pt x="1831" y="2703"/>
                    <a:pt x="2176" y="2571"/>
                    <a:pt x="2440" y="2307"/>
                  </a:cubicBezTo>
                  <a:cubicBezTo>
                    <a:pt x="2967" y="1780"/>
                    <a:pt x="2966" y="925"/>
                    <a:pt x="2439" y="397"/>
                  </a:cubicBezTo>
                  <a:cubicBezTo>
                    <a:pt x="2175" y="133"/>
                    <a:pt x="1828" y="1"/>
                    <a:pt x="1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2"/>
            <p:cNvSpPr/>
            <p:nvPr/>
          </p:nvSpPr>
          <p:spPr>
            <a:xfrm>
              <a:off x="7275871" y="2680923"/>
              <a:ext cx="168964" cy="155317"/>
            </a:xfrm>
            <a:custGeom>
              <a:avLst/>
              <a:gdLst/>
              <a:ahLst/>
              <a:cxnLst/>
              <a:rect l="l" t="t" r="r" b="b"/>
              <a:pathLst>
                <a:path w="3083" h="2834" extrusionOk="0">
                  <a:moveTo>
                    <a:pt x="1619" y="130"/>
                  </a:moveTo>
                  <a:cubicBezTo>
                    <a:pt x="1848" y="130"/>
                    <a:pt x="2073" y="190"/>
                    <a:pt x="2272" y="309"/>
                  </a:cubicBezTo>
                  <a:cubicBezTo>
                    <a:pt x="2568" y="486"/>
                    <a:pt x="2779" y="765"/>
                    <a:pt x="2863" y="1098"/>
                  </a:cubicBezTo>
                  <a:cubicBezTo>
                    <a:pt x="2948" y="1432"/>
                    <a:pt x="2898" y="1777"/>
                    <a:pt x="2723" y="2073"/>
                  </a:cubicBezTo>
                  <a:cubicBezTo>
                    <a:pt x="2546" y="2368"/>
                    <a:pt x="2267" y="2579"/>
                    <a:pt x="1934" y="2663"/>
                  </a:cubicBezTo>
                  <a:cubicBezTo>
                    <a:pt x="1828" y="2690"/>
                    <a:pt x="1721" y="2703"/>
                    <a:pt x="1614" y="2703"/>
                  </a:cubicBezTo>
                  <a:cubicBezTo>
                    <a:pt x="1386" y="2703"/>
                    <a:pt x="1161" y="2642"/>
                    <a:pt x="959" y="2523"/>
                  </a:cubicBezTo>
                  <a:cubicBezTo>
                    <a:pt x="350" y="2161"/>
                    <a:pt x="149" y="1370"/>
                    <a:pt x="511" y="760"/>
                  </a:cubicBezTo>
                  <a:cubicBezTo>
                    <a:pt x="687" y="464"/>
                    <a:pt x="966" y="254"/>
                    <a:pt x="1300" y="169"/>
                  </a:cubicBezTo>
                  <a:cubicBezTo>
                    <a:pt x="1406" y="142"/>
                    <a:pt x="1514" y="130"/>
                    <a:pt x="1619" y="130"/>
                  </a:cubicBezTo>
                  <a:close/>
                  <a:moveTo>
                    <a:pt x="1620" y="0"/>
                  </a:moveTo>
                  <a:cubicBezTo>
                    <a:pt x="1502" y="0"/>
                    <a:pt x="1384" y="15"/>
                    <a:pt x="1268" y="45"/>
                  </a:cubicBezTo>
                  <a:cubicBezTo>
                    <a:pt x="901" y="138"/>
                    <a:pt x="593" y="369"/>
                    <a:pt x="400" y="693"/>
                  </a:cubicBezTo>
                  <a:cubicBezTo>
                    <a:pt x="0" y="1366"/>
                    <a:pt x="223" y="2237"/>
                    <a:pt x="895" y="2634"/>
                  </a:cubicBezTo>
                  <a:cubicBezTo>
                    <a:pt x="1116" y="2765"/>
                    <a:pt x="1363" y="2833"/>
                    <a:pt x="1614" y="2833"/>
                  </a:cubicBezTo>
                  <a:cubicBezTo>
                    <a:pt x="1731" y="2833"/>
                    <a:pt x="1851" y="2818"/>
                    <a:pt x="1967" y="2789"/>
                  </a:cubicBezTo>
                  <a:cubicBezTo>
                    <a:pt x="2334" y="2695"/>
                    <a:pt x="2642" y="2466"/>
                    <a:pt x="2836" y="2140"/>
                  </a:cubicBezTo>
                  <a:cubicBezTo>
                    <a:pt x="3029" y="1814"/>
                    <a:pt x="3083" y="1433"/>
                    <a:pt x="2989" y="1067"/>
                  </a:cubicBezTo>
                  <a:cubicBezTo>
                    <a:pt x="2896" y="701"/>
                    <a:pt x="2667" y="392"/>
                    <a:pt x="2341" y="199"/>
                  </a:cubicBezTo>
                  <a:cubicBezTo>
                    <a:pt x="2119" y="68"/>
                    <a:pt x="1871" y="0"/>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2"/>
            <p:cNvSpPr/>
            <p:nvPr/>
          </p:nvSpPr>
          <p:spPr>
            <a:xfrm>
              <a:off x="7313083" y="2707120"/>
              <a:ext cx="102869" cy="102814"/>
            </a:xfrm>
            <a:custGeom>
              <a:avLst/>
              <a:gdLst/>
              <a:ahLst/>
              <a:cxnLst/>
              <a:rect l="l" t="t" r="r" b="b"/>
              <a:pathLst>
                <a:path w="1877" h="1876" extrusionOk="0">
                  <a:moveTo>
                    <a:pt x="938" y="1"/>
                  </a:moveTo>
                  <a:cubicBezTo>
                    <a:pt x="420" y="1"/>
                    <a:pt x="0" y="421"/>
                    <a:pt x="0" y="939"/>
                  </a:cubicBezTo>
                  <a:cubicBezTo>
                    <a:pt x="0" y="1456"/>
                    <a:pt x="420" y="1876"/>
                    <a:pt x="938" y="1876"/>
                  </a:cubicBezTo>
                  <a:cubicBezTo>
                    <a:pt x="1456" y="1876"/>
                    <a:pt x="1876" y="1456"/>
                    <a:pt x="1876" y="939"/>
                  </a:cubicBezTo>
                  <a:cubicBezTo>
                    <a:pt x="1876" y="421"/>
                    <a:pt x="1456" y="1"/>
                    <a:pt x="9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2"/>
            <p:cNvSpPr/>
            <p:nvPr/>
          </p:nvSpPr>
          <p:spPr>
            <a:xfrm>
              <a:off x="7309521" y="2703557"/>
              <a:ext cx="109939" cy="109994"/>
            </a:xfrm>
            <a:custGeom>
              <a:avLst/>
              <a:gdLst/>
              <a:ahLst/>
              <a:cxnLst/>
              <a:rect l="l" t="t" r="r" b="b"/>
              <a:pathLst>
                <a:path w="2006" h="2007" extrusionOk="0">
                  <a:moveTo>
                    <a:pt x="1003" y="130"/>
                  </a:moveTo>
                  <a:cubicBezTo>
                    <a:pt x="1485" y="130"/>
                    <a:pt x="1876" y="522"/>
                    <a:pt x="1876" y="1003"/>
                  </a:cubicBezTo>
                  <a:cubicBezTo>
                    <a:pt x="1876" y="1484"/>
                    <a:pt x="1485" y="1876"/>
                    <a:pt x="1003" y="1876"/>
                  </a:cubicBezTo>
                  <a:cubicBezTo>
                    <a:pt x="522" y="1876"/>
                    <a:pt x="131" y="1484"/>
                    <a:pt x="131" y="1003"/>
                  </a:cubicBezTo>
                  <a:cubicBezTo>
                    <a:pt x="131" y="522"/>
                    <a:pt x="522" y="130"/>
                    <a:pt x="1003" y="130"/>
                  </a:cubicBezTo>
                  <a:close/>
                  <a:moveTo>
                    <a:pt x="1003" y="0"/>
                  </a:moveTo>
                  <a:cubicBezTo>
                    <a:pt x="450" y="0"/>
                    <a:pt x="1" y="451"/>
                    <a:pt x="1" y="1004"/>
                  </a:cubicBezTo>
                  <a:cubicBezTo>
                    <a:pt x="1" y="1556"/>
                    <a:pt x="450" y="2006"/>
                    <a:pt x="1003" y="2006"/>
                  </a:cubicBezTo>
                  <a:cubicBezTo>
                    <a:pt x="1555" y="2006"/>
                    <a:pt x="2006" y="1556"/>
                    <a:pt x="2006" y="1004"/>
                  </a:cubicBezTo>
                  <a:cubicBezTo>
                    <a:pt x="2006" y="451"/>
                    <a:pt x="1555"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2"/>
            <p:cNvSpPr/>
            <p:nvPr/>
          </p:nvSpPr>
          <p:spPr>
            <a:xfrm>
              <a:off x="7322783" y="2722026"/>
              <a:ext cx="83304" cy="72945"/>
            </a:xfrm>
            <a:custGeom>
              <a:avLst/>
              <a:gdLst/>
              <a:ahLst/>
              <a:cxnLst/>
              <a:rect l="l" t="t" r="r" b="b"/>
              <a:pathLst>
                <a:path w="1520" h="1331" extrusionOk="0">
                  <a:moveTo>
                    <a:pt x="762" y="1"/>
                  </a:moveTo>
                  <a:cubicBezTo>
                    <a:pt x="535" y="1"/>
                    <a:pt x="314" y="117"/>
                    <a:pt x="189" y="326"/>
                  </a:cubicBezTo>
                  <a:cubicBezTo>
                    <a:pt x="1" y="642"/>
                    <a:pt x="106" y="1051"/>
                    <a:pt x="421" y="1237"/>
                  </a:cubicBezTo>
                  <a:cubicBezTo>
                    <a:pt x="527" y="1301"/>
                    <a:pt x="644" y="1331"/>
                    <a:pt x="759" y="1331"/>
                  </a:cubicBezTo>
                  <a:cubicBezTo>
                    <a:pt x="987" y="1331"/>
                    <a:pt x="1208" y="1214"/>
                    <a:pt x="1332" y="1005"/>
                  </a:cubicBezTo>
                  <a:cubicBezTo>
                    <a:pt x="1520" y="690"/>
                    <a:pt x="1415" y="281"/>
                    <a:pt x="1100" y="94"/>
                  </a:cubicBezTo>
                  <a:cubicBezTo>
                    <a:pt x="993" y="31"/>
                    <a:pt x="877"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2"/>
            <p:cNvSpPr/>
            <p:nvPr/>
          </p:nvSpPr>
          <p:spPr>
            <a:xfrm>
              <a:off x="7318783" y="2718519"/>
              <a:ext cx="91360" cy="80070"/>
            </a:xfrm>
            <a:custGeom>
              <a:avLst/>
              <a:gdLst/>
              <a:ahLst/>
              <a:cxnLst/>
              <a:rect l="l" t="t" r="r" b="b"/>
              <a:pathLst>
                <a:path w="1667" h="1461" extrusionOk="0">
                  <a:moveTo>
                    <a:pt x="835" y="131"/>
                  </a:moveTo>
                  <a:cubicBezTo>
                    <a:pt x="939" y="131"/>
                    <a:pt x="1045" y="158"/>
                    <a:pt x="1140" y="215"/>
                  </a:cubicBezTo>
                  <a:cubicBezTo>
                    <a:pt x="1426" y="384"/>
                    <a:pt x="1519" y="754"/>
                    <a:pt x="1350" y="1038"/>
                  </a:cubicBezTo>
                  <a:cubicBezTo>
                    <a:pt x="1267" y="1175"/>
                    <a:pt x="1137" y="1273"/>
                    <a:pt x="982" y="1313"/>
                  </a:cubicBezTo>
                  <a:cubicBezTo>
                    <a:pt x="933" y="1325"/>
                    <a:pt x="884" y="1331"/>
                    <a:pt x="835" y="1331"/>
                  </a:cubicBezTo>
                  <a:cubicBezTo>
                    <a:pt x="728" y="1331"/>
                    <a:pt x="622" y="1303"/>
                    <a:pt x="528" y="1246"/>
                  </a:cubicBezTo>
                  <a:cubicBezTo>
                    <a:pt x="243" y="1078"/>
                    <a:pt x="149" y="708"/>
                    <a:pt x="317" y="425"/>
                  </a:cubicBezTo>
                  <a:cubicBezTo>
                    <a:pt x="430" y="235"/>
                    <a:pt x="630" y="131"/>
                    <a:pt x="835" y="131"/>
                  </a:cubicBezTo>
                  <a:close/>
                  <a:moveTo>
                    <a:pt x="835" y="1"/>
                  </a:moveTo>
                  <a:cubicBezTo>
                    <a:pt x="585" y="1"/>
                    <a:pt x="342" y="128"/>
                    <a:pt x="206" y="358"/>
                  </a:cubicBezTo>
                  <a:cubicBezTo>
                    <a:pt x="1" y="705"/>
                    <a:pt x="115" y="1153"/>
                    <a:pt x="462" y="1359"/>
                  </a:cubicBezTo>
                  <a:cubicBezTo>
                    <a:pt x="576" y="1426"/>
                    <a:pt x="704" y="1460"/>
                    <a:pt x="833" y="1460"/>
                  </a:cubicBezTo>
                  <a:cubicBezTo>
                    <a:pt x="893" y="1460"/>
                    <a:pt x="955" y="1453"/>
                    <a:pt x="1015" y="1437"/>
                  </a:cubicBezTo>
                  <a:cubicBezTo>
                    <a:pt x="1204" y="1390"/>
                    <a:pt x="1363" y="1270"/>
                    <a:pt x="1462" y="1102"/>
                  </a:cubicBezTo>
                  <a:cubicBezTo>
                    <a:pt x="1667" y="756"/>
                    <a:pt x="1552" y="307"/>
                    <a:pt x="1207" y="103"/>
                  </a:cubicBezTo>
                  <a:cubicBezTo>
                    <a:pt x="1090" y="34"/>
                    <a:pt x="962"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2"/>
            <p:cNvSpPr/>
            <p:nvPr/>
          </p:nvSpPr>
          <p:spPr>
            <a:xfrm>
              <a:off x="7346514" y="2740495"/>
              <a:ext cx="36007" cy="36062"/>
            </a:xfrm>
            <a:custGeom>
              <a:avLst/>
              <a:gdLst/>
              <a:ahLst/>
              <a:cxnLst/>
              <a:rect l="l" t="t" r="r" b="b"/>
              <a:pathLst>
                <a:path w="657" h="658" extrusionOk="0">
                  <a:moveTo>
                    <a:pt x="328" y="1"/>
                  </a:moveTo>
                  <a:cubicBezTo>
                    <a:pt x="148" y="1"/>
                    <a:pt x="0" y="148"/>
                    <a:pt x="0" y="330"/>
                  </a:cubicBezTo>
                  <a:cubicBezTo>
                    <a:pt x="0" y="511"/>
                    <a:pt x="147" y="658"/>
                    <a:pt x="328" y="658"/>
                  </a:cubicBezTo>
                  <a:cubicBezTo>
                    <a:pt x="509" y="658"/>
                    <a:pt x="656" y="509"/>
                    <a:pt x="656" y="330"/>
                  </a:cubicBezTo>
                  <a:cubicBezTo>
                    <a:pt x="656" y="149"/>
                    <a:pt x="510"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2"/>
            <p:cNvSpPr/>
            <p:nvPr/>
          </p:nvSpPr>
          <p:spPr>
            <a:xfrm>
              <a:off x="7342896" y="2736988"/>
              <a:ext cx="43186" cy="43077"/>
            </a:xfrm>
            <a:custGeom>
              <a:avLst/>
              <a:gdLst/>
              <a:ahLst/>
              <a:cxnLst/>
              <a:rect l="l" t="t" r="r" b="b"/>
              <a:pathLst>
                <a:path w="788" h="786" extrusionOk="0">
                  <a:moveTo>
                    <a:pt x="394" y="130"/>
                  </a:moveTo>
                  <a:cubicBezTo>
                    <a:pt x="540" y="130"/>
                    <a:pt x="658" y="248"/>
                    <a:pt x="658" y="393"/>
                  </a:cubicBezTo>
                  <a:cubicBezTo>
                    <a:pt x="658" y="538"/>
                    <a:pt x="540" y="656"/>
                    <a:pt x="394" y="656"/>
                  </a:cubicBezTo>
                  <a:cubicBezTo>
                    <a:pt x="249" y="656"/>
                    <a:pt x="131" y="539"/>
                    <a:pt x="131" y="393"/>
                  </a:cubicBezTo>
                  <a:cubicBezTo>
                    <a:pt x="131" y="248"/>
                    <a:pt x="249" y="130"/>
                    <a:pt x="394" y="130"/>
                  </a:cubicBezTo>
                  <a:close/>
                  <a:moveTo>
                    <a:pt x="394" y="0"/>
                  </a:moveTo>
                  <a:cubicBezTo>
                    <a:pt x="177" y="0"/>
                    <a:pt x="1" y="177"/>
                    <a:pt x="1" y="394"/>
                  </a:cubicBezTo>
                  <a:cubicBezTo>
                    <a:pt x="1" y="610"/>
                    <a:pt x="177" y="786"/>
                    <a:pt x="394" y="786"/>
                  </a:cubicBezTo>
                  <a:cubicBezTo>
                    <a:pt x="611" y="786"/>
                    <a:pt x="788" y="610"/>
                    <a:pt x="788" y="394"/>
                  </a:cubicBezTo>
                  <a:cubicBezTo>
                    <a:pt x="788" y="177"/>
                    <a:pt x="61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2"/>
            <p:cNvSpPr/>
            <p:nvPr/>
          </p:nvSpPr>
          <p:spPr>
            <a:xfrm>
              <a:off x="7312919" y="2700160"/>
              <a:ext cx="52832" cy="60231"/>
            </a:xfrm>
            <a:custGeom>
              <a:avLst/>
              <a:gdLst/>
              <a:ahLst/>
              <a:cxnLst/>
              <a:rect l="l" t="t" r="r" b="b"/>
              <a:pathLst>
                <a:path w="964" h="1099" extrusionOk="0">
                  <a:moveTo>
                    <a:pt x="38" y="0"/>
                  </a:moveTo>
                  <a:cubicBezTo>
                    <a:pt x="30" y="0"/>
                    <a:pt x="23" y="3"/>
                    <a:pt x="17" y="8"/>
                  </a:cubicBezTo>
                  <a:cubicBezTo>
                    <a:pt x="2" y="20"/>
                    <a:pt x="0" y="40"/>
                    <a:pt x="12" y="55"/>
                  </a:cubicBezTo>
                  <a:lnTo>
                    <a:pt x="901" y="1087"/>
                  </a:lnTo>
                  <a:cubicBezTo>
                    <a:pt x="907" y="1095"/>
                    <a:pt x="916" y="1099"/>
                    <a:pt x="926" y="1099"/>
                  </a:cubicBezTo>
                  <a:cubicBezTo>
                    <a:pt x="933" y="1099"/>
                    <a:pt x="941" y="1097"/>
                    <a:pt x="948" y="1092"/>
                  </a:cubicBezTo>
                  <a:cubicBezTo>
                    <a:pt x="962" y="1079"/>
                    <a:pt x="963" y="1058"/>
                    <a:pt x="952" y="1045"/>
                  </a:cubicBezTo>
                  <a:lnTo>
                    <a:pt x="63" y="12"/>
                  </a:lnTo>
                  <a:cubicBezTo>
                    <a:pt x="56" y="4"/>
                    <a:pt x="47" y="0"/>
                    <a:pt x="3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2"/>
            <p:cNvSpPr/>
            <p:nvPr/>
          </p:nvSpPr>
          <p:spPr>
            <a:xfrm>
              <a:off x="7311274" y="2698241"/>
              <a:ext cx="56120" cy="63957"/>
            </a:xfrm>
            <a:custGeom>
              <a:avLst/>
              <a:gdLst/>
              <a:ahLst/>
              <a:cxnLst/>
              <a:rect l="l" t="t" r="r" b="b"/>
              <a:pathLst>
                <a:path w="1024" h="1167" extrusionOk="0">
                  <a:moveTo>
                    <a:pt x="68" y="68"/>
                  </a:moveTo>
                  <a:lnTo>
                    <a:pt x="958" y="1103"/>
                  </a:lnTo>
                  <a:lnTo>
                    <a:pt x="957" y="1103"/>
                  </a:lnTo>
                  <a:lnTo>
                    <a:pt x="68" y="68"/>
                  </a:lnTo>
                  <a:close/>
                  <a:moveTo>
                    <a:pt x="64" y="1"/>
                  </a:moveTo>
                  <a:cubicBezTo>
                    <a:pt x="48" y="1"/>
                    <a:pt x="35" y="8"/>
                    <a:pt x="24" y="17"/>
                  </a:cubicBezTo>
                  <a:cubicBezTo>
                    <a:pt x="11" y="29"/>
                    <a:pt x="3" y="44"/>
                    <a:pt x="2" y="63"/>
                  </a:cubicBezTo>
                  <a:cubicBezTo>
                    <a:pt x="1" y="81"/>
                    <a:pt x="6" y="97"/>
                    <a:pt x="18" y="111"/>
                  </a:cubicBezTo>
                  <a:lnTo>
                    <a:pt x="906" y="1143"/>
                  </a:lnTo>
                  <a:cubicBezTo>
                    <a:pt x="918" y="1159"/>
                    <a:pt x="936" y="1166"/>
                    <a:pt x="956" y="1166"/>
                  </a:cubicBezTo>
                  <a:cubicBezTo>
                    <a:pt x="971" y="1166"/>
                    <a:pt x="987" y="1161"/>
                    <a:pt x="999" y="1149"/>
                  </a:cubicBezTo>
                  <a:cubicBezTo>
                    <a:pt x="1013" y="1138"/>
                    <a:pt x="1020" y="1121"/>
                    <a:pt x="1022" y="1104"/>
                  </a:cubicBezTo>
                  <a:cubicBezTo>
                    <a:pt x="1023" y="1086"/>
                    <a:pt x="1018" y="1070"/>
                    <a:pt x="1007" y="1056"/>
                  </a:cubicBezTo>
                  <a:lnTo>
                    <a:pt x="117" y="23"/>
                  </a:lnTo>
                  <a:cubicBezTo>
                    <a:pt x="106" y="11"/>
                    <a:pt x="90" y="3"/>
                    <a:pt x="73" y="2"/>
                  </a:cubicBezTo>
                  <a:cubicBezTo>
                    <a:pt x="69" y="1"/>
                    <a:pt x="66"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2"/>
            <p:cNvSpPr/>
            <p:nvPr/>
          </p:nvSpPr>
          <p:spPr>
            <a:xfrm>
              <a:off x="7298779" y="2686349"/>
              <a:ext cx="20278" cy="19730"/>
            </a:xfrm>
            <a:custGeom>
              <a:avLst/>
              <a:gdLst/>
              <a:ahLst/>
              <a:cxnLst/>
              <a:rect l="l" t="t" r="r" b="b"/>
              <a:pathLst>
                <a:path w="370" h="360" extrusionOk="0">
                  <a:moveTo>
                    <a:pt x="272" y="1"/>
                  </a:moveTo>
                  <a:cubicBezTo>
                    <a:pt x="270" y="1"/>
                    <a:pt x="268" y="1"/>
                    <a:pt x="265" y="2"/>
                  </a:cubicBezTo>
                  <a:cubicBezTo>
                    <a:pt x="247" y="6"/>
                    <a:pt x="235" y="23"/>
                    <a:pt x="239" y="41"/>
                  </a:cubicBezTo>
                  <a:lnTo>
                    <a:pt x="280" y="244"/>
                  </a:lnTo>
                  <a:cubicBezTo>
                    <a:pt x="281" y="250"/>
                    <a:pt x="275" y="255"/>
                    <a:pt x="268" y="255"/>
                  </a:cubicBezTo>
                  <a:cubicBezTo>
                    <a:pt x="267" y="255"/>
                    <a:pt x="266" y="255"/>
                    <a:pt x="265" y="255"/>
                  </a:cubicBezTo>
                  <a:lnTo>
                    <a:pt x="49" y="176"/>
                  </a:lnTo>
                  <a:cubicBezTo>
                    <a:pt x="46" y="174"/>
                    <a:pt x="42" y="174"/>
                    <a:pt x="37" y="174"/>
                  </a:cubicBezTo>
                  <a:cubicBezTo>
                    <a:pt x="24" y="174"/>
                    <a:pt x="12" y="182"/>
                    <a:pt x="7" y="195"/>
                  </a:cubicBezTo>
                  <a:cubicBezTo>
                    <a:pt x="1" y="212"/>
                    <a:pt x="10" y="231"/>
                    <a:pt x="27" y="238"/>
                  </a:cubicBezTo>
                  <a:lnTo>
                    <a:pt x="355" y="359"/>
                  </a:lnTo>
                  <a:cubicBezTo>
                    <a:pt x="356" y="359"/>
                    <a:pt x="357" y="359"/>
                    <a:pt x="358" y="359"/>
                  </a:cubicBezTo>
                  <a:cubicBezTo>
                    <a:pt x="365" y="359"/>
                    <a:pt x="370" y="354"/>
                    <a:pt x="369" y="347"/>
                  </a:cubicBezTo>
                  <a:lnTo>
                    <a:pt x="304" y="28"/>
                  </a:lnTo>
                  <a:cubicBezTo>
                    <a:pt x="301" y="12"/>
                    <a:pt x="287" y="1"/>
                    <a:pt x="272"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2"/>
            <p:cNvSpPr/>
            <p:nvPr/>
          </p:nvSpPr>
          <p:spPr>
            <a:xfrm>
              <a:off x="7297299" y="2684486"/>
              <a:ext cx="23731" cy="23347"/>
            </a:xfrm>
            <a:custGeom>
              <a:avLst/>
              <a:gdLst/>
              <a:ahLst/>
              <a:cxnLst/>
              <a:rect l="l" t="t" r="r" b="b"/>
              <a:pathLst>
                <a:path w="433" h="426" extrusionOk="0">
                  <a:moveTo>
                    <a:pt x="299" y="67"/>
                  </a:moveTo>
                  <a:lnTo>
                    <a:pt x="356" y="348"/>
                  </a:lnTo>
                  <a:lnTo>
                    <a:pt x="356" y="348"/>
                  </a:lnTo>
                  <a:lnTo>
                    <a:pt x="66" y="241"/>
                  </a:lnTo>
                  <a:lnTo>
                    <a:pt x="66" y="241"/>
                  </a:lnTo>
                  <a:lnTo>
                    <a:pt x="281" y="319"/>
                  </a:lnTo>
                  <a:cubicBezTo>
                    <a:pt x="286" y="321"/>
                    <a:pt x="291" y="322"/>
                    <a:pt x="296" y="322"/>
                  </a:cubicBezTo>
                  <a:cubicBezTo>
                    <a:pt x="306" y="322"/>
                    <a:pt x="316" y="318"/>
                    <a:pt x="323" y="311"/>
                  </a:cubicBezTo>
                  <a:cubicBezTo>
                    <a:pt x="335" y="301"/>
                    <a:pt x="340" y="286"/>
                    <a:pt x="338" y="270"/>
                  </a:cubicBezTo>
                  <a:lnTo>
                    <a:pt x="299" y="67"/>
                  </a:lnTo>
                  <a:close/>
                  <a:moveTo>
                    <a:pt x="300" y="0"/>
                  </a:moveTo>
                  <a:cubicBezTo>
                    <a:pt x="295" y="0"/>
                    <a:pt x="291" y="1"/>
                    <a:pt x="287" y="2"/>
                  </a:cubicBezTo>
                  <a:cubicBezTo>
                    <a:pt x="271" y="6"/>
                    <a:pt x="256" y="16"/>
                    <a:pt x="246" y="31"/>
                  </a:cubicBezTo>
                  <a:cubicBezTo>
                    <a:pt x="236" y="45"/>
                    <a:pt x="232" y="63"/>
                    <a:pt x="236" y="79"/>
                  </a:cubicBezTo>
                  <a:lnTo>
                    <a:pt x="268" y="244"/>
                  </a:lnTo>
                  <a:lnTo>
                    <a:pt x="91" y="180"/>
                  </a:lnTo>
                  <a:cubicBezTo>
                    <a:pt x="83" y="177"/>
                    <a:pt x="75" y="175"/>
                    <a:pt x="66" y="175"/>
                  </a:cubicBezTo>
                  <a:cubicBezTo>
                    <a:pt x="57" y="175"/>
                    <a:pt x="48" y="177"/>
                    <a:pt x="40" y="181"/>
                  </a:cubicBezTo>
                  <a:cubicBezTo>
                    <a:pt x="24" y="189"/>
                    <a:pt x="11" y="202"/>
                    <a:pt x="6" y="218"/>
                  </a:cubicBezTo>
                  <a:cubicBezTo>
                    <a:pt x="1" y="235"/>
                    <a:pt x="1" y="254"/>
                    <a:pt x="8" y="269"/>
                  </a:cubicBezTo>
                  <a:cubicBezTo>
                    <a:pt x="14" y="285"/>
                    <a:pt x="29" y="296"/>
                    <a:pt x="44" y="304"/>
                  </a:cubicBezTo>
                  <a:lnTo>
                    <a:pt x="371" y="424"/>
                  </a:lnTo>
                  <a:cubicBezTo>
                    <a:pt x="375" y="425"/>
                    <a:pt x="381" y="426"/>
                    <a:pt x="386" y="426"/>
                  </a:cubicBezTo>
                  <a:cubicBezTo>
                    <a:pt x="396" y="426"/>
                    <a:pt x="405" y="423"/>
                    <a:pt x="416" y="414"/>
                  </a:cubicBezTo>
                  <a:cubicBezTo>
                    <a:pt x="427" y="403"/>
                    <a:pt x="432" y="388"/>
                    <a:pt x="429" y="372"/>
                  </a:cubicBezTo>
                  <a:lnTo>
                    <a:pt x="365" y="52"/>
                  </a:lnTo>
                  <a:cubicBezTo>
                    <a:pt x="361" y="36"/>
                    <a:pt x="350" y="20"/>
                    <a:pt x="336" y="11"/>
                  </a:cubicBezTo>
                  <a:cubicBezTo>
                    <a:pt x="324" y="4"/>
                    <a:pt x="312"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2"/>
            <p:cNvSpPr/>
            <p:nvPr/>
          </p:nvSpPr>
          <p:spPr>
            <a:xfrm>
              <a:off x="7304040" y="2692432"/>
              <a:ext cx="20333" cy="19675"/>
            </a:xfrm>
            <a:custGeom>
              <a:avLst/>
              <a:gdLst/>
              <a:ahLst/>
              <a:cxnLst/>
              <a:rect l="l" t="t" r="r" b="b"/>
              <a:pathLst>
                <a:path w="371" h="359" extrusionOk="0">
                  <a:moveTo>
                    <a:pt x="271" y="0"/>
                  </a:moveTo>
                  <a:cubicBezTo>
                    <a:pt x="269" y="0"/>
                    <a:pt x="267" y="0"/>
                    <a:pt x="265" y="1"/>
                  </a:cubicBezTo>
                  <a:cubicBezTo>
                    <a:pt x="247" y="5"/>
                    <a:pt x="236" y="22"/>
                    <a:pt x="239" y="40"/>
                  </a:cubicBezTo>
                  <a:lnTo>
                    <a:pt x="279" y="243"/>
                  </a:lnTo>
                  <a:cubicBezTo>
                    <a:pt x="280" y="249"/>
                    <a:pt x="275" y="255"/>
                    <a:pt x="269" y="255"/>
                  </a:cubicBezTo>
                  <a:cubicBezTo>
                    <a:pt x="267" y="255"/>
                    <a:pt x="266" y="255"/>
                    <a:pt x="265" y="254"/>
                  </a:cubicBezTo>
                  <a:lnTo>
                    <a:pt x="50" y="175"/>
                  </a:lnTo>
                  <a:cubicBezTo>
                    <a:pt x="46" y="174"/>
                    <a:pt x="42" y="173"/>
                    <a:pt x="39" y="173"/>
                  </a:cubicBezTo>
                  <a:cubicBezTo>
                    <a:pt x="25" y="173"/>
                    <a:pt x="12" y="181"/>
                    <a:pt x="7" y="195"/>
                  </a:cubicBezTo>
                  <a:cubicBezTo>
                    <a:pt x="0" y="211"/>
                    <a:pt x="9" y="231"/>
                    <a:pt x="26" y="237"/>
                  </a:cubicBezTo>
                  <a:lnTo>
                    <a:pt x="355" y="358"/>
                  </a:lnTo>
                  <a:cubicBezTo>
                    <a:pt x="356" y="358"/>
                    <a:pt x="357" y="359"/>
                    <a:pt x="359" y="359"/>
                  </a:cubicBezTo>
                  <a:cubicBezTo>
                    <a:pt x="365" y="359"/>
                    <a:pt x="370" y="352"/>
                    <a:pt x="369" y="346"/>
                  </a:cubicBezTo>
                  <a:lnTo>
                    <a:pt x="304" y="27"/>
                  </a:lnTo>
                  <a:cubicBezTo>
                    <a:pt x="301" y="11"/>
                    <a:pt x="287" y="0"/>
                    <a:pt x="271"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2"/>
            <p:cNvSpPr/>
            <p:nvPr/>
          </p:nvSpPr>
          <p:spPr>
            <a:xfrm>
              <a:off x="7302561" y="2690514"/>
              <a:ext cx="23676" cy="23457"/>
            </a:xfrm>
            <a:custGeom>
              <a:avLst/>
              <a:gdLst/>
              <a:ahLst/>
              <a:cxnLst/>
              <a:rect l="l" t="t" r="r" b="b"/>
              <a:pathLst>
                <a:path w="432" h="428" extrusionOk="0">
                  <a:moveTo>
                    <a:pt x="299" y="67"/>
                  </a:moveTo>
                  <a:lnTo>
                    <a:pt x="356" y="349"/>
                  </a:lnTo>
                  <a:lnTo>
                    <a:pt x="67" y="241"/>
                  </a:lnTo>
                  <a:lnTo>
                    <a:pt x="280" y="320"/>
                  </a:lnTo>
                  <a:cubicBezTo>
                    <a:pt x="286" y="322"/>
                    <a:pt x="291" y="323"/>
                    <a:pt x="296" y="323"/>
                  </a:cubicBezTo>
                  <a:cubicBezTo>
                    <a:pt x="306" y="323"/>
                    <a:pt x="315" y="320"/>
                    <a:pt x="323" y="313"/>
                  </a:cubicBezTo>
                  <a:cubicBezTo>
                    <a:pt x="335" y="302"/>
                    <a:pt x="341" y="287"/>
                    <a:pt x="337" y="271"/>
                  </a:cubicBezTo>
                  <a:lnTo>
                    <a:pt x="299" y="67"/>
                  </a:lnTo>
                  <a:close/>
                  <a:moveTo>
                    <a:pt x="300" y="1"/>
                  </a:moveTo>
                  <a:cubicBezTo>
                    <a:pt x="296" y="1"/>
                    <a:pt x="291" y="1"/>
                    <a:pt x="287" y="3"/>
                  </a:cubicBezTo>
                  <a:cubicBezTo>
                    <a:pt x="270" y="7"/>
                    <a:pt x="255" y="17"/>
                    <a:pt x="245" y="31"/>
                  </a:cubicBezTo>
                  <a:cubicBezTo>
                    <a:pt x="237" y="45"/>
                    <a:pt x="233" y="64"/>
                    <a:pt x="237" y="80"/>
                  </a:cubicBezTo>
                  <a:lnTo>
                    <a:pt x="269" y="245"/>
                  </a:lnTo>
                  <a:lnTo>
                    <a:pt x="91" y="180"/>
                  </a:lnTo>
                  <a:cubicBezTo>
                    <a:pt x="83" y="177"/>
                    <a:pt x="75" y="175"/>
                    <a:pt x="66" y="175"/>
                  </a:cubicBezTo>
                  <a:cubicBezTo>
                    <a:pt x="57" y="175"/>
                    <a:pt x="49" y="177"/>
                    <a:pt x="41" y="181"/>
                  </a:cubicBezTo>
                  <a:cubicBezTo>
                    <a:pt x="24" y="189"/>
                    <a:pt x="12" y="202"/>
                    <a:pt x="5" y="219"/>
                  </a:cubicBezTo>
                  <a:cubicBezTo>
                    <a:pt x="0" y="236"/>
                    <a:pt x="0" y="254"/>
                    <a:pt x="8" y="269"/>
                  </a:cubicBezTo>
                  <a:cubicBezTo>
                    <a:pt x="15" y="285"/>
                    <a:pt x="28" y="297"/>
                    <a:pt x="45" y="304"/>
                  </a:cubicBezTo>
                  <a:lnTo>
                    <a:pt x="372" y="424"/>
                  </a:lnTo>
                  <a:cubicBezTo>
                    <a:pt x="375" y="425"/>
                    <a:pt x="380" y="427"/>
                    <a:pt x="385" y="427"/>
                  </a:cubicBezTo>
                  <a:cubicBezTo>
                    <a:pt x="396" y="427"/>
                    <a:pt x="405" y="423"/>
                    <a:pt x="415" y="412"/>
                  </a:cubicBezTo>
                  <a:cubicBezTo>
                    <a:pt x="427" y="403"/>
                    <a:pt x="432" y="388"/>
                    <a:pt x="430" y="372"/>
                  </a:cubicBezTo>
                  <a:lnTo>
                    <a:pt x="364" y="53"/>
                  </a:lnTo>
                  <a:cubicBezTo>
                    <a:pt x="361" y="36"/>
                    <a:pt x="351" y="21"/>
                    <a:pt x="336" y="12"/>
                  </a:cubicBezTo>
                  <a:cubicBezTo>
                    <a:pt x="326" y="5"/>
                    <a:pt x="313"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2"/>
            <p:cNvSpPr/>
            <p:nvPr/>
          </p:nvSpPr>
          <p:spPr>
            <a:xfrm>
              <a:off x="6707005" y="2918553"/>
              <a:ext cx="189406" cy="269147"/>
            </a:xfrm>
            <a:custGeom>
              <a:avLst/>
              <a:gdLst/>
              <a:ahLst/>
              <a:cxnLst/>
              <a:rect l="l" t="t" r="r" b="b"/>
              <a:pathLst>
                <a:path w="3456" h="4911" extrusionOk="0">
                  <a:moveTo>
                    <a:pt x="80" y="0"/>
                  </a:moveTo>
                  <a:cubicBezTo>
                    <a:pt x="37" y="0"/>
                    <a:pt x="0" y="36"/>
                    <a:pt x="0" y="81"/>
                  </a:cubicBezTo>
                  <a:lnTo>
                    <a:pt x="0" y="4830"/>
                  </a:lnTo>
                  <a:cubicBezTo>
                    <a:pt x="0" y="4875"/>
                    <a:pt x="37" y="4911"/>
                    <a:pt x="80" y="4911"/>
                  </a:cubicBezTo>
                  <a:lnTo>
                    <a:pt x="3374" y="4911"/>
                  </a:lnTo>
                  <a:cubicBezTo>
                    <a:pt x="3419" y="4911"/>
                    <a:pt x="3455" y="4875"/>
                    <a:pt x="3455" y="4830"/>
                  </a:cubicBezTo>
                  <a:lnTo>
                    <a:pt x="3455" y="81"/>
                  </a:lnTo>
                  <a:cubicBezTo>
                    <a:pt x="3455" y="36"/>
                    <a:pt x="3419" y="0"/>
                    <a:pt x="3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2"/>
            <p:cNvSpPr/>
            <p:nvPr/>
          </p:nvSpPr>
          <p:spPr>
            <a:xfrm>
              <a:off x="6703443" y="2914826"/>
              <a:ext cx="196476" cy="276382"/>
            </a:xfrm>
            <a:custGeom>
              <a:avLst/>
              <a:gdLst/>
              <a:ahLst/>
              <a:cxnLst/>
              <a:rect l="l" t="t" r="r" b="b"/>
              <a:pathLst>
                <a:path w="3585" h="5043" extrusionOk="0">
                  <a:moveTo>
                    <a:pt x="3080" y="132"/>
                  </a:moveTo>
                  <a:cubicBezTo>
                    <a:pt x="3287" y="132"/>
                    <a:pt x="3455" y="300"/>
                    <a:pt x="3455" y="507"/>
                  </a:cubicBezTo>
                  <a:lnTo>
                    <a:pt x="3455" y="4539"/>
                  </a:lnTo>
                  <a:cubicBezTo>
                    <a:pt x="3455" y="4745"/>
                    <a:pt x="3287" y="4913"/>
                    <a:pt x="3080" y="4913"/>
                  </a:cubicBezTo>
                  <a:lnTo>
                    <a:pt x="506" y="4913"/>
                  </a:lnTo>
                  <a:cubicBezTo>
                    <a:pt x="299" y="4913"/>
                    <a:pt x="130" y="4745"/>
                    <a:pt x="130" y="4539"/>
                  </a:cubicBezTo>
                  <a:lnTo>
                    <a:pt x="130" y="507"/>
                  </a:lnTo>
                  <a:cubicBezTo>
                    <a:pt x="130" y="300"/>
                    <a:pt x="299" y="132"/>
                    <a:pt x="506" y="132"/>
                  </a:cubicBezTo>
                  <a:close/>
                  <a:moveTo>
                    <a:pt x="506" y="1"/>
                  </a:moveTo>
                  <a:cubicBezTo>
                    <a:pt x="227" y="1"/>
                    <a:pt x="0" y="227"/>
                    <a:pt x="0" y="506"/>
                  </a:cubicBezTo>
                  <a:lnTo>
                    <a:pt x="0" y="4538"/>
                  </a:lnTo>
                  <a:cubicBezTo>
                    <a:pt x="0" y="4815"/>
                    <a:pt x="227" y="5042"/>
                    <a:pt x="506" y="5042"/>
                  </a:cubicBezTo>
                  <a:lnTo>
                    <a:pt x="3080" y="5042"/>
                  </a:lnTo>
                  <a:cubicBezTo>
                    <a:pt x="3359" y="5042"/>
                    <a:pt x="3585" y="4816"/>
                    <a:pt x="3585" y="4538"/>
                  </a:cubicBezTo>
                  <a:lnTo>
                    <a:pt x="3585" y="506"/>
                  </a:lnTo>
                  <a:cubicBezTo>
                    <a:pt x="3585" y="228"/>
                    <a:pt x="3359" y="1"/>
                    <a:pt x="3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2"/>
            <p:cNvSpPr/>
            <p:nvPr/>
          </p:nvSpPr>
          <p:spPr>
            <a:xfrm>
              <a:off x="6377907" y="2914224"/>
              <a:ext cx="289425" cy="289425"/>
            </a:xfrm>
            <a:custGeom>
              <a:avLst/>
              <a:gdLst/>
              <a:ahLst/>
              <a:cxnLst/>
              <a:rect l="l" t="t" r="r" b="b"/>
              <a:pathLst>
                <a:path w="5281" h="5281" extrusionOk="0">
                  <a:moveTo>
                    <a:pt x="96" y="0"/>
                  </a:moveTo>
                  <a:cubicBezTo>
                    <a:pt x="43" y="0"/>
                    <a:pt x="1" y="43"/>
                    <a:pt x="1" y="97"/>
                  </a:cubicBezTo>
                  <a:lnTo>
                    <a:pt x="1" y="5184"/>
                  </a:lnTo>
                  <a:cubicBezTo>
                    <a:pt x="1" y="5237"/>
                    <a:pt x="43" y="5280"/>
                    <a:pt x="96" y="5280"/>
                  </a:cubicBezTo>
                  <a:lnTo>
                    <a:pt x="5183" y="5280"/>
                  </a:lnTo>
                  <a:cubicBezTo>
                    <a:pt x="5236" y="5280"/>
                    <a:pt x="5280" y="5237"/>
                    <a:pt x="5279" y="5183"/>
                  </a:cubicBezTo>
                  <a:lnTo>
                    <a:pt x="5279" y="97"/>
                  </a:lnTo>
                  <a:cubicBezTo>
                    <a:pt x="5279" y="43"/>
                    <a:pt x="5236" y="0"/>
                    <a:pt x="5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2"/>
            <p:cNvSpPr/>
            <p:nvPr/>
          </p:nvSpPr>
          <p:spPr>
            <a:xfrm>
              <a:off x="6374344" y="2910716"/>
              <a:ext cx="296550" cy="296440"/>
            </a:xfrm>
            <a:custGeom>
              <a:avLst/>
              <a:gdLst/>
              <a:ahLst/>
              <a:cxnLst/>
              <a:rect l="l" t="t" r="r" b="b"/>
              <a:pathLst>
                <a:path w="5411" h="5409" extrusionOk="0">
                  <a:moveTo>
                    <a:pt x="4817" y="130"/>
                  </a:moveTo>
                  <a:cubicBezTo>
                    <a:pt x="5071" y="130"/>
                    <a:pt x="5279" y="337"/>
                    <a:pt x="5279" y="591"/>
                  </a:cubicBezTo>
                  <a:lnTo>
                    <a:pt x="5279" y="4816"/>
                  </a:lnTo>
                  <a:cubicBezTo>
                    <a:pt x="5279" y="5070"/>
                    <a:pt x="5071" y="5278"/>
                    <a:pt x="4817" y="5278"/>
                  </a:cubicBezTo>
                  <a:lnTo>
                    <a:pt x="592" y="5278"/>
                  </a:lnTo>
                  <a:cubicBezTo>
                    <a:pt x="338" y="5278"/>
                    <a:pt x="130" y="5070"/>
                    <a:pt x="130" y="4816"/>
                  </a:cubicBezTo>
                  <a:lnTo>
                    <a:pt x="130" y="591"/>
                  </a:lnTo>
                  <a:cubicBezTo>
                    <a:pt x="130" y="337"/>
                    <a:pt x="337" y="130"/>
                    <a:pt x="592" y="130"/>
                  </a:cubicBezTo>
                  <a:close/>
                  <a:moveTo>
                    <a:pt x="592" y="1"/>
                  </a:moveTo>
                  <a:cubicBezTo>
                    <a:pt x="266" y="1"/>
                    <a:pt x="0" y="265"/>
                    <a:pt x="0" y="592"/>
                  </a:cubicBezTo>
                  <a:lnTo>
                    <a:pt x="0" y="4817"/>
                  </a:lnTo>
                  <a:cubicBezTo>
                    <a:pt x="0" y="5143"/>
                    <a:pt x="265" y="5409"/>
                    <a:pt x="592" y="5409"/>
                  </a:cubicBezTo>
                  <a:lnTo>
                    <a:pt x="4817" y="5409"/>
                  </a:lnTo>
                  <a:cubicBezTo>
                    <a:pt x="5144" y="5409"/>
                    <a:pt x="5410" y="5143"/>
                    <a:pt x="5408" y="4817"/>
                  </a:cubicBezTo>
                  <a:lnTo>
                    <a:pt x="5408" y="592"/>
                  </a:lnTo>
                  <a:cubicBezTo>
                    <a:pt x="5408" y="266"/>
                    <a:pt x="5144"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2"/>
            <p:cNvSpPr/>
            <p:nvPr/>
          </p:nvSpPr>
          <p:spPr>
            <a:xfrm>
              <a:off x="6451728" y="3004431"/>
              <a:ext cx="146713" cy="108952"/>
            </a:xfrm>
            <a:custGeom>
              <a:avLst/>
              <a:gdLst/>
              <a:ahLst/>
              <a:cxnLst/>
              <a:rect l="l" t="t" r="r" b="b"/>
              <a:pathLst>
                <a:path w="2677" h="1988" extrusionOk="0">
                  <a:moveTo>
                    <a:pt x="51" y="0"/>
                  </a:moveTo>
                  <a:cubicBezTo>
                    <a:pt x="24" y="0"/>
                    <a:pt x="1" y="23"/>
                    <a:pt x="1" y="50"/>
                  </a:cubicBezTo>
                  <a:lnTo>
                    <a:pt x="1" y="1939"/>
                  </a:lnTo>
                  <a:cubicBezTo>
                    <a:pt x="1" y="1966"/>
                    <a:pt x="24" y="1987"/>
                    <a:pt x="51" y="1987"/>
                  </a:cubicBezTo>
                  <a:lnTo>
                    <a:pt x="2627" y="1987"/>
                  </a:lnTo>
                  <a:cubicBezTo>
                    <a:pt x="2655" y="1987"/>
                    <a:pt x="2676" y="1966"/>
                    <a:pt x="2676" y="1939"/>
                  </a:cubicBezTo>
                  <a:lnTo>
                    <a:pt x="2676" y="50"/>
                  </a:lnTo>
                  <a:cubicBezTo>
                    <a:pt x="2676" y="23"/>
                    <a:pt x="2655" y="0"/>
                    <a:pt x="2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2"/>
            <p:cNvSpPr/>
            <p:nvPr/>
          </p:nvSpPr>
          <p:spPr>
            <a:xfrm>
              <a:off x="6448275" y="3000923"/>
              <a:ext cx="153673" cy="116022"/>
            </a:xfrm>
            <a:custGeom>
              <a:avLst/>
              <a:gdLst/>
              <a:ahLst/>
              <a:cxnLst/>
              <a:rect l="l" t="t" r="r" b="b"/>
              <a:pathLst>
                <a:path w="2804" h="2117" extrusionOk="0">
                  <a:moveTo>
                    <a:pt x="2474" y="130"/>
                  </a:moveTo>
                  <a:cubicBezTo>
                    <a:pt x="2584" y="130"/>
                    <a:pt x="2674" y="220"/>
                    <a:pt x="2674" y="332"/>
                  </a:cubicBezTo>
                  <a:lnTo>
                    <a:pt x="2674" y="1786"/>
                  </a:lnTo>
                  <a:cubicBezTo>
                    <a:pt x="2674" y="1896"/>
                    <a:pt x="2585" y="1987"/>
                    <a:pt x="2474" y="1987"/>
                  </a:cubicBezTo>
                  <a:lnTo>
                    <a:pt x="332" y="1987"/>
                  </a:lnTo>
                  <a:cubicBezTo>
                    <a:pt x="222" y="1987"/>
                    <a:pt x="130" y="1898"/>
                    <a:pt x="130" y="1786"/>
                  </a:cubicBezTo>
                  <a:lnTo>
                    <a:pt x="130" y="332"/>
                  </a:lnTo>
                  <a:cubicBezTo>
                    <a:pt x="130" y="222"/>
                    <a:pt x="220" y="130"/>
                    <a:pt x="332" y="130"/>
                  </a:cubicBezTo>
                  <a:close/>
                  <a:moveTo>
                    <a:pt x="332" y="1"/>
                  </a:moveTo>
                  <a:cubicBezTo>
                    <a:pt x="149" y="1"/>
                    <a:pt x="1" y="149"/>
                    <a:pt x="1" y="332"/>
                  </a:cubicBezTo>
                  <a:lnTo>
                    <a:pt x="1" y="1786"/>
                  </a:lnTo>
                  <a:cubicBezTo>
                    <a:pt x="1" y="1968"/>
                    <a:pt x="149" y="2117"/>
                    <a:pt x="332" y="2117"/>
                  </a:cubicBezTo>
                  <a:lnTo>
                    <a:pt x="2474" y="2117"/>
                  </a:lnTo>
                  <a:cubicBezTo>
                    <a:pt x="2656" y="2117"/>
                    <a:pt x="2804" y="1967"/>
                    <a:pt x="2804" y="1786"/>
                  </a:cubicBezTo>
                  <a:lnTo>
                    <a:pt x="2804" y="332"/>
                  </a:lnTo>
                  <a:cubicBezTo>
                    <a:pt x="2804" y="149"/>
                    <a:pt x="2656" y="1"/>
                    <a:pt x="2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2"/>
            <p:cNvSpPr/>
            <p:nvPr/>
          </p:nvSpPr>
          <p:spPr>
            <a:xfrm>
              <a:off x="6451837" y="3019063"/>
              <a:ext cx="146658" cy="40282"/>
            </a:xfrm>
            <a:custGeom>
              <a:avLst/>
              <a:gdLst/>
              <a:ahLst/>
              <a:cxnLst/>
              <a:rect l="l" t="t" r="r" b="b"/>
              <a:pathLst>
                <a:path w="2676" h="735" extrusionOk="0">
                  <a:moveTo>
                    <a:pt x="1" y="1"/>
                  </a:moveTo>
                  <a:lnTo>
                    <a:pt x="1080" y="655"/>
                  </a:lnTo>
                  <a:cubicBezTo>
                    <a:pt x="1168" y="708"/>
                    <a:pt x="1267" y="734"/>
                    <a:pt x="1365" y="734"/>
                  </a:cubicBezTo>
                  <a:cubicBezTo>
                    <a:pt x="1469" y="734"/>
                    <a:pt x="1574" y="705"/>
                    <a:pt x="1665" y="646"/>
                  </a:cubicBez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2"/>
            <p:cNvSpPr/>
            <p:nvPr/>
          </p:nvSpPr>
          <p:spPr>
            <a:xfrm>
              <a:off x="6449919" y="3015994"/>
              <a:ext cx="150385" cy="46749"/>
            </a:xfrm>
            <a:custGeom>
              <a:avLst/>
              <a:gdLst/>
              <a:ahLst/>
              <a:cxnLst/>
              <a:rect l="l" t="t" r="r" b="b"/>
              <a:pathLst>
                <a:path w="2744" h="853" extrusionOk="0">
                  <a:moveTo>
                    <a:pt x="68" y="1"/>
                  </a:moveTo>
                  <a:lnTo>
                    <a:pt x="1" y="111"/>
                  </a:lnTo>
                  <a:lnTo>
                    <a:pt x="1080" y="765"/>
                  </a:lnTo>
                  <a:cubicBezTo>
                    <a:pt x="1179" y="824"/>
                    <a:pt x="1289" y="853"/>
                    <a:pt x="1401" y="853"/>
                  </a:cubicBezTo>
                  <a:cubicBezTo>
                    <a:pt x="1517" y="853"/>
                    <a:pt x="1634" y="821"/>
                    <a:pt x="1734" y="757"/>
                  </a:cubicBezTo>
                  <a:lnTo>
                    <a:pt x="2744" y="111"/>
                  </a:lnTo>
                  <a:lnTo>
                    <a:pt x="2674" y="2"/>
                  </a:lnTo>
                  <a:lnTo>
                    <a:pt x="1663" y="648"/>
                  </a:lnTo>
                  <a:cubicBezTo>
                    <a:pt x="1584" y="699"/>
                    <a:pt x="1492" y="725"/>
                    <a:pt x="1400" y="725"/>
                  </a:cubicBezTo>
                  <a:cubicBezTo>
                    <a:pt x="1312" y="725"/>
                    <a:pt x="1224" y="702"/>
                    <a:pt x="1147" y="655"/>
                  </a:cubicBez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2"/>
            <p:cNvSpPr/>
            <p:nvPr/>
          </p:nvSpPr>
          <p:spPr>
            <a:xfrm>
              <a:off x="6491187" y="2651658"/>
              <a:ext cx="402817" cy="217137"/>
            </a:xfrm>
            <a:custGeom>
              <a:avLst/>
              <a:gdLst/>
              <a:ahLst/>
              <a:cxnLst/>
              <a:rect l="l" t="t" r="r" b="b"/>
              <a:pathLst>
                <a:path w="7350" h="3962" extrusionOk="0">
                  <a:moveTo>
                    <a:pt x="37" y="1"/>
                  </a:moveTo>
                  <a:cubicBezTo>
                    <a:pt x="17" y="1"/>
                    <a:pt x="0" y="17"/>
                    <a:pt x="0" y="38"/>
                  </a:cubicBezTo>
                  <a:lnTo>
                    <a:pt x="0" y="3925"/>
                  </a:lnTo>
                  <a:cubicBezTo>
                    <a:pt x="0" y="3945"/>
                    <a:pt x="17" y="3962"/>
                    <a:pt x="37" y="3962"/>
                  </a:cubicBezTo>
                  <a:lnTo>
                    <a:pt x="7312" y="3962"/>
                  </a:lnTo>
                  <a:cubicBezTo>
                    <a:pt x="7333" y="3962"/>
                    <a:pt x="7350" y="3945"/>
                    <a:pt x="7350" y="3925"/>
                  </a:cubicBezTo>
                  <a:lnTo>
                    <a:pt x="7350" y="38"/>
                  </a:lnTo>
                  <a:cubicBezTo>
                    <a:pt x="7350" y="17"/>
                    <a:pt x="7333" y="1"/>
                    <a:pt x="7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2"/>
            <p:cNvSpPr/>
            <p:nvPr/>
          </p:nvSpPr>
          <p:spPr>
            <a:xfrm>
              <a:off x="6487570" y="2648205"/>
              <a:ext cx="410051" cy="224207"/>
            </a:xfrm>
            <a:custGeom>
              <a:avLst/>
              <a:gdLst/>
              <a:ahLst/>
              <a:cxnLst/>
              <a:rect l="l" t="t" r="r" b="b"/>
              <a:pathLst>
                <a:path w="7482" h="4091" extrusionOk="0">
                  <a:moveTo>
                    <a:pt x="7210" y="128"/>
                  </a:moveTo>
                  <a:cubicBezTo>
                    <a:pt x="7286" y="128"/>
                    <a:pt x="7349" y="190"/>
                    <a:pt x="7349" y="268"/>
                  </a:cubicBezTo>
                  <a:lnTo>
                    <a:pt x="7349" y="3819"/>
                  </a:lnTo>
                  <a:cubicBezTo>
                    <a:pt x="7349" y="3895"/>
                    <a:pt x="7288" y="3959"/>
                    <a:pt x="7210" y="3959"/>
                  </a:cubicBezTo>
                  <a:lnTo>
                    <a:pt x="271" y="3959"/>
                  </a:lnTo>
                  <a:cubicBezTo>
                    <a:pt x="195" y="3959"/>
                    <a:pt x="130" y="3897"/>
                    <a:pt x="130" y="3819"/>
                  </a:cubicBezTo>
                  <a:lnTo>
                    <a:pt x="130" y="268"/>
                  </a:lnTo>
                  <a:cubicBezTo>
                    <a:pt x="130" y="192"/>
                    <a:pt x="193" y="128"/>
                    <a:pt x="271" y="128"/>
                  </a:cubicBezTo>
                  <a:close/>
                  <a:moveTo>
                    <a:pt x="271" y="0"/>
                  </a:moveTo>
                  <a:cubicBezTo>
                    <a:pt x="122" y="0"/>
                    <a:pt x="1" y="121"/>
                    <a:pt x="1" y="270"/>
                  </a:cubicBezTo>
                  <a:lnTo>
                    <a:pt x="1" y="3820"/>
                  </a:lnTo>
                  <a:cubicBezTo>
                    <a:pt x="1" y="3968"/>
                    <a:pt x="122" y="4090"/>
                    <a:pt x="271" y="4090"/>
                  </a:cubicBezTo>
                  <a:lnTo>
                    <a:pt x="7210" y="4090"/>
                  </a:lnTo>
                  <a:cubicBezTo>
                    <a:pt x="7359" y="4090"/>
                    <a:pt x="7481" y="3968"/>
                    <a:pt x="7479" y="3820"/>
                  </a:cubicBezTo>
                  <a:lnTo>
                    <a:pt x="7479" y="270"/>
                  </a:lnTo>
                  <a:cubicBezTo>
                    <a:pt x="7479" y="121"/>
                    <a:pt x="7359" y="0"/>
                    <a:pt x="7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2"/>
            <p:cNvSpPr/>
            <p:nvPr/>
          </p:nvSpPr>
          <p:spPr>
            <a:xfrm>
              <a:off x="6557554" y="2717313"/>
              <a:ext cx="134546" cy="7125"/>
            </a:xfrm>
            <a:custGeom>
              <a:avLst/>
              <a:gdLst/>
              <a:ahLst/>
              <a:cxnLst/>
              <a:rect l="l" t="t" r="r" b="b"/>
              <a:pathLst>
                <a:path w="2455" h="130" extrusionOk="0">
                  <a:moveTo>
                    <a:pt x="66" y="0"/>
                  </a:moveTo>
                  <a:cubicBezTo>
                    <a:pt x="29" y="0"/>
                    <a:pt x="0" y="28"/>
                    <a:pt x="0" y="65"/>
                  </a:cubicBezTo>
                  <a:cubicBezTo>
                    <a:pt x="0" y="101"/>
                    <a:pt x="29" y="130"/>
                    <a:pt x="66" y="130"/>
                  </a:cubicBezTo>
                  <a:lnTo>
                    <a:pt x="2390" y="130"/>
                  </a:lnTo>
                  <a:cubicBezTo>
                    <a:pt x="2425" y="130"/>
                    <a:pt x="2455" y="101"/>
                    <a:pt x="2455" y="65"/>
                  </a:cubicBezTo>
                  <a:cubicBezTo>
                    <a:pt x="2455" y="28"/>
                    <a:pt x="2427" y="0"/>
                    <a:pt x="2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2"/>
            <p:cNvSpPr/>
            <p:nvPr/>
          </p:nvSpPr>
          <p:spPr>
            <a:xfrm>
              <a:off x="6718075" y="2717313"/>
              <a:ext cx="120681" cy="7125"/>
            </a:xfrm>
            <a:custGeom>
              <a:avLst/>
              <a:gdLst/>
              <a:ahLst/>
              <a:cxnLst/>
              <a:rect l="l" t="t" r="r" b="b"/>
              <a:pathLst>
                <a:path w="2202" h="130" extrusionOk="0">
                  <a:moveTo>
                    <a:pt x="65" y="0"/>
                  </a:moveTo>
                  <a:cubicBezTo>
                    <a:pt x="29" y="0"/>
                    <a:pt x="1" y="28"/>
                    <a:pt x="1" y="65"/>
                  </a:cubicBezTo>
                  <a:cubicBezTo>
                    <a:pt x="1" y="101"/>
                    <a:pt x="29" y="130"/>
                    <a:pt x="65" y="130"/>
                  </a:cubicBezTo>
                  <a:lnTo>
                    <a:pt x="2138" y="130"/>
                  </a:lnTo>
                  <a:cubicBezTo>
                    <a:pt x="2174" y="130"/>
                    <a:pt x="2202" y="101"/>
                    <a:pt x="2202" y="65"/>
                  </a:cubicBezTo>
                  <a:cubicBezTo>
                    <a:pt x="2202" y="28"/>
                    <a:pt x="2174" y="0"/>
                    <a:pt x="2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2"/>
            <p:cNvSpPr/>
            <p:nvPr/>
          </p:nvSpPr>
          <p:spPr>
            <a:xfrm>
              <a:off x="6557554" y="2785873"/>
              <a:ext cx="120735" cy="7179"/>
            </a:xfrm>
            <a:custGeom>
              <a:avLst/>
              <a:gdLst/>
              <a:ahLst/>
              <a:cxnLst/>
              <a:rect l="l" t="t" r="r" b="b"/>
              <a:pathLst>
                <a:path w="2203" h="131" extrusionOk="0">
                  <a:moveTo>
                    <a:pt x="66" y="1"/>
                  </a:moveTo>
                  <a:cubicBezTo>
                    <a:pt x="29" y="1"/>
                    <a:pt x="0" y="29"/>
                    <a:pt x="0" y="65"/>
                  </a:cubicBezTo>
                  <a:cubicBezTo>
                    <a:pt x="0" y="102"/>
                    <a:pt x="29" y="131"/>
                    <a:pt x="66" y="131"/>
                  </a:cubicBezTo>
                  <a:lnTo>
                    <a:pt x="2137" y="131"/>
                  </a:lnTo>
                  <a:cubicBezTo>
                    <a:pt x="2173" y="131"/>
                    <a:pt x="2202" y="100"/>
                    <a:pt x="2202" y="65"/>
                  </a:cubicBezTo>
                  <a:cubicBezTo>
                    <a:pt x="2202" y="29"/>
                    <a:pt x="2173" y="1"/>
                    <a:pt x="2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2"/>
            <p:cNvSpPr/>
            <p:nvPr/>
          </p:nvSpPr>
          <p:spPr>
            <a:xfrm>
              <a:off x="6665025" y="2749593"/>
              <a:ext cx="120735" cy="7179"/>
            </a:xfrm>
            <a:custGeom>
              <a:avLst/>
              <a:gdLst/>
              <a:ahLst/>
              <a:cxnLst/>
              <a:rect l="l" t="t" r="r" b="b"/>
              <a:pathLst>
                <a:path w="2203" h="131" extrusionOk="0">
                  <a:moveTo>
                    <a:pt x="66" y="1"/>
                  </a:moveTo>
                  <a:cubicBezTo>
                    <a:pt x="30" y="1"/>
                    <a:pt x="1" y="30"/>
                    <a:pt x="1" y="66"/>
                  </a:cubicBezTo>
                  <a:cubicBezTo>
                    <a:pt x="1" y="102"/>
                    <a:pt x="30" y="130"/>
                    <a:pt x="66" y="130"/>
                  </a:cubicBezTo>
                  <a:lnTo>
                    <a:pt x="2137" y="130"/>
                  </a:lnTo>
                  <a:cubicBezTo>
                    <a:pt x="2173" y="130"/>
                    <a:pt x="2203" y="102"/>
                    <a:pt x="2203" y="66"/>
                  </a:cubicBezTo>
                  <a:cubicBezTo>
                    <a:pt x="2203" y="30"/>
                    <a:pt x="2174" y="1"/>
                    <a:pt x="2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2"/>
            <p:cNvSpPr/>
            <p:nvPr/>
          </p:nvSpPr>
          <p:spPr>
            <a:xfrm>
              <a:off x="6557500" y="2749593"/>
              <a:ext cx="81714" cy="7179"/>
            </a:xfrm>
            <a:custGeom>
              <a:avLst/>
              <a:gdLst/>
              <a:ahLst/>
              <a:cxnLst/>
              <a:rect l="l" t="t" r="r" b="b"/>
              <a:pathLst>
                <a:path w="1491" h="131" extrusionOk="0">
                  <a:moveTo>
                    <a:pt x="66" y="1"/>
                  </a:moveTo>
                  <a:cubicBezTo>
                    <a:pt x="29" y="1"/>
                    <a:pt x="0" y="30"/>
                    <a:pt x="0" y="66"/>
                  </a:cubicBezTo>
                  <a:cubicBezTo>
                    <a:pt x="0" y="102"/>
                    <a:pt x="29" y="130"/>
                    <a:pt x="66" y="130"/>
                  </a:cubicBezTo>
                  <a:lnTo>
                    <a:pt x="1426" y="130"/>
                  </a:lnTo>
                  <a:cubicBezTo>
                    <a:pt x="1462" y="130"/>
                    <a:pt x="1490" y="102"/>
                    <a:pt x="1490" y="66"/>
                  </a:cubicBezTo>
                  <a:cubicBezTo>
                    <a:pt x="1490" y="30"/>
                    <a:pt x="1462" y="1"/>
                    <a:pt x="1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2"/>
            <p:cNvSpPr/>
            <p:nvPr/>
          </p:nvSpPr>
          <p:spPr>
            <a:xfrm>
              <a:off x="6705964" y="2785873"/>
              <a:ext cx="53106" cy="7179"/>
            </a:xfrm>
            <a:custGeom>
              <a:avLst/>
              <a:gdLst/>
              <a:ahLst/>
              <a:cxnLst/>
              <a:rect l="l" t="t" r="r" b="b"/>
              <a:pathLst>
                <a:path w="969" h="131" extrusionOk="0">
                  <a:moveTo>
                    <a:pt x="66" y="1"/>
                  </a:moveTo>
                  <a:cubicBezTo>
                    <a:pt x="30" y="1"/>
                    <a:pt x="1" y="29"/>
                    <a:pt x="1" y="65"/>
                  </a:cubicBezTo>
                  <a:cubicBezTo>
                    <a:pt x="1" y="102"/>
                    <a:pt x="30" y="131"/>
                    <a:pt x="66" y="131"/>
                  </a:cubicBezTo>
                  <a:lnTo>
                    <a:pt x="903" y="131"/>
                  </a:lnTo>
                  <a:cubicBezTo>
                    <a:pt x="938" y="131"/>
                    <a:pt x="968" y="100"/>
                    <a:pt x="968" y="65"/>
                  </a:cubicBezTo>
                  <a:cubicBezTo>
                    <a:pt x="968" y="29"/>
                    <a:pt x="939"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2"/>
            <p:cNvSpPr/>
            <p:nvPr/>
          </p:nvSpPr>
          <p:spPr>
            <a:xfrm>
              <a:off x="6491187" y="2332425"/>
              <a:ext cx="402817" cy="269586"/>
            </a:xfrm>
            <a:custGeom>
              <a:avLst/>
              <a:gdLst/>
              <a:ahLst/>
              <a:cxnLst/>
              <a:rect l="l" t="t" r="r" b="b"/>
              <a:pathLst>
                <a:path w="7350" h="4919" extrusionOk="0">
                  <a:moveTo>
                    <a:pt x="37" y="1"/>
                  </a:moveTo>
                  <a:cubicBezTo>
                    <a:pt x="17" y="1"/>
                    <a:pt x="0" y="18"/>
                    <a:pt x="0" y="39"/>
                  </a:cubicBezTo>
                  <a:lnTo>
                    <a:pt x="0" y="4881"/>
                  </a:lnTo>
                  <a:cubicBezTo>
                    <a:pt x="0" y="4902"/>
                    <a:pt x="17" y="4919"/>
                    <a:pt x="37" y="4919"/>
                  </a:cubicBezTo>
                  <a:lnTo>
                    <a:pt x="7312" y="4919"/>
                  </a:lnTo>
                  <a:cubicBezTo>
                    <a:pt x="7333" y="4919"/>
                    <a:pt x="7350" y="4902"/>
                    <a:pt x="7350" y="4881"/>
                  </a:cubicBezTo>
                  <a:lnTo>
                    <a:pt x="7350" y="39"/>
                  </a:lnTo>
                  <a:cubicBezTo>
                    <a:pt x="7350" y="18"/>
                    <a:pt x="7333" y="1"/>
                    <a:pt x="7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2"/>
            <p:cNvSpPr/>
            <p:nvPr/>
          </p:nvSpPr>
          <p:spPr>
            <a:xfrm>
              <a:off x="6487570" y="2328973"/>
              <a:ext cx="410051" cy="276656"/>
            </a:xfrm>
            <a:custGeom>
              <a:avLst/>
              <a:gdLst/>
              <a:ahLst/>
              <a:cxnLst/>
              <a:rect l="l" t="t" r="r" b="b"/>
              <a:pathLst>
                <a:path w="7482" h="5048" extrusionOk="0">
                  <a:moveTo>
                    <a:pt x="7210" y="129"/>
                  </a:moveTo>
                  <a:cubicBezTo>
                    <a:pt x="7286" y="129"/>
                    <a:pt x="7349" y="191"/>
                    <a:pt x="7349" y="269"/>
                  </a:cubicBezTo>
                  <a:lnTo>
                    <a:pt x="7349" y="4775"/>
                  </a:lnTo>
                  <a:cubicBezTo>
                    <a:pt x="7349" y="4852"/>
                    <a:pt x="7288" y="4915"/>
                    <a:pt x="7210" y="4915"/>
                  </a:cubicBezTo>
                  <a:lnTo>
                    <a:pt x="271" y="4915"/>
                  </a:lnTo>
                  <a:cubicBezTo>
                    <a:pt x="195" y="4915"/>
                    <a:pt x="130" y="4853"/>
                    <a:pt x="130" y="4775"/>
                  </a:cubicBezTo>
                  <a:lnTo>
                    <a:pt x="130" y="269"/>
                  </a:lnTo>
                  <a:cubicBezTo>
                    <a:pt x="130" y="192"/>
                    <a:pt x="193" y="129"/>
                    <a:pt x="271" y="129"/>
                  </a:cubicBezTo>
                  <a:close/>
                  <a:moveTo>
                    <a:pt x="271" y="0"/>
                  </a:moveTo>
                  <a:cubicBezTo>
                    <a:pt x="122" y="0"/>
                    <a:pt x="1" y="121"/>
                    <a:pt x="1" y="270"/>
                  </a:cubicBezTo>
                  <a:lnTo>
                    <a:pt x="1" y="4777"/>
                  </a:lnTo>
                  <a:cubicBezTo>
                    <a:pt x="1" y="4926"/>
                    <a:pt x="122" y="5047"/>
                    <a:pt x="271" y="5047"/>
                  </a:cubicBezTo>
                  <a:lnTo>
                    <a:pt x="7210" y="5047"/>
                  </a:lnTo>
                  <a:cubicBezTo>
                    <a:pt x="7359" y="5047"/>
                    <a:pt x="7481" y="4925"/>
                    <a:pt x="7479" y="4777"/>
                  </a:cubicBezTo>
                  <a:lnTo>
                    <a:pt x="7479" y="270"/>
                  </a:lnTo>
                  <a:cubicBezTo>
                    <a:pt x="7479" y="121"/>
                    <a:pt x="7359" y="0"/>
                    <a:pt x="7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2"/>
            <p:cNvSpPr/>
            <p:nvPr/>
          </p:nvSpPr>
          <p:spPr>
            <a:xfrm>
              <a:off x="6776716" y="2344975"/>
              <a:ext cx="20990" cy="20990"/>
            </a:xfrm>
            <a:custGeom>
              <a:avLst/>
              <a:gdLst/>
              <a:ahLst/>
              <a:cxnLst/>
              <a:rect l="l" t="t" r="r" b="b"/>
              <a:pathLst>
                <a:path w="383" h="383" extrusionOk="0">
                  <a:moveTo>
                    <a:pt x="192" y="132"/>
                  </a:moveTo>
                  <a:cubicBezTo>
                    <a:pt x="225" y="132"/>
                    <a:pt x="253" y="159"/>
                    <a:pt x="253" y="192"/>
                  </a:cubicBezTo>
                  <a:cubicBezTo>
                    <a:pt x="253" y="226"/>
                    <a:pt x="225" y="253"/>
                    <a:pt x="192" y="253"/>
                  </a:cubicBezTo>
                  <a:cubicBezTo>
                    <a:pt x="158" y="253"/>
                    <a:pt x="131" y="226"/>
                    <a:pt x="131" y="192"/>
                  </a:cubicBezTo>
                  <a:cubicBezTo>
                    <a:pt x="131" y="159"/>
                    <a:pt x="158" y="132"/>
                    <a:pt x="192" y="132"/>
                  </a:cubicBezTo>
                  <a:close/>
                  <a:moveTo>
                    <a:pt x="192" y="1"/>
                  </a:moveTo>
                  <a:cubicBezTo>
                    <a:pt x="87" y="1"/>
                    <a:pt x="1" y="87"/>
                    <a:pt x="1" y="192"/>
                  </a:cubicBezTo>
                  <a:cubicBezTo>
                    <a:pt x="1" y="298"/>
                    <a:pt x="87" y="383"/>
                    <a:pt x="192" y="383"/>
                  </a:cubicBezTo>
                  <a:cubicBezTo>
                    <a:pt x="297" y="383"/>
                    <a:pt x="383" y="298"/>
                    <a:pt x="383" y="192"/>
                  </a:cubicBezTo>
                  <a:cubicBezTo>
                    <a:pt x="383" y="87"/>
                    <a:pt x="297" y="1"/>
                    <a:pt x="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2"/>
            <p:cNvSpPr/>
            <p:nvPr/>
          </p:nvSpPr>
          <p:spPr>
            <a:xfrm>
              <a:off x="6817709" y="2344975"/>
              <a:ext cx="20936" cy="20990"/>
            </a:xfrm>
            <a:custGeom>
              <a:avLst/>
              <a:gdLst/>
              <a:ahLst/>
              <a:cxnLst/>
              <a:rect l="l" t="t" r="r" b="b"/>
              <a:pathLst>
                <a:path w="382" h="383" extrusionOk="0">
                  <a:moveTo>
                    <a:pt x="191" y="132"/>
                  </a:moveTo>
                  <a:cubicBezTo>
                    <a:pt x="224" y="132"/>
                    <a:pt x="252" y="159"/>
                    <a:pt x="252" y="192"/>
                  </a:cubicBezTo>
                  <a:cubicBezTo>
                    <a:pt x="252" y="226"/>
                    <a:pt x="224" y="253"/>
                    <a:pt x="191" y="253"/>
                  </a:cubicBezTo>
                  <a:cubicBezTo>
                    <a:pt x="157" y="253"/>
                    <a:pt x="130" y="226"/>
                    <a:pt x="130" y="192"/>
                  </a:cubicBezTo>
                  <a:cubicBezTo>
                    <a:pt x="130" y="159"/>
                    <a:pt x="157" y="132"/>
                    <a:pt x="191" y="132"/>
                  </a:cubicBezTo>
                  <a:close/>
                  <a:moveTo>
                    <a:pt x="191" y="1"/>
                  </a:moveTo>
                  <a:cubicBezTo>
                    <a:pt x="86" y="1"/>
                    <a:pt x="0" y="87"/>
                    <a:pt x="0" y="192"/>
                  </a:cubicBezTo>
                  <a:cubicBezTo>
                    <a:pt x="0" y="298"/>
                    <a:pt x="86" y="383"/>
                    <a:pt x="191" y="383"/>
                  </a:cubicBezTo>
                  <a:cubicBezTo>
                    <a:pt x="296" y="383"/>
                    <a:pt x="382" y="298"/>
                    <a:pt x="382" y="192"/>
                  </a:cubicBezTo>
                  <a:cubicBezTo>
                    <a:pt x="382" y="87"/>
                    <a:pt x="29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2"/>
            <p:cNvSpPr/>
            <p:nvPr/>
          </p:nvSpPr>
          <p:spPr>
            <a:xfrm>
              <a:off x="6858867" y="2344975"/>
              <a:ext cx="20936" cy="20990"/>
            </a:xfrm>
            <a:custGeom>
              <a:avLst/>
              <a:gdLst/>
              <a:ahLst/>
              <a:cxnLst/>
              <a:rect l="l" t="t" r="r" b="b"/>
              <a:pathLst>
                <a:path w="382" h="383" extrusionOk="0">
                  <a:moveTo>
                    <a:pt x="191" y="132"/>
                  </a:moveTo>
                  <a:cubicBezTo>
                    <a:pt x="224" y="132"/>
                    <a:pt x="252" y="159"/>
                    <a:pt x="252" y="192"/>
                  </a:cubicBezTo>
                  <a:cubicBezTo>
                    <a:pt x="252" y="226"/>
                    <a:pt x="225" y="253"/>
                    <a:pt x="191" y="253"/>
                  </a:cubicBezTo>
                  <a:cubicBezTo>
                    <a:pt x="157" y="253"/>
                    <a:pt x="130" y="226"/>
                    <a:pt x="130" y="192"/>
                  </a:cubicBezTo>
                  <a:cubicBezTo>
                    <a:pt x="130" y="159"/>
                    <a:pt x="157" y="132"/>
                    <a:pt x="191" y="132"/>
                  </a:cubicBezTo>
                  <a:close/>
                  <a:moveTo>
                    <a:pt x="191" y="1"/>
                  </a:moveTo>
                  <a:cubicBezTo>
                    <a:pt x="85" y="1"/>
                    <a:pt x="0" y="87"/>
                    <a:pt x="0" y="192"/>
                  </a:cubicBezTo>
                  <a:cubicBezTo>
                    <a:pt x="0" y="298"/>
                    <a:pt x="85" y="383"/>
                    <a:pt x="191" y="383"/>
                  </a:cubicBezTo>
                  <a:cubicBezTo>
                    <a:pt x="296" y="383"/>
                    <a:pt x="381" y="298"/>
                    <a:pt x="381" y="192"/>
                  </a:cubicBezTo>
                  <a:cubicBezTo>
                    <a:pt x="381" y="87"/>
                    <a:pt x="29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2"/>
            <p:cNvSpPr/>
            <p:nvPr/>
          </p:nvSpPr>
          <p:spPr>
            <a:xfrm>
              <a:off x="6590656" y="2378187"/>
              <a:ext cx="204806" cy="186611"/>
            </a:xfrm>
            <a:custGeom>
              <a:avLst/>
              <a:gdLst/>
              <a:ahLst/>
              <a:cxnLst/>
              <a:rect l="l" t="t" r="r" b="b"/>
              <a:pathLst>
                <a:path w="3737" h="3405" extrusionOk="0">
                  <a:moveTo>
                    <a:pt x="1868" y="1"/>
                  </a:moveTo>
                  <a:cubicBezTo>
                    <a:pt x="1432" y="1"/>
                    <a:pt x="996" y="167"/>
                    <a:pt x="664" y="499"/>
                  </a:cubicBezTo>
                  <a:cubicBezTo>
                    <a:pt x="0" y="1164"/>
                    <a:pt x="0" y="2242"/>
                    <a:pt x="664" y="2907"/>
                  </a:cubicBezTo>
                  <a:cubicBezTo>
                    <a:pt x="996" y="3239"/>
                    <a:pt x="1432" y="3405"/>
                    <a:pt x="1868" y="3405"/>
                  </a:cubicBezTo>
                  <a:cubicBezTo>
                    <a:pt x="2303" y="3405"/>
                    <a:pt x="2739" y="3239"/>
                    <a:pt x="3071" y="2907"/>
                  </a:cubicBezTo>
                  <a:cubicBezTo>
                    <a:pt x="3736" y="2242"/>
                    <a:pt x="3736" y="1164"/>
                    <a:pt x="3071" y="499"/>
                  </a:cubicBezTo>
                  <a:cubicBezTo>
                    <a:pt x="2739" y="167"/>
                    <a:pt x="2303"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2"/>
            <p:cNvSpPr/>
            <p:nvPr/>
          </p:nvSpPr>
          <p:spPr>
            <a:xfrm>
              <a:off x="6596301" y="2374679"/>
              <a:ext cx="193736" cy="193736"/>
            </a:xfrm>
            <a:custGeom>
              <a:avLst/>
              <a:gdLst/>
              <a:ahLst/>
              <a:cxnLst/>
              <a:rect l="l" t="t" r="r" b="b"/>
              <a:pathLst>
                <a:path w="3535" h="3535" extrusionOk="0">
                  <a:moveTo>
                    <a:pt x="1767" y="130"/>
                  </a:moveTo>
                  <a:cubicBezTo>
                    <a:pt x="2670" y="130"/>
                    <a:pt x="3403" y="864"/>
                    <a:pt x="3405" y="1767"/>
                  </a:cubicBezTo>
                  <a:cubicBezTo>
                    <a:pt x="3405" y="2670"/>
                    <a:pt x="2670" y="3405"/>
                    <a:pt x="1767" y="3405"/>
                  </a:cubicBezTo>
                  <a:cubicBezTo>
                    <a:pt x="864" y="3405"/>
                    <a:pt x="131" y="2670"/>
                    <a:pt x="131" y="1767"/>
                  </a:cubicBezTo>
                  <a:cubicBezTo>
                    <a:pt x="131" y="864"/>
                    <a:pt x="864" y="130"/>
                    <a:pt x="1767" y="130"/>
                  </a:cubicBezTo>
                  <a:close/>
                  <a:moveTo>
                    <a:pt x="1767" y="1"/>
                  </a:moveTo>
                  <a:cubicBezTo>
                    <a:pt x="793" y="1"/>
                    <a:pt x="1" y="794"/>
                    <a:pt x="1" y="1767"/>
                  </a:cubicBezTo>
                  <a:cubicBezTo>
                    <a:pt x="1" y="2741"/>
                    <a:pt x="793" y="3534"/>
                    <a:pt x="1767" y="3534"/>
                  </a:cubicBezTo>
                  <a:cubicBezTo>
                    <a:pt x="2742" y="3534"/>
                    <a:pt x="3533" y="2741"/>
                    <a:pt x="3535" y="1767"/>
                  </a:cubicBezTo>
                  <a:cubicBezTo>
                    <a:pt x="3535" y="794"/>
                    <a:pt x="2742"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2"/>
            <p:cNvSpPr/>
            <p:nvPr/>
          </p:nvSpPr>
          <p:spPr>
            <a:xfrm>
              <a:off x="6610111" y="2397861"/>
              <a:ext cx="166224" cy="146549"/>
            </a:xfrm>
            <a:custGeom>
              <a:avLst/>
              <a:gdLst/>
              <a:ahLst/>
              <a:cxnLst/>
              <a:rect l="l" t="t" r="r" b="b"/>
              <a:pathLst>
                <a:path w="3033" h="2674" extrusionOk="0">
                  <a:moveTo>
                    <a:pt x="1517" y="0"/>
                  </a:moveTo>
                  <a:cubicBezTo>
                    <a:pt x="990" y="0"/>
                    <a:pt x="491" y="314"/>
                    <a:pt x="279" y="831"/>
                  </a:cubicBezTo>
                  <a:cubicBezTo>
                    <a:pt x="0" y="1514"/>
                    <a:pt x="327" y="2295"/>
                    <a:pt x="1011" y="2574"/>
                  </a:cubicBezTo>
                  <a:cubicBezTo>
                    <a:pt x="1176" y="2641"/>
                    <a:pt x="1347" y="2673"/>
                    <a:pt x="1516" y="2673"/>
                  </a:cubicBezTo>
                  <a:cubicBezTo>
                    <a:pt x="2042" y="2673"/>
                    <a:pt x="2542" y="2360"/>
                    <a:pt x="2753" y="1842"/>
                  </a:cubicBezTo>
                  <a:cubicBezTo>
                    <a:pt x="3033" y="1159"/>
                    <a:pt x="2705" y="379"/>
                    <a:pt x="2022" y="100"/>
                  </a:cubicBezTo>
                  <a:cubicBezTo>
                    <a:pt x="1856" y="32"/>
                    <a:pt x="168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2"/>
            <p:cNvSpPr/>
            <p:nvPr/>
          </p:nvSpPr>
          <p:spPr>
            <a:xfrm>
              <a:off x="6616359" y="2394683"/>
              <a:ext cx="153618" cy="153618"/>
            </a:xfrm>
            <a:custGeom>
              <a:avLst/>
              <a:gdLst/>
              <a:ahLst/>
              <a:cxnLst/>
              <a:rect l="l" t="t" r="r" b="b"/>
              <a:pathLst>
                <a:path w="2803" h="2803" extrusionOk="0">
                  <a:moveTo>
                    <a:pt x="1401" y="131"/>
                  </a:moveTo>
                  <a:cubicBezTo>
                    <a:pt x="2102" y="131"/>
                    <a:pt x="2673" y="701"/>
                    <a:pt x="2673" y="1402"/>
                  </a:cubicBezTo>
                  <a:cubicBezTo>
                    <a:pt x="2673" y="2102"/>
                    <a:pt x="2103" y="2673"/>
                    <a:pt x="1401" y="2673"/>
                  </a:cubicBezTo>
                  <a:cubicBezTo>
                    <a:pt x="700" y="2673"/>
                    <a:pt x="130" y="2102"/>
                    <a:pt x="130" y="1402"/>
                  </a:cubicBezTo>
                  <a:cubicBezTo>
                    <a:pt x="130" y="701"/>
                    <a:pt x="701" y="131"/>
                    <a:pt x="1401" y="131"/>
                  </a:cubicBezTo>
                  <a:close/>
                  <a:moveTo>
                    <a:pt x="1401" y="1"/>
                  </a:moveTo>
                  <a:cubicBezTo>
                    <a:pt x="628" y="1"/>
                    <a:pt x="0" y="631"/>
                    <a:pt x="0" y="1402"/>
                  </a:cubicBezTo>
                  <a:cubicBezTo>
                    <a:pt x="0" y="2175"/>
                    <a:pt x="629" y="2803"/>
                    <a:pt x="1401" y="2803"/>
                  </a:cubicBezTo>
                  <a:cubicBezTo>
                    <a:pt x="2173" y="2803"/>
                    <a:pt x="2802" y="2175"/>
                    <a:pt x="2802" y="1402"/>
                  </a:cubicBezTo>
                  <a:cubicBezTo>
                    <a:pt x="2802" y="629"/>
                    <a:pt x="2173"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2"/>
            <p:cNvSpPr/>
            <p:nvPr/>
          </p:nvSpPr>
          <p:spPr>
            <a:xfrm>
              <a:off x="6688152" y="2429647"/>
              <a:ext cx="41707" cy="46913"/>
            </a:xfrm>
            <a:custGeom>
              <a:avLst/>
              <a:gdLst/>
              <a:ahLst/>
              <a:cxnLst/>
              <a:rect l="l" t="t" r="r" b="b"/>
              <a:pathLst>
                <a:path w="761" h="856" extrusionOk="0">
                  <a:moveTo>
                    <a:pt x="91" y="0"/>
                  </a:moveTo>
                  <a:cubicBezTo>
                    <a:pt x="40" y="0"/>
                    <a:pt x="1" y="41"/>
                    <a:pt x="1" y="91"/>
                  </a:cubicBezTo>
                  <a:lnTo>
                    <a:pt x="1" y="855"/>
                  </a:lnTo>
                  <a:lnTo>
                    <a:pt x="670" y="855"/>
                  </a:lnTo>
                  <a:cubicBezTo>
                    <a:pt x="720" y="855"/>
                    <a:pt x="761" y="815"/>
                    <a:pt x="761" y="763"/>
                  </a:cubicBezTo>
                  <a:cubicBezTo>
                    <a:pt x="761" y="712"/>
                    <a:pt x="720" y="673"/>
                    <a:pt x="670" y="673"/>
                  </a:cubicBezTo>
                  <a:lnTo>
                    <a:pt x="183" y="673"/>
                  </a:lnTo>
                  <a:lnTo>
                    <a:pt x="183" y="91"/>
                  </a:lnTo>
                  <a:cubicBezTo>
                    <a:pt x="183" y="41"/>
                    <a:pt x="142" y="0"/>
                    <a:pt x="91"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2"/>
            <p:cNvSpPr/>
            <p:nvPr/>
          </p:nvSpPr>
          <p:spPr>
            <a:xfrm>
              <a:off x="6682288" y="2461160"/>
              <a:ext cx="22306" cy="22306"/>
            </a:xfrm>
            <a:custGeom>
              <a:avLst/>
              <a:gdLst/>
              <a:ahLst/>
              <a:cxnLst/>
              <a:rect l="l" t="t" r="r" b="b"/>
              <a:pathLst>
                <a:path w="407" h="407" extrusionOk="0">
                  <a:moveTo>
                    <a:pt x="203" y="0"/>
                  </a:moveTo>
                  <a:cubicBezTo>
                    <a:pt x="90" y="0"/>
                    <a:pt x="0" y="90"/>
                    <a:pt x="0" y="203"/>
                  </a:cubicBezTo>
                  <a:cubicBezTo>
                    <a:pt x="0" y="317"/>
                    <a:pt x="90" y="407"/>
                    <a:pt x="203" y="407"/>
                  </a:cubicBezTo>
                  <a:cubicBezTo>
                    <a:pt x="317" y="407"/>
                    <a:pt x="407" y="317"/>
                    <a:pt x="407" y="203"/>
                  </a:cubicBezTo>
                  <a:cubicBezTo>
                    <a:pt x="407" y="90"/>
                    <a:pt x="317" y="0"/>
                    <a:pt x="203" y="0"/>
                  </a:cubicBez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2"/>
            <p:cNvSpPr/>
            <p:nvPr/>
          </p:nvSpPr>
          <p:spPr>
            <a:xfrm>
              <a:off x="6678671" y="2457543"/>
              <a:ext cx="29540" cy="29540"/>
            </a:xfrm>
            <a:custGeom>
              <a:avLst/>
              <a:gdLst/>
              <a:ahLst/>
              <a:cxnLst/>
              <a:rect l="l" t="t" r="r" b="b"/>
              <a:pathLst>
                <a:path w="539" h="539" extrusionOk="0">
                  <a:moveTo>
                    <a:pt x="269" y="130"/>
                  </a:moveTo>
                  <a:cubicBezTo>
                    <a:pt x="346" y="130"/>
                    <a:pt x="409" y="193"/>
                    <a:pt x="409" y="269"/>
                  </a:cubicBezTo>
                  <a:cubicBezTo>
                    <a:pt x="409" y="346"/>
                    <a:pt x="346" y="409"/>
                    <a:pt x="269" y="409"/>
                  </a:cubicBezTo>
                  <a:cubicBezTo>
                    <a:pt x="193" y="409"/>
                    <a:pt x="130" y="346"/>
                    <a:pt x="130" y="269"/>
                  </a:cubicBezTo>
                  <a:cubicBezTo>
                    <a:pt x="130" y="193"/>
                    <a:pt x="193" y="130"/>
                    <a:pt x="269" y="130"/>
                  </a:cubicBezTo>
                  <a:close/>
                  <a:moveTo>
                    <a:pt x="269" y="1"/>
                  </a:moveTo>
                  <a:cubicBezTo>
                    <a:pt x="122" y="1"/>
                    <a:pt x="1" y="122"/>
                    <a:pt x="1" y="269"/>
                  </a:cubicBezTo>
                  <a:cubicBezTo>
                    <a:pt x="1" y="418"/>
                    <a:pt x="122" y="538"/>
                    <a:pt x="269" y="538"/>
                  </a:cubicBezTo>
                  <a:cubicBezTo>
                    <a:pt x="418" y="538"/>
                    <a:pt x="538" y="418"/>
                    <a:pt x="538" y="269"/>
                  </a:cubicBezTo>
                  <a:cubicBezTo>
                    <a:pt x="538" y="121"/>
                    <a:pt x="418" y="1"/>
                    <a:pt x="269"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2"/>
            <p:cNvSpPr/>
            <p:nvPr/>
          </p:nvSpPr>
          <p:spPr>
            <a:xfrm>
              <a:off x="5844554" y="2320807"/>
              <a:ext cx="598854" cy="532650"/>
            </a:xfrm>
            <a:custGeom>
              <a:avLst/>
              <a:gdLst/>
              <a:ahLst/>
              <a:cxnLst/>
              <a:rect l="l" t="t" r="r" b="b"/>
              <a:pathLst>
                <a:path w="10927" h="9719" extrusionOk="0">
                  <a:moveTo>
                    <a:pt x="159" y="1"/>
                  </a:moveTo>
                  <a:cubicBezTo>
                    <a:pt x="72" y="1"/>
                    <a:pt x="0" y="72"/>
                    <a:pt x="0" y="160"/>
                  </a:cubicBezTo>
                  <a:lnTo>
                    <a:pt x="0" y="9561"/>
                  </a:lnTo>
                  <a:cubicBezTo>
                    <a:pt x="0" y="9648"/>
                    <a:pt x="72" y="9719"/>
                    <a:pt x="159" y="9719"/>
                  </a:cubicBezTo>
                  <a:lnTo>
                    <a:pt x="10768" y="9719"/>
                  </a:lnTo>
                  <a:cubicBezTo>
                    <a:pt x="10855" y="9719"/>
                    <a:pt x="10926" y="9649"/>
                    <a:pt x="10926" y="9561"/>
                  </a:cubicBezTo>
                  <a:lnTo>
                    <a:pt x="10926" y="160"/>
                  </a:lnTo>
                  <a:cubicBezTo>
                    <a:pt x="10926" y="72"/>
                    <a:pt x="10855" y="1"/>
                    <a:pt x="10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2"/>
            <p:cNvSpPr/>
            <p:nvPr/>
          </p:nvSpPr>
          <p:spPr>
            <a:xfrm>
              <a:off x="5840937" y="2317299"/>
              <a:ext cx="605979" cy="539774"/>
            </a:xfrm>
            <a:custGeom>
              <a:avLst/>
              <a:gdLst/>
              <a:ahLst/>
              <a:cxnLst/>
              <a:rect l="l" t="t" r="r" b="b"/>
              <a:pathLst>
                <a:path w="11057" h="9849" extrusionOk="0">
                  <a:moveTo>
                    <a:pt x="10126" y="130"/>
                  </a:moveTo>
                  <a:cubicBezTo>
                    <a:pt x="10567" y="130"/>
                    <a:pt x="10926" y="489"/>
                    <a:pt x="10926" y="930"/>
                  </a:cubicBezTo>
                  <a:lnTo>
                    <a:pt x="10926" y="8918"/>
                  </a:lnTo>
                  <a:cubicBezTo>
                    <a:pt x="10926" y="9359"/>
                    <a:pt x="10567" y="9718"/>
                    <a:pt x="10126" y="9718"/>
                  </a:cubicBezTo>
                  <a:lnTo>
                    <a:pt x="931" y="9718"/>
                  </a:lnTo>
                  <a:cubicBezTo>
                    <a:pt x="490" y="9718"/>
                    <a:pt x="130" y="9359"/>
                    <a:pt x="130" y="8918"/>
                  </a:cubicBezTo>
                  <a:lnTo>
                    <a:pt x="130" y="930"/>
                  </a:lnTo>
                  <a:cubicBezTo>
                    <a:pt x="130" y="489"/>
                    <a:pt x="490" y="130"/>
                    <a:pt x="931" y="130"/>
                  </a:cubicBezTo>
                  <a:close/>
                  <a:moveTo>
                    <a:pt x="931" y="0"/>
                  </a:moveTo>
                  <a:cubicBezTo>
                    <a:pt x="418" y="0"/>
                    <a:pt x="0" y="417"/>
                    <a:pt x="0" y="930"/>
                  </a:cubicBezTo>
                  <a:lnTo>
                    <a:pt x="0" y="8918"/>
                  </a:lnTo>
                  <a:cubicBezTo>
                    <a:pt x="0" y="9430"/>
                    <a:pt x="417" y="9848"/>
                    <a:pt x="931" y="9848"/>
                  </a:cubicBezTo>
                  <a:lnTo>
                    <a:pt x="10126" y="9848"/>
                  </a:lnTo>
                  <a:cubicBezTo>
                    <a:pt x="10639" y="9848"/>
                    <a:pt x="11057" y="9430"/>
                    <a:pt x="11056" y="8918"/>
                  </a:cubicBezTo>
                  <a:lnTo>
                    <a:pt x="11056" y="930"/>
                  </a:lnTo>
                  <a:cubicBezTo>
                    <a:pt x="11056" y="419"/>
                    <a:pt x="10637" y="0"/>
                    <a:pt x="10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2"/>
            <p:cNvSpPr/>
            <p:nvPr/>
          </p:nvSpPr>
          <p:spPr>
            <a:xfrm>
              <a:off x="6044863" y="2377200"/>
              <a:ext cx="197791" cy="180199"/>
            </a:xfrm>
            <a:custGeom>
              <a:avLst/>
              <a:gdLst/>
              <a:ahLst/>
              <a:cxnLst/>
              <a:rect l="l" t="t" r="r" b="b"/>
              <a:pathLst>
                <a:path w="3609" h="3288" extrusionOk="0">
                  <a:moveTo>
                    <a:pt x="1805" y="0"/>
                  </a:moveTo>
                  <a:cubicBezTo>
                    <a:pt x="1384" y="0"/>
                    <a:pt x="964" y="161"/>
                    <a:pt x="643" y="482"/>
                  </a:cubicBezTo>
                  <a:cubicBezTo>
                    <a:pt x="1" y="1123"/>
                    <a:pt x="1" y="2164"/>
                    <a:pt x="643" y="2805"/>
                  </a:cubicBezTo>
                  <a:cubicBezTo>
                    <a:pt x="964" y="3127"/>
                    <a:pt x="1384" y="3287"/>
                    <a:pt x="1805" y="3287"/>
                  </a:cubicBezTo>
                  <a:cubicBezTo>
                    <a:pt x="2225" y="3287"/>
                    <a:pt x="2646" y="3127"/>
                    <a:pt x="2967" y="2805"/>
                  </a:cubicBezTo>
                  <a:cubicBezTo>
                    <a:pt x="3609" y="2164"/>
                    <a:pt x="3609" y="1123"/>
                    <a:pt x="2967" y="482"/>
                  </a:cubicBezTo>
                  <a:cubicBezTo>
                    <a:pt x="2646" y="161"/>
                    <a:pt x="2225"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2"/>
            <p:cNvSpPr/>
            <p:nvPr/>
          </p:nvSpPr>
          <p:spPr>
            <a:xfrm>
              <a:off x="6050233" y="2373583"/>
              <a:ext cx="187378" cy="187378"/>
            </a:xfrm>
            <a:custGeom>
              <a:avLst/>
              <a:gdLst/>
              <a:ahLst/>
              <a:cxnLst/>
              <a:rect l="l" t="t" r="r" b="b"/>
              <a:pathLst>
                <a:path w="3419" h="3419" extrusionOk="0">
                  <a:moveTo>
                    <a:pt x="1709" y="131"/>
                  </a:moveTo>
                  <a:cubicBezTo>
                    <a:pt x="2581" y="131"/>
                    <a:pt x="3289" y="839"/>
                    <a:pt x="3288" y="1709"/>
                  </a:cubicBezTo>
                  <a:cubicBezTo>
                    <a:pt x="3288" y="2580"/>
                    <a:pt x="2579" y="3289"/>
                    <a:pt x="1709" y="3289"/>
                  </a:cubicBezTo>
                  <a:cubicBezTo>
                    <a:pt x="839" y="3289"/>
                    <a:pt x="130" y="2580"/>
                    <a:pt x="130" y="1709"/>
                  </a:cubicBezTo>
                  <a:cubicBezTo>
                    <a:pt x="130" y="839"/>
                    <a:pt x="839" y="131"/>
                    <a:pt x="1709" y="131"/>
                  </a:cubicBezTo>
                  <a:close/>
                  <a:moveTo>
                    <a:pt x="1709" y="1"/>
                  </a:moveTo>
                  <a:cubicBezTo>
                    <a:pt x="767" y="1"/>
                    <a:pt x="0" y="768"/>
                    <a:pt x="0" y="1709"/>
                  </a:cubicBezTo>
                  <a:cubicBezTo>
                    <a:pt x="0" y="2651"/>
                    <a:pt x="767" y="3418"/>
                    <a:pt x="1709" y="3418"/>
                  </a:cubicBezTo>
                  <a:cubicBezTo>
                    <a:pt x="2652" y="3418"/>
                    <a:pt x="3419" y="2651"/>
                    <a:pt x="3418" y="1709"/>
                  </a:cubicBezTo>
                  <a:cubicBezTo>
                    <a:pt x="3418" y="768"/>
                    <a:pt x="2651" y="1"/>
                    <a:pt x="1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2"/>
            <p:cNvSpPr/>
            <p:nvPr/>
          </p:nvSpPr>
          <p:spPr>
            <a:xfrm>
              <a:off x="6101914" y="2467627"/>
              <a:ext cx="81933" cy="41104"/>
            </a:xfrm>
            <a:custGeom>
              <a:avLst/>
              <a:gdLst/>
              <a:ahLst/>
              <a:cxnLst/>
              <a:rect l="l" t="t" r="r" b="b"/>
              <a:pathLst>
                <a:path w="1495" h="750" extrusionOk="0">
                  <a:moveTo>
                    <a:pt x="748" y="0"/>
                  </a:moveTo>
                  <a:cubicBezTo>
                    <a:pt x="336" y="0"/>
                    <a:pt x="0" y="335"/>
                    <a:pt x="0" y="748"/>
                  </a:cubicBezTo>
                  <a:cubicBezTo>
                    <a:pt x="0" y="749"/>
                    <a:pt x="450" y="750"/>
                    <a:pt x="856" y="750"/>
                  </a:cubicBezTo>
                  <a:cubicBezTo>
                    <a:pt x="1190" y="750"/>
                    <a:pt x="1495" y="749"/>
                    <a:pt x="1495" y="748"/>
                  </a:cubicBezTo>
                  <a:cubicBezTo>
                    <a:pt x="1495" y="335"/>
                    <a:pt x="1161" y="0"/>
                    <a:pt x="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2"/>
            <p:cNvSpPr/>
            <p:nvPr/>
          </p:nvSpPr>
          <p:spPr>
            <a:xfrm>
              <a:off x="6098296" y="2464119"/>
              <a:ext cx="89168" cy="48228"/>
            </a:xfrm>
            <a:custGeom>
              <a:avLst/>
              <a:gdLst/>
              <a:ahLst/>
              <a:cxnLst/>
              <a:rect l="l" t="t" r="r" b="b"/>
              <a:pathLst>
                <a:path w="1627" h="880" extrusionOk="0">
                  <a:moveTo>
                    <a:pt x="814" y="129"/>
                  </a:moveTo>
                  <a:cubicBezTo>
                    <a:pt x="1169" y="129"/>
                    <a:pt x="1461" y="402"/>
                    <a:pt x="1493" y="747"/>
                  </a:cubicBezTo>
                  <a:cubicBezTo>
                    <a:pt x="1372" y="748"/>
                    <a:pt x="1094" y="749"/>
                    <a:pt x="815" y="749"/>
                  </a:cubicBezTo>
                  <a:cubicBezTo>
                    <a:pt x="537" y="749"/>
                    <a:pt x="257" y="748"/>
                    <a:pt x="134" y="747"/>
                  </a:cubicBezTo>
                  <a:cubicBezTo>
                    <a:pt x="166" y="402"/>
                    <a:pt x="459" y="129"/>
                    <a:pt x="814" y="129"/>
                  </a:cubicBezTo>
                  <a:close/>
                  <a:moveTo>
                    <a:pt x="813" y="0"/>
                  </a:moveTo>
                  <a:cubicBezTo>
                    <a:pt x="364" y="0"/>
                    <a:pt x="0" y="365"/>
                    <a:pt x="0" y="813"/>
                  </a:cubicBezTo>
                  <a:cubicBezTo>
                    <a:pt x="0" y="877"/>
                    <a:pt x="0" y="877"/>
                    <a:pt x="332" y="879"/>
                  </a:cubicBezTo>
                  <a:lnTo>
                    <a:pt x="900" y="879"/>
                  </a:lnTo>
                  <a:cubicBezTo>
                    <a:pt x="1626" y="879"/>
                    <a:pt x="1626" y="879"/>
                    <a:pt x="1624" y="813"/>
                  </a:cubicBezTo>
                  <a:cubicBezTo>
                    <a:pt x="1624" y="365"/>
                    <a:pt x="1260"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2"/>
            <p:cNvSpPr/>
            <p:nvPr/>
          </p:nvSpPr>
          <p:spPr>
            <a:xfrm>
              <a:off x="6119834" y="2415398"/>
              <a:ext cx="46584" cy="46584"/>
            </a:xfrm>
            <a:custGeom>
              <a:avLst/>
              <a:gdLst/>
              <a:ahLst/>
              <a:cxnLst/>
              <a:rect l="l" t="t" r="r" b="b"/>
              <a:pathLst>
                <a:path w="850" h="850" extrusionOk="0">
                  <a:moveTo>
                    <a:pt x="425" y="1"/>
                  </a:moveTo>
                  <a:cubicBezTo>
                    <a:pt x="191" y="1"/>
                    <a:pt x="0" y="191"/>
                    <a:pt x="0" y="425"/>
                  </a:cubicBezTo>
                  <a:cubicBezTo>
                    <a:pt x="0" y="660"/>
                    <a:pt x="191" y="850"/>
                    <a:pt x="425" y="850"/>
                  </a:cubicBezTo>
                  <a:cubicBezTo>
                    <a:pt x="659" y="850"/>
                    <a:pt x="849" y="659"/>
                    <a:pt x="849" y="425"/>
                  </a:cubicBezTo>
                  <a:cubicBezTo>
                    <a:pt x="849" y="191"/>
                    <a:pt x="658"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2"/>
            <p:cNvSpPr/>
            <p:nvPr/>
          </p:nvSpPr>
          <p:spPr>
            <a:xfrm>
              <a:off x="6116382" y="2411836"/>
              <a:ext cx="53599" cy="53654"/>
            </a:xfrm>
            <a:custGeom>
              <a:avLst/>
              <a:gdLst/>
              <a:ahLst/>
              <a:cxnLst/>
              <a:rect l="l" t="t" r="r" b="b"/>
              <a:pathLst>
                <a:path w="978" h="979" extrusionOk="0">
                  <a:moveTo>
                    <a:pt x="489" y="131"/>
                  </a:moveTo>
                  <a:cubicBezTo>
                    <a:pt x="687" y="131"/>
                    <a:pt x="848" y="292"/>
                    <a:pt x="848" y="490"/>
                  </a:cubicBezTo>
                  <a:cubicBezTo>
                    <a:pt x="848" y="688"/>
                    <a:pt x="687" y="849"/>
                    <a:pt x="489" y="849"/>
                  </a:cubicBezTo>
                  <a:cubicBezTo>
                    <a:pt x="291" y="849"/>
                    <a:pt x="130" y="688"/>
                    <a:pt x="130" y="490"/>
                  </a:cubicBezTo>
                  <a:cubicBezTo>
                    <a:pt x="130" y="292"/>
                    <a:pt x="291" y="131"/>
                    <a:pt x="489" y="131"/>
                  </a:cubicBezTo>
                  <a:close/>
                  <a:moveTo>
                    <a:pt x="489" y="0"/>
                  </a:moveTo>
                  <a:cubicBezTo>
                    <a:pt x="219" y="0"/>
                    <a:pt x="0" y="220"/>
                    <a:pt x="0" y="490"/>
                  </a:cubicBezTo>
                  <a:cubicBezTo>
                    <a:pt x="0" y="760"/>
                    <a:pt x="219" y="979"/>
                    <a:pt x="489" y="979"/>
                  </a:cubicBezTo>
                  <a:cubicBezTo>
                    <a:pt x="759" y="979"/>
                    <a:pt x="978" y="760"/>
                    <a:pt x="978" y="490"/>
                  </a:cubicBezTo>
                  <a:cubicBezTo>
                    <a:pt x="978" y="220"/>
                    <a:pt x="759"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2"/>
            <p:cNvSpPr/>
            <p:nvPr/>
          </p:nvSpPr>
          <p:spPr>
            <a:xfrm>
              <a:off x="5969014" y="2601951"/>
              <a:ext cx="349875" cy="63190"/>
            </a:xfrm>
            <a:custGeom>
              <a:avLst/>
              <a:gdLst/>
              <a:ahLst/>
              <a:cxnLst/>
              <a:rect l="l" t="t" r="r" b="b"/>
              <a:pathLst>
                <a:path w="6384" h="1153" extrusionOk="0">
                  <a:moveTo>
                    <a:pt x="576" y="1"/>
                  </a:moveTo>
                  <a:cubicBezTo>
                    <a:pt x="258" y="1"/>
                    <a:pt x="0" y="259"/>
                    <a:pt x="0" y="577"/>
                  </a:cubicBezTo>
                  <a:cubicBezTo>
                    <a:pt x="0" y="894"/>
                    <a:pt x="258" y="1153"/>
                    <a:pt x="576" y="1153"/>
                  </a:cubicBezTo>
                  <a:lnTo>
                    <a:pt x="5808" y="1153"/>
                  </a:lnTo>
                  <a:cubicBezTo>
                    <a:pt x="6125" y="1153"/>
                    <a:pt x="6384" y="894"/>
                    <a:pt x="6384" y="577"/>
                  </a:cubicBezTo>
                  <a:cubicBezTo>
                    <a:pt x="6384" y="259"/>
                    <a:pt x="6125" y="1"/>
                    <a:pt x="58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2"/>
            <p:cNvSpPr/>
            <p:nvPr/>
          </p:nvSpPr>
          <p:spPr>
            <a:xfrm>
              <a:off x="5965397" y="2598334"/>
              <a:ext cx="357000" cy="70260"/>
            </a:xfrm>
            <a:custGeom>
              <a:avLst/>
              <a:gdLst/>
              <a:ahLst/>
              <a:cxnLst/>
              <a:rect l="l" t="t" r="r" b="b"/>
              <a:pathLst>
                <a:path w="6514" h="1282" extrusionOk="0">
                  <a:moveTo>
                    <a:pt x="5874" y="130"/>
                  </a:moveTo>
                  <a:cubicBezTo>
                    <a:pt x="6155" y="130"/>
                    <a:pt x="6384" y="359"/>
                    <a:pt x="6384" y="642"/>
                  </a:cubicBezTo>
                  <a:cubicBezTo>
                    <a:pt x="6384" y="923"/>
                    <a:pt x="6155" y="1152"/>
                    <a:pt x="5874" y="1152"/>
                  </a:cubicBezTo>
                  <a:lnTo>
                    <a:pt x="642" y="1152"/>
                  </a:lnTo>
                  <a:cubicBezTo>
                    <a:pt x="360" y="1152"/>
                    <a:pt x="131" y="923"/>
                    <a:pt x="131" y="642"/>
                  </a:cubicBezTo>
                  <a:cubicBezTo>
                    <a:pt x="131" y="360"/>
                    <a:pt x="360" y="130"/>
                    <a:pt x="642" y="130"/>
                  </a:cubicBezTo>
                  <a:close/>
                  <a:moveTo>
                    <a:pt x="642" y="0"/>
                  </a:moveTo>
                  <a:cubicBezTo>
                    <a:pt x="289" y="0"/>
                    <a:pt x="1" y="289"/>
                    <a:pt x="1" y="642"/>
                  </a:cubicBezTo>
                  <a:cubicBezTo>
                    <a:pt x="1" y="994"/>
                    <a:pt x="289" y="1282"/>
                    <a:pt x="642" y="1282"/>
                  </a:cubicBezTo>
                  <a:lnTo>
                    <a:pt x="5874" y="1282"/>
                  </a:lnTo>
                  <a:cubicBezTo>
                    <a:pt x="6228" y="1282"/>
                    <a:pt x="6514" y="994"/>
                    <a:pt x="6514" y="642"/>
                  </a:cubicBezTo>
                  <a:cubicBezTo>
                    <a:pt x="6514" y="289"/>
                    <a:pt x="6226" y="0"/>
                    <a:pt x="5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2"/>
            <p:cNvSpPr/>
            <p:nvPr/>
          </p:nvSpPr>
          <p:spPr>
            <a:xfrm>
              <a:off x="5969014" y="2704599"/>
              <a:ext cx="349875" cy="63190"/>
            </a:xfrm>
            <a:custGeom>
              <a:avLst/>
              <a:gdLst/>
              <a:ahLst/>
              <a:cxnLst/>
              <a:rect l="l" t="t" r="r" b="b"/>
              <a:pathLst>
                <a:path w="6384" h="1153" extrusionOk="0">
                  <a:moveTo>
                    <a:pt x="105" y="1"/>
                  </a:moveTo>
                  <a:cubicBezTo>
                    <a:pt x="47" y="1"/>
                    <a:pt x="0" y="48"/>
                    <a:pt x="0" y="106"/>
                  </a:cubicBezTo>
                  <a:lnTo>
                    <a:pt x="0" y="1048"/>
                  </a:lnTo>
                  <a:cubicBezTo>
                    <a:pt x="0" y="1106"/>
                    <a:pt x="47" y="1153"/>
                    <a:pt x="105" y="1153"/>
                  </a:cubicBezTo>
                  <a:lnTo>
                    <a:pt x="6279" y="1153"/>
                  </a:lnTo>
                  <a:cubicBezTo>
                    <a:pt x="6337" y="1153"/>
                    <a:pt x="6384" y="1105"/>
                    <a:pt x="6384" y="1048"/>
                  </a:cubicBezTo>
                  <a:lnTo>
                    <a:pt x="6384" y="106"/>
                  </a:lnTo>
                  <a:cubicBezTo>
                    <a:pt x="6384" y="48"/>
                    <a:pt x="6337" y="1"/>
                    <a:pt x="6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2"/>
            <p:cNvSpPr/>
            <p:nvPr/>
          </p:nvSpPr>
          <p:spPr>
            <a:xfrm>
              <a:off x="5965397" y="2701091"/>
              <a:ext cx="357000" cy="70315"/>
            </a:xfrm>
            <a:custGeom>
              <a:avLst/>
              <a:gdLst/>
              <a:ahLst/>
              <a:cxnLst/>
              <a:rect l="l" t="t" r="r" b="b"/>
              <a:pathLst>
                <a:path w="6514" h="1283" extrusionOk="0">
                  <a:moveTo>
                    <a:pt x="5874" y="128"/>
                  </a:moveTo>
                  <a:cubicBezTo>
                    <a:pt x="6155" y="128"/>
                    <a:pt x="6384" y="359"/>
                    <a:pt x="6384" y="640"/>
                  </a:cubicBezTo>
                  <a:cubicBezTo>
                    <a:pt x="6384" y="921"/>
                    <a:pt x="6155" y="1150"/>
                    <a:pt x="5874" y="1150"/>
                  </a:cubicBezTo>
                  <a:lnTo>
                    <a:pt x="642" y="1150"/>
                  </a:lnTo>
                  <a:cubicBezTo>
                    <a:pt x="360" y="1150"/>
                    <a:pt x="131" y="921"/>
                    <a:pt x="131" y="640"/>
                  </a:cubicBezTo>
                  <a:cubicBezTo>
                    <a:pt x="131" y="359"/>
                    <a:pt x="360" y="128"/>
                    <a:pt x="642" y="128"/>
                  </a:cubicBezTo>
                  <a:close/>
                  <a:moveTo>
                    <a:pt x="642" y="1"/>
                  </a:moveTo>
                  <a:cubicBezTo>
                    <a:pt x="289" y="1"/>
                    <a:pt x="1" y="288"/>
                    <a:pt x="1" y="641"/>
                  </a:cubicBezTo>
                  <a:cubicBezTo>
                    <a:pt x="1" y="994"/>
                    <a:pt x="289" y="1282"/>
                    <a:pt x="642" y="1282"/>
                  </a:cubicBezTo>
                  <a:lnTo>
                    <a:pt x="5874" y="1282"/>
                  </a:lnTo>
                  <a:cubicBezTo>
                    <a:pt x="6228" y="1282"/>
                    <a:pt x="6514" y="994"/>
                    <a:pt x="6514" y="641"/>
                  </a:cubicBezTo>
                  <a:cubicBezTo>
                    <a:pt x="6514" y="288"/>
                    <a:pt x="6226" y="1"/>
                    <a:pt x="5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2"/>
            <p:cNvSpPr/>
            <p:nvPr/>
          </p:nvSpPr>
          <p:spPr>
            <a:xfrm>
              <a:off x="6093638" y="2788942"/>
              <a:ext cx="100512" cy="11509"/>
            </a:xfrm>
            <a:custGeom>
              <a:avLst/>
              <a:gdLst/>
              <a:ahLst/>
              <a:cxnLst/>
              <a:rect l="l" t="t" r="r" b="b"/>
              <a:pathLst>
                <a:path w="1834" h="210" extrusionOk="0">
                  <a:moveTo>
                    <a:pt x="20" y="1"/>
                  </a:moveTo>
                  <a:cubicBezTo>
                    <a:pt x="9" y="1"/>
                    <a:pt x="1" y="8"/>
                    <a:pt x="1" y="19"/>
                  </a:cubicBezTo>
                  <a:lnTo>
                    <a:pt x="1" y="191"/>
                  </a:lnTo>
                  <a:cubicBezTo>
                    <a:pt x="1" y="201"/>
                    <a:pt x="9" y="210"/>
                    <a:pt x="20" y="210"/>
                  </a:cubicBezTo>
                  <a:lnTo>
                    <a:pt x="1816" y="210"/>
                  </a:lnTo>
                  <a:cubicBezTo>
                    <a:pt x="1825" y="210"/>
                    <a:pt x="1834" y="201"/>
                    <a:pt x="1834" y="191"/>
                  </a:cubicBezTo>
                  <a:lnTo>
                    <a:pt x="1834" y="19"/>
                  </a:lnTo>
                  <a:cubicBezTo>
                    <a:pt x="1834" y="8"/>
                    <a:pt x="1826" y="1"/>
                    <a:pt x="1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2"/>
            <p:cNvSpPr/>
            <p:nvPr/>
          </p:nvSpPr>
          <p:spPr>
            <a:xfrm>
              <a:off x="6358616" y="2356375"/>
              <a:ext cx="42145" cy="41487"/>
            </a:xfrm>
            <a:custGeom>
              <a:avLst/>
              <a:gdLst/>
              <a:ahLst/>
              <a:cxnLst/>
              <a:rect l="l" t="t" r="r" b="b"/>
              <a:pathLst>
                <a:path w="769" h="757" extrusionOk="0">
                  <a:moveTo>
                    <a:pt x="697" y="1"/>
                  </a:moveTo>
                  <a:cubicBezTo>
                    <a:pt x="680" y="1"/>
                    <a:pt x="664" y="7"/>
                    <a:pt x="651" y="20"/>
                  </a:cubicBezTo>
                  <a:lnTo>
                    <a:pt x="26" y="646"/>
                  </a:lnTo>
                  <a:cubicBezTo>
                    <a:pt x="0" y="672"/>
                    <a:pt x="0" y="712"/>
                    <a:pt x="26" y="738"/>
                  </a:cubicBezTo>
                  <a:cubicBezTo>
                    <a:pt x="37" y="751"/>
                    <a:pt x="54" y="757"/>
                    <a:pt x="71" y="757"/>
                  </a:cubicBezTo>
                  <a:cubicBezTo>
                    <a:pt x="88" y="757"/>
                    <a:pt x="105" y="751"/>
                    <a:pt x="117" y="738"/>
                  </a:cubicBezTo>
                  <a:lnTo>
                    <a:pt x="743" y="113"/>
                  </a:lnTo>
                  <a:cubicBezTo>
                    <a:pt x="769" y="87"/>
                    <a:pt x="769" y="46"/>
                    <a:pt x="743" y="20"/>
                  </a:cubicBezTo>
                  <a:cubicBezTo>
                    <a:pt x="730" y="7"/>
                    <a:pt x="713" y="1"/>
                    <a:pt x="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2"/>
            <p:cNvSpPr/>
            <p:nvPr/>
          </p:nvSpPr>
          <p:spPr>
            <a:xfrm>
              <a:off x="6358670" y="2356375"/>
              <a:ext cx="42200" cy="41487"/>
            </a:xfrm>
            <a:custGeom>
              <a:avLst/>
              <a:gdLst/>
              <a:ahLst/>
              <a:cxnLst/>
              <a:rect l="l" t="t" r="r" b="b"/>
              <a:pathLst>
                <a:path w="770" h="757" extrusionOk="0">
                  <a:moveTo>
                    <a:pt x="72" y="1"/>
                  </a:moveTo>
                  <a:cubicBezTo>
                    <a:pt x="56" y="1"/>
                    <a:pt x="39" y="7"/>
                    <a:pt x="26" y="20"/>
                  </a:cubicBezTo>
                  <a:cubicBezTo>
                    <a:pt x="0" y="46"/>
                    <a:pt x="0" y="87"/>
                    <a:pt x="26" y="113"/>
                  </a:cubicBezTo>
                  <a:lnTo>
                    <a:pt x="651" y="738"/>
                  </a:lnTo>
                  <a:cubicBezTo>
                    <a:pt x="663" y="751"/>
                    <a:pt x="680" y="757"/>
                    <a:pt x="696" y="757"/>
                  </a:cubicBezTo>
                  <a:cubicBezTo>
                    <a:pt x="712" y="757"/>
                    <a:pt x="729" y="751"/>
                    <a:pt x="743" y="738"/>
                  </a:cubicBezTo>
                  <a:cubicBezTo>
                    <a:pt x="769" y="712"/>
                    <a:pt x="769" y="672"/>
                    <a:pt x="743" y="646"/>
                  </a:cubicBezTo>
                  <a:lnTo>
                    <a:pt x="118" y="20"/>
                  </a:lnTo>
                  <a:cubicBezTo>
                    <a:pt x="105" y="7"/>
                    <a:pt x="89"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2"/>
            <p:cNvSpPr/>
            <p:nvPr/>
          </p:nvSpPr>
          <p:spPr>
            <a:xfrm>
              <a:off x="5844499" y="2914717"/>
              <a:ext cx="495656" cy="289316"/>
            </a:xfrm>
            <a:custGeom>
              <a:avLst/>
              <a:gdLst/>
              <a:ahLst/>
              <a:cxnLst/>
              <a:rect l="l" t="t" r="r" b="b"/>
              <a:pathLst>
                <a:path w="9044" h="5279" extrusionOk="0">
                  <a:moveTo>
                    <a:pt x="527" y="0"/>
                  </a:moveTo>
                  <a:cubicBezTo>
                    <a:pt x="236" y="0"/>
                    <a:pt x="0" y="236"/>
                    <a:pt x="0" y="527"/>
                  </a:cubicBezTo>
                  <a:lnTo>
                    <a:pt x="0" y="4753"/>
                  </a:lnTo>
                  <a:cubicBezTo>
                    <a:pt x="0" y="5043"/>
                    <a:pt x="236" y="5279"/>
                    <a:pt x="527" y="5279"/>
                  </a:cubicBezTo>
                  <a:lnTo>
                    <a:pt x="8515" y="5279"/>
                  </a:lnTo>
                  <a:cubicBezTo>
                    <a:pt x="8807" y="5279"/>
                    <a:pt x="9044" y="5043"/>
                    <a:pt x="9042" y="4753"/>
                  </a:cubicBezTo>
                  <a:lnTo>
                    <a:pt x="9042" y="527"/>
                  </a:lnTo>
                  <a:cubicBezTo>
                    <a:pt x="9042" y="236"/>
                    <a:pt x="8806" y="0"/>
                    <a:pt x="8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2"/>
            <p:cNvSpPr/>
            <p:nvPr/>
          </p:nvSpPr>
          <p:spPr>
            <a:xfrm>
              <a:off x="6205877" y="2943708"/>
              <a:ext cx="77111" cy="216754"/>
            </a:xfrm>
            <a:custGeom>
              <a:avLst/>
              <a:gdLst/>
              <a:ahLst/>
              <a:cxnLst/>
              <a:rect l="l" t="t" r="r" b="b"/>
              <a:pathLst>
                <a:path w="1407" h="3955" extrusionOk="0">
                  <a:moveTo>
                    <a:pt x="1" y="1"/>
                  </a:moveTo>
                  <a:lnTo>
                    <a:pt x="1" y="3955"/>
                  </a:lnTo>
                  <a:lnTo>
                    <a:pt x="1407" y="3955"/>
                  </a:lnTo>
                  <a:lnTo>
                    <a:pt x="1407"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2"/>
            <p:cNvSpPr/>
            <p:nvPr/>
          </p:nvSpPr>
          <p:spPr>
            <a:xfrm>
              <a:off x="6202260" y="2940146"/>
              <a:ext cx="84290" cy="223878"/>
            </a:xfrm>
            <a:custGeom>
              <a:avLst/>
              <a:gdLst/>
              <a:ahLst/>
              <a:cxnLst/>
              <a:rect l="l" t="t" r="r" b="b"/>
              <a:pathLst>
                <a:path w="1538" h="4085" extrusionOk="0">
                  <a:moveTo>
                    <a:pt x="1407" y="130"/>
                  </a:moveTo>
                  <a:lnTo>
                    <a:pt x="1407" y="3954"/>
                  </a:lnTo>
                  <a:lnTo>
                    <a:pt x="130" y="3954"/>
                  </a:lnTo>
                  <a:lnTo>
                    <a:pt x="130" y="130"/>
                  </a:lnTo>
                  <a:close/>
                  <a:moveTo>
                    <a:pt x="64" y="0"/>
                  </a:moveTo>
                  <a:cubicBezTo>
                    <a:pt x="28" y="0"/>
                    <a:pt x="0" y="29"/>
                    <a:pt x="0" y="66"/>
                  </a:cubicBezTo>
                  <a:lnTo>
                    <a:pt x="0" y="4020"/>
                  </a:lnTo>
                  <a:cubicBezTo>
                    <a:pt x="0" y="4056"/>
                    <a:pt x="28" y="4084"/>
                    <a:pt x="64" y="4084"/>
                  </a:cubicBezTo>
                  <a:lnTo>
                    <a:pt x="1473" y="4084"/>
                  </a:lnTo>
                  <a:cubicBezTo>
                    <a:pt x="1507" y="4084"/>
                    <a:pt x="1537" y="4056"/>
                    <a:pt x="1537" y="4020"/>
                  </a:cubicBezTo>
                  <a:lnTo>
                    <a:pt x="1537" y="66"/>
                  </a:lnTo>
                  <a:cubicBezTo>
                    <a:pt x="1537" y="29"/>
                    <a:pt x="1509" y="0"/>
                    <a:pt x="1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2"/>
            <p:cNvSpPr/>
            <p:nvPr/>
          </p:nvSpPr>
          <p:spPr>
            <a:xfrm>
              <a:off x="6096488" y="3037971"/>
              <a:ext cx="77385" cy="122434"/>
            </a:xfrm>
            <a:custGeom>
              <a:avLst/>
              <a:gdLst/>
              <a:ahLst/>
              <a:cxnLst/>
              <a:rect l="l" t="t" r="r" b="b"/>
              <a:pathLst>
                <a:path w="1412" h="2234" extrusionOk="0">
                  <a:moveTo>
                    <a:pt x="1" y="0"/>
                  </a:moveTo>
                  <a:lnTo>
                    <a:pt x="1" y="2234"/>
                  </a:lnTo>
                  <a:lnTo>
                    <a:pt x="1411" y="2234"/>
                  </a:lnTo>
                  <a:lnTo>
                    <a:pt x="141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2"/>
            <p:cNvSpPr/>
            <p:nvPr/>
          </p:nvSpPr>
          <p:spPr>
            <a:xfrm>
              <a:off x="6092980" y="3034463"/>
              <a:ext cx="84400" cy="129559"/>
            </a:xfrm>
            <a:custGeom>
              <a:avLst/>
              <a:gdLst/>
              <a:ahLst/>
              <a:cxnLst/>
              <a:rect l="l" t="t" r="r" b="b"/>
              <a:pathLst>
                <a:path w="1540" h="2364" extrusionOk="0">
                  <a:moveTo>
                    <a:pt x="1412" y="130"/>
                  </a:moveTo>
                  <a:lnTo>
                    <a:pt x="1412" y="2233"/>
                  </a:lnTo>
                  <a:lnTo>
                    <a:pt x="131" y="2233"/>
                  </a:lnTo>
                  <a:lnTo>
                    <a:pt x="131" y="130"/>
                  </a:lnTo>
                  <a:close/>
                  <a:moveTo>
                    <a:pt x="65" y="0"/>
                  </a:moveTo>
                  <a:cubicBezTo>
                    <a:pt x="29" y="0"/>
                    <a:pt x="1" y="28"/>
                    <a:pt x="1" y="64"/>
                  </a:cubicBezTo>
                  <a:lnTo>
                    <a:pt x="1" y="2299"/>
                  </a:lnTo>
                  <a:cubicBezTo>
                    <a:pt x="1" y="2335"/>
                    <a:pt x="29" y="2363"/>
                    <a:pt x="65" y="2363"/>
                  </a:cubicBezTo>
                  <a:lnTo>
                    <a:pt x="1475" y="2363"/>
                  </a:lnTo>
                  <a:cubicBezTo>
                    <a:pt x="1512" y="2363"/>
                    <a:pt x="1540" y="2335"/>
                    <a:pt x="1540" y="2299"/>
                  </a:cubicBezTo>
                  <a:lnTo>
                    <a:pt x="1540" y="64"/>
                  </a:lnTo>
                  <a:cubicBezTo>
                    <a:pt x="1540" y="28"/>
                    <a:pt x="1512" y="0"/>
                    <a:pt x="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2"/>
            <p:cNvSpPr/>
            <p:nvPr/>
          </p:nvSpPr>
          <p:spPr>
            <a:xfrm>
              <a:off x="6200068" y="2943708"/>
              <a:ext cx="77385" cy="208971"/>
            </a:xfrm>
            <a:custGeom>
              <a:avLst/>
              <a:gdLst/>
              <a:ahLst/>
              <a:cxnLst/>
              <a:rect l="l" t="t" r="r" b="b"/>
              <a:pathLst>
                <a:path w="1412" h="3813" extrusionOk="0">
                  <a:moveTo>
                    <a:pt x="1" y="1"/>
                  </a:moveTo>
                  <a:lnTo>
                    <a:pt x="1" y="3813"/>
                  </a:lnTo>
                  <a:lnTo>
                    <a:pt x="1411" y="3813"/>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2"/>
            <p:cNvSpPr/>
            <p:nvPr/>
          </p:nvSpPr>
          <p:spPr>
            <a:xfrm>
              <a:off x="6196560" y="2940146"/>
              <a:ext cx="84455" cy="216096"/>
            </a:xfrm>
            <a:custGeom>
              <a:avLst/>
              <a:gdLst/>
              <a:ahLst/>
              <a:cxnLst/>
              <a:rect l="l" t="t" r="r" b="b"/>
              <a:pathLst>
                <a:path w="1541" h="3943" extrusionOk="0">
                  <a:moveTo>
                    <a:pt x="1411" y="130"/>
                  </a:moveTo>
                  <a:lnTo>
                    <a:pt x="1411" y="3813"/>
                  </a:lnTo>
                  <a:lnTo>
                    <a:pt x="130" y="3813"/>
                  </a:lnTo>
                  <a:lnTo>
                    <a:pt x="130" y="130"/>
                  </a:lnTo>
                  <a:close/>
                  <a:moveTo>
                    <a:pt x="0" y="0"/>
                  </a:moveTo>
                  <a:lnTo>
                    <a:pt x="0" y="3943"/>
                  </a:lnTo>
                  <a:lnTo>
                    <a:pt x="1540" y="3943"/>
                  </a:lnTo>
                  <a:lnTo>
                    <a:pt x="1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2"/>
            <p:cNvSpPr/>
            <p:nvPr/>
          </p:nvSpPr>
          <p:spPr>
            <a:xfrm>
              <a:off x="6090843" y="3038026"/>
              <a:ext cx="77330" cy="114652"/>
            </a:xfrm>
            <a:custGeom>
              <a:avLst/>
              <a:gdLst/>
              <a:ahLst/>
              <a:cxnLst/>
              <a:rect l="l" t="t" r="r" b="b"/>
              <a:pathLst>
                <a:path w="1411" h="2092" extrusionOk="0">
                  <a:moveTo>
                    <a:pt x="0" y="0"/>
                  </a:moveTo>
                  <a:lnTo>
                    <a:pt x="0" y="2092"/>
                  </a:lnTo>
                  <a:lnTo>
                    <a:pt x="1410" y="2092"/>
                  </a:lnTo>
                  <a:lnTo>
                    <a:pt x="1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2"/>
            <p:cNvSpPr/>
            <p:nvPr/>
          </p:nvSpPr>
          <p:spPr>
            <a:xfrm>
              <a:off x="6087281" y="3034518"/>
              <a:ext cx="84400" cy="121722"/>
            </a:xfrm>
            <a:custGeom>
              <a:avLst/>
              <a:gdLst/>
              <a:ahLst/>
              <a:cxnLst/>
              <a:rect l="l" t="t" r="r" b="b"/>
              <a:pathLst>
                <a:path w="1540" h="2221" extrusionOk="0">
                  <a:moveTo>
                    <a:pt x="1412" y="130"/>
                  </a:moveTo>
                  <a:lnTo>
                    <a:pt x="1412" y="2091"/>
                  </a:lnTo>
                  <a:lnTo>
                    <a:pt x="132" y="2091"/>
                  </a:lnTo>
                  <a:lnTo>
                    <a:pt x="132" y="130"/>
                  </a:lnTo>
                  <a:close/>
                  <a:moveTo>
                    <a:pt x="65" y="0"/>
                  </a:moveTo>
                  <a:cubicBezTo>
                    <a:pt x="29" y="0"/>
                    <a:pt x="1" y="29"/>
                    <a:pt x="1" y="65"/>
                  </a:cubicBezTo>
                  <a:lnTo>
                    <a:pt x="1" y="2157"/>
                  </a:lnTo>
                  <a:cubicBezTo>
                    <a:pt x="1" y="2193"/>
                    <a:pt x="29" y="2221"/>
                    <a:pt x="65" y="2221"/>
                  </a:cubicBezTo>
                  <a:lnTo>
                    <a:pt x="1475" y="2221"/>
                  </a:lnTo>
                  <a:cubicBezTo>
                    <a:pt x="1512" y="2221"/>
                    <a:pt x="1540" y="2193"/>
                    <a:pt x="1540" y="2157"/>
                  </a:cubicBezTo>
                  <a:lnTo>
                    <a:pt x="1540" y="65"/>
                  </a:lnTo>
                  <a:cubicBezTo>
                    <a:pt x="1540" y="29"/>
                    <a:pt x="1512" y="0"/>
                    <a:pt x="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2"/>
            <p:cNvSpPr/>
            <p:nvPr/>
          </p:nvSpPr>
          <p:spPr>
            <a:xfrm>
              <a:off x="5986496" y="3093926"/>
              <a:ext cx="77385" cy="67027"/>
            </a:xfrm>
            <a:custGeom>
              <a:avLst/>
              <a:gdLst/>
              <a:ahLst/>
              <a:cxnLst/>
              <a:rect l="l" t="t" r="r" b="b"/>
              <a:pathLst>
                <a:path w="1412" h="1223" extrusionOk="0">
                  <a:moveTo>
                    <a:pt x="1" y="1"/>
                  </a:moveTo>
                  <a:lnTo>
                    <a:pt x="1" y="1222"/>
                  </a:lnTo>
                  <a:lnTo>
                    <a:pt x="1411" y="1222"/>
                  </a:lnTo>
                  <a:lnTo>
                    <a:pt x="1411"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2"/>
            <p:cNvSpPr/>
            <p:nvPr/>
          </p:nvSpPr>
          <p:spPr>
            <a:xfrm>
              <a:off x="5982989" y="3090418"/>
              <a:ext cx="84455" cy="74096"/>
            </a:xfrm>
            <a:custGeom>
              <a:avLst/>
              <a:gdLst/>
              <a:ahLst/>
              <a:cxnLst/>
              <a:rect l="l" t="t" r="r" b="b"/>
              <a:pathLst>
                <a:path w="1541" h="1352" extrusionOk="0">
                  <a:moveTo>
                    <a:pt x="1411" y="130"/>
                  </a:moveTo>
                  <a:lnTo>
                    <a:pt x="1411" y="1222"/>
                  </a:lnTo>
                  <a:lnTo>
                    <a:pt x="130" y="1222"/>
                  </a:lnTo>
                  <a:lnTo>
                    <a:pt x="130" y="130"/>
                  </a:lnTo>
                  <a:close/>
                  <a:moveTo>
                    <a:pt x="65" y="0"/>
                  </a:moveTo>
                  <a:cubicBezTo>
                    <a:pt x="28" y="0"/>
                    <a:pt x="0" y="28"/>
                    <a:pt x="0" y="65"/>
                  </a:cubicBezTo>
                  <a:lnTo>
                    <a:pt x="0" y="1287"/>
                  </a:lnTo>
                  <a:cubicBezTo>
                    <a:pt x="0" y="1323"/>
                    <a:pt x="28" y="1351"/>
                    <a:pt x="65" y="1351"/>
                  </a:cubicBezTo>
                  <a:lnTo>
                    <a:pt x="1475" y="1351"/>
                  </a:lnTo>
                  <a:cubicBezTo>
                    <a:pt x="1511" y="1351"/>
                    <a:pt x="1541" y="1323"/>
                    <a:pt x="1541" y="1287"/>
                  </a:cubicBezTo>
                  <a:lnTo>
                    <a:pt x="1541" y="65"/>
                  </a:lnTo>
                  <a:cubicBezTo>
                    <a:pt x="1541" y="28"/>
                    <a:pt x="1511" y="0"/>
                    <a:pt x="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2"/>
            <p:cNvSpPr/>
            <p:nvPr/>
          </p:nvSpPr>
          <p:spPr>
            <a:xfrm>
              <a:off x="5980851" y="3093871"/>
              <a:ext cx="77330" cy="62423"/>
            </a:xfrm>
            <a:custGeom>
              <a:avLst/>
              <a:gdLst/>
              <a:ahLst/>
              <a:cxnLst/>
              <a:rect l="l" t="t" r="r" b="b"/>
              <a:pathLst>
                <a:path w="1411" h="1139" extrusionOk="0">
                  <a:moveTo>
                    <a:pt x="0" y="1"/>
                  </a:moveTo>
                  <a:lnTo>
                    <a:pt x="0" y="1139"/>
                  </a:lnTo>
                  <a:lnTo>
                    <a:pt x="1410" y="1139"/>
                  </a:lnTo>
                  <a:lnTo>
                    <a:pt x="14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2"/>
            <p:cNvSpPr/>
            <p:nvPr/>
          </p:nvSpPr>
          <p:spPr>
            <a:xfrm>
              <a:off x="5977344" y="3090418"/>
              <a:ext cx="84400" cy="69493"/>
            </a:xfrm>
            <a:custGeom>
              <a:avLst/>
              <a:gdLst/>
              <a:ahLst/>
              <a:cxnLst/>
              <a:rect l="l" t="t" r="r" b="b"/>
              <a:pathLst>
                <a:path w="1540" h="1268" extrusionOk="0">
                  <a:moveTo>
                    <a:pt x="1411" y="128"/>
                  </a:moveTo>
                  <a:lnTo>
                    <a:pt x="1411" y="1138"/>
                  </a:lnTo>
                  <a:lnTo>
                    <a:pt x="130" y="1138"/>
                  </a:lnTo>
                  <a:lnTo>
                    <a:pt x="130" y="128"/>
                  </a:lnTo>
                  <a:close/>
                  <a:moveTo>
                    <a:pt x="1" y="0"/>
                  </a:moveTo>
                  <a:lnTo>
                    <a:pt x="1" y="1267"/>
                  </a:lnTo>
                  <a:lnTo>
                    <a:pt x="1540" y="1267"/>
                  </a:lnTo>
                  <a:lnTo>
                    <a:pt x="1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2"/>
            <p:cNvSpPr/>
            <p:nvPr/>
          </p:nvSpPr>
          <p:spPr>
            <a:xfrm>
              <a:off x="5881875" y="3129384"/>
              <a:ext cx="77330" cy="31622"/>
            </a:xfrm>
            <a:custGeom>
              <a:avLst/>
              <a:gdLst/>
              <a:ahLst/>
              <a:cxnLst/>
              <a:rect l="l" t="t" r="r" b="b"/>
              <a:pathLst>
                <a:path w="1411" h="577" extrusionOk="0">
                  <a:moveTo>
                    <a:pt x="0" y="0"/>
                  </a:moveTo>
                  <a:lnTo>
                    <a:pt x="0" y="576"/>
                  </a:lnTo>
                  <a:lnTo>
                    <a:pt x="1411" y="576"/>
                  </a:lnTo>
                  <a:lnTo>
                    <a:pt x="141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2"/>
            <p:cNvSpPr/>
            <p:nvPr/>
          </p:nvSpPr>
          <p:spPr>
            <a:xfrm>
              <a:off x="5878313" y="3125767"/>
              <a:ext cx="84455" cy="38747"/>
            </a:xfrm>
            <a:custGeom>
              <a:avLst/>
              <a:gdLst/>
              <a:ahLst/>
              <a:cxnLst/>
              <a:rect l="l" t="t" r="r" b="b"/>
              <a:pathLst>
                <a:path w="1541" h="707" extrusionOk="0">
                  <a:moveTo>
                    <a:pt x="1412" y="130"/>
                  </a:moveTo>
                  <a:lnTo>
                    <a:pt x="1412" y="577"/>
                  </a:lnTo>
                  <a:lnTo>
                    <a:pt x="132" y="577"/>
                  </a:lnTo>
                  <a:lnTo>
                    <a:pt x="132" y="130"/>
                  </a:lnTo>
                  <a:close/>
                  <a:moveTo>
                    <a:pt x="65" y="1"/>
                  </a:moveTo>
                  <a:cubicBezTo>
                    <a:pt x="29" y="1"/>
                    <a:pt x="1" y="30"/>
                    <a:pt x="1" y="66"/>
                  </a:cubicBezTo>
                  <a:lnTo>
                    <a:pt x="1" y="642"/>
                  </a:lnTo>
                  <a:cubicBezTo>
                    <a:pt x="1" y="678"/>
                    <a:pt x="29" y="706"/>
                    <a:pt x="65" y="706"/>
                  </a:cubicBezTo>
                  <a:lnTo>
                    <a:pt x="1476" y="706"/>
                  </a:lnTo>
                  <a:cubicBezTo>
                    <a:pt x="1512" y="706"/>
                    <a:pt x="1541" y="678"/>
                    <a:pt x="1541" y="642"/>
                  </a:cubicBezTo>
                  <a:lnTo>
                    <a:pt x="1541" y="66"/>
                  </a:lnTo>
                  <a:cubicBezTo>
                    <a:pt x="1541" y="30"/>
                    <a:pt x="1512" y="1"/>
                    <a:pt x="1476"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2"/>
            <p:cNvSpPr/>
            <p:nvPr/>
          </p:nvSpPr>
          <p:spPr>
            <a:xfrm>
              <a:off x="5876176" y="3129439"/>
              <a:ext cx="77330" cy="29375"/>
            </a:xfrm>
            <a:custGeom>
              <a:avLst/>
              <a:gdLst/>
              <a:ahLst/>
              <a:cxnLst/>
              <a:rect l="l" t="t" r="r" b="b"/>
              <a:pathLst>
                <a:path w="1411" h="536" extrusionOk="0">
                  <a:moveTo>
                    <a:pt x="0" y="0"/>
                  </a:moveTo>
                  <a:lnTo>
                    <a:pt x="0" y="536"/>
                  </a:lnTo>
                  <a:lnTo>
                    <a:pt x="1411" y="536"/>
                  </a:lnTo>
                  <a:lnTo>
                    <a:pt x="1411" y="0"/>
                  </a:lnTo>
                  <a:close/>
                </a:path>
              </a:pathLst>
            </a:custGeom>
            <a:solidFill>
              <a:srgbClr val="00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2"/>
            <p:cNvSpPr/>
            <p:nvPr/>
          </p:nvSpPr>
          <p:spPr>
            <a:xfrm>
              <a:off x="5872668" y="3125821"/>
              <a:ext cx="84455" cy="36610"/>
            </a:xfrm>
            <a:custGeom>
              <a:avLst/>
              <a:gdLst/>
              <a:ahLst/>
              <a:cxnLst/>
              <a:rect l="l" t="t" r="r" b="b"/>
              <a:pathLst>
                <a:path w="1541" h="668" extrusionOk="0">
                  <a:moveTo>
                    <a:pt x="1412" y="130"/>
                  </a:moveTo>
                  <a:lnTo>
                    <a:pt x="1412" y="537"/>
                  </a:lnTo>
                  <a:lnTo>
                    <a:pt x="131" y="537"/>
                  </a:lnTo>
                  <a:lnTo>
                    <a:pt x="131" y="130"/>
                  </a:lnTo>
                  <a:close/>
                  <a:moveTo>
                    <a:pt x="64" y="1"/>
                  </a:moveTo>
                  <a:cubicBezTo>
                    <a:pt x="28" y="1"/>
                    <a:pt x="0" y="30"/>
                    <a:pt x="0" y="66"/>
                  </a:cubicBezTo>
                  <a:lnTo>
                    <a:pt x="0" y="602"/>
                  </a:lnTo>
                  <a:cubicBezTo>
                    <a:pt x="0" y="638"/>
                    <a:pt x="28" y="667"/>
                    <a:pt x="64" y="667"/>
                  </a:cubicBezTo>
                  <a:lnTo>
                    <a:pt x="1475" y="667"/>
                  </a:lnTo>
                  <a:cubicBezTo>
                    <a:pt x="1511" y="667"/>
                    <a:pt x="1540" y="637"/>
                    <a:pt x="1540" y="602"/>
                  </a:cubicBezTo>
                  <a:lnTo>
                    <a:pt x="1540" y="66"/>
                  </a:lnTo>
                  <a:cubicBezTo>
                    <a:pt x="1540" y="30"/>
                    <a:pt x="1511" y="1"/>
                    <a:pt x="147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2"/>
            <p:cNvSpPr/>
            <p:nvPr/>
          </p:nvSpPr>
          <p:spPr>
            <a:xfrm>
              <a:off x="5892836" y="2973193"/>
              <a:ext cx="176088" cy="119420"/>
            </a:xfrm>
            <a:custGeom>
              <a:avLst/>
              <a:gdLst/>
              <a:ahLst/>
              <a:cxnLst/>
              <a:rect l="l" t="t" r="r" b="b"/>
              <a:pathLst>
                <a:path w="3213" h="2179" extrusionOk="0">
                  <a:moveTo>
                    <a:pt x="2966" y="1"/>
                  </a:moveTo>
                  <a:cubicBezTo>
                    <a:pt x="2899" y="1"/>
                    <a:pt x="2832" y="32"/>
                    <a:pt x="2789" y="91"/>
                  </a:cubicBezTo>
                  <a:lnTo>
                    <a:pt x="2783" y="100"/>
                  </a:lnTo>
                  <a:cubicBezTo>
                    <a:pt x="2618" y="324"/>
                    <a:pt x="2444" y="547"/>
                    <a:pt x="2236" y="741"/>
                  </a:cubicBezTo>
                  <a:cubicBezTo>
                    <a:pt x="2030" y="938"/>
                    <a:pt x="1812" y="1125"/>
                    <a:pt x="1574" y="1289"/>
                  </a:cubicBezTo>
                  <a:cubicBezTo>
                    <a:pt x="1339" y="1455"/>
                    <a:pt x="1091" y="1607"/>
                    <a:pt x="833" y="1742"/>
                  </a:cubicBezTo>
                  <a:cubicBezTo>
                    <a:pt x="576" y="1876"/>
                    <a:pt x="308" y="1997"/>
                    <a:pt x="34" y="2094"/>
                  </a:cubicBezTo>
                  <a:lnTo>
                    <a:pt x="34" y="2091"/>
                  </a:lnTo>
                  <a:cubicBezTo>
                    <a:pt x="12" y="2100"/>
                    <a:pt x="1" y="2123"/>
                    <a:pt x="6" y="2145"/>
                  </a:cubicBezTo>
                  <a:cubicBezTo>
                    <a:pt x="11" y="2165"/>
                    <a:pt x="29" y="2179"/>
                    <a:pt x="49" y="2179"/>
                  </a:cubicBezTo>
                  <a:cubicBezTo>
                    <a:pt x="53" y="2179"/>
                    <a:pt x="56" y="2179"/>
                    <a:pt x="60" y="2178"/>
                  </a:cubicBezTo>
                  <a:cubicBezTo>
                    <a:pt x="350" y="2107"/>
                    <a:pt x="631" y="2012"/>
                    <a:pt x="909" y="1899"/>
                  </a:cubicBezTo>
                  <a:cubicBezTo>
                    <a:pt x="1185" y="1788"/>
                    <a:pt x="1455" y="1658"/>
                    <a:pt x="1717" y="1509"/>
                  </a:cubicBezTo>
                  <a:cubicBezTo>
                    <a:pt x="1979" y="1363"/>
                    <a:pt x="2229" y="1192"/>
                    <a:pt x="2467" y="1002"/>
                  </a:cubicBezTo>
                  <a:cubicBezTo>
                    <a:pt x="2709" y="815"/>
                    <a:pt x="2923" y="595"/>
                    <a:pt x="3129" y="363"/>
                  </a:cubicBezTo>
                  <a:cubicBezTo>
                    <a:pt x="3134" y="358"/>
                    <a:pt x="3139" y="352"/>
                    <a:pt x="3142" y="347"/>
                  </a:cubicBezTo>
                  <a:cubicBezTo>
                    <a:pt x="3213" y="249"/>
                    <a:pt x="3192" y="113"/>
                    <a:pt x="3094" y="42"/>
                  </a:cubicBezTo>
                  <a:cubicBezTo>
                    <a:pt x="3055" y="14"/>
                    <a:pt x="3011"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2"/>
            <p:cNvSpPr/>
            <p:nvPr/>
          </p:nvSpPr>
          <p:spPr>
            <a:xfrm>
              <a:off x="6023325" y="2952093"/>
              <a:ext cx="52503" cy="62478"/>
            </a:xfrm>
            <a:custGeom>
              <a:avLst/>
              <a:gdLst/>
              <a:ahLst/>
              <a:cxnLst/>
              <a:rect l="l" t="t" r="r" b="b"/>
              <a:pathLst>
                <a:path w="958" h="1140" extrusionOk="0">
                  <a:moveTo>
                    <a:pt x="957" y="0"/>
                  </a:moveTo>
                  <a:lnTo>
                    <a:pt x="0" y="651"/>
                  </a:lnTo>
                  <a:lnTo>
                    <a:pt x="481" y="735"/>
                  </a:lnTo>
                  <a:lnTo>
                    <a:pt x="755" y="1140"/>
                  </a:lnTo>
                  <a:lnTo>
                    <a:pt x="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2"/>
            <p:cNvSpPr/>
            <p:nvPr/>
          </p:nvSpPr>
          <p:spPr>
            <a:xfrm>
              <a:off x="7503089" y="1782468"/>
              <a:ext cx="213520" cy="327076"/>
            </a:xfrm>
            <a:custGeom>
              <a:avLst/>
              <a:gdLst/>
              <a:ahLst/>
              <a:cxnLst/>
              <a:rect l="l" t="t" r="r" b="b"/>
              <a:pathLst>
                <a:path w="3896" h="5968" extrusionOk="0">
                  <a:moveTo>
                    <a:pt x="413" y="0"/>
                  </a:moveTo>
                  <a:cubicBezTo>
                    <a:pt x="177" y="0"/>
                    <a:pt x="0" y="8"/>
                    <a:pt x="0" y="8"/>
                  </a:cubicBezTo>
                  <a:lnTo>
                    <a:pt x="3277" y="5967"/>
                  </a:lnTo>
                  <a:cubicBezTo>
                    <a:pt x="3714" y="5166"/>
                    <a:pt x="3895" y="3778"/>
                    <a:pt x="3780" y="3382"/>
                  </a:cubicBezTo>
                  <a:cubicBezTo>
                    <a:pt x="3399" y="2080"/>
                    <a:pt x="1824" y="326"/>
                    <a:pt x="1526" y="138"/>
                  </a:cubicBezTo>
                  <a:cubicBezTo>
                    <a:pt x="1341" y="22"/>
                    <a:pt x="798" y="0"/>
                    <a:pt x="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2"/>
            <p:cNvSpPr/>
            <p:nvPr/>
          </p:nvSpPr>
          <p:spPr>
            <a:xfrm>
              <a:off x="7503089" y="1779783"/>
              <a:ext cx="213520" cy="329762"/>
            </a:xfrm>
            <a:custGeom>
              <a:avLst/>
              <a:gdLst/>
              <a:ahLst/>
              <a:cxnLst/>
              <a:rect l="l" t="t" r="r" b="b"/>
              <a:pathLst>
                <a:path w="3896" h="6017" fill="none" extrusionOk="0">
                  <a:moveTo>
                    <a:pt x="0" y="57"/>
                  </a:moveTo>
                  <a:cubicBezTo>
                    <a:pt x="0" y="57"/>
                    <a:pt x="1228" y="0"/>
                    <a:pt x="1526" y="187"/>
                  </a:cubicBezTo>
                  <a:cubicBezTo>
                    <a:pt x="1824" y="375"/>
                    <a:pt x="3399" y="2129"/>
                    <a:pt x="3780" y="3431"/>
                  </a:cubicBezTo>
                  <a:cubicBezTo>
                    <a:pt x="3895" y="3827"/>
                    <a:pt x="3714" y="5215"/>
                    <a:pt x="3277" y="6016"/>
                  </a:cubicBezTo>
                </a:path>
              </a:pathLst>
            </a:custGeom>
            <a:noFill/>
            <a:ln w="425" cap="flat" cmpd="sng">
              <a:solidFill>
                <a:srgbClr val="121B46"/>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2"/>
            <p:cNvSpPr/>
            <p:nvPr/>
          </p:nvSpPr>
          <p:spPr>
            <a:xfrm>
              <a:off x="7094415" y="1813597"/>
              <a:ext cx="490340" cy="398323"/>
            </a:xfrm>
            <a:custGeom>
              <a:avLst/>
              <a:gdLst/>
              <a:ahLst/>
              <a:cxnLst/>
              <a:rect l="l" t="t" r="r" b="b"/>
              <a:pathLst>
                <a:path w="8947" h="7268" extrusionOk="0">
                  <a:moveTo>
                    <a:pt x="755" y="0"/>
                  </a:moveTo>
                  <a:cubicBezTo>
                    <a:pt x="549" y="0"/>
                    <a:pt x="377" y="161"/>
                    <a:pt x="366" y="369"/>
                  </a:cubicBezTo>
                  <a:lnTo>
                    <a:pt x="309" y="1339"/>
                  </a:lnTo>
                  <a:lnTo>
                    <a:pt x="13" y="6398"/>
                  </a:lnTo>
                  <a:cubicBezTo>
                    <a:pt x="1" y="6614"/>
                    <a:pt x="166" y="6799"/>
                    <a:pt x="383" y="6811"/>
                  </a:cubicBezTo>
                  <a:lnTo>
                    <a:pt x="8168" y="7266"/>
                  </a:lnTo>
                  <a:cubicBezTo>
                    <a:pt x="8177" y="7267"/>
                    <a:pt x="8185" y="7267"/>
                    <a:pt x="8193" y="7267"/>
                  </a:cubicBezTo>
                  <a:cubicBezTo>
                    <a:pt x="8399" y="7267"/>
                    <a:pt x="8571" y="7107"/>
                    <a:pt x="8582" y="6898"/>
                  </a:cubicBezTo>
                  <a:lnTo>
                    <a:pt x="8648" y="5787"/>
                  </a:lnTo>
                  <a:lnTo>
                    <a:pt x="8934" y="869"/>
                  </a:lnTo>
                  <a:cubicBezTo>
                    <a:pt x="8947" y="654"/>
                    <a:pt x="8783" y="468"/>
                    <a:pt x="8566" y="456"/>
                  </a:cubicBezTo>
                  <a:lnTo>
                    <a:pt x="779" y="1"/>
                  </a:lnTo>
                  <a:cubicBezTo>
                    <a:pt x="771" y="0"/>
                    <a:pt x="763" y="0"/>
                    <a:pt x="755" y="0"/>
                  </a:cubicBezTo>
                  <a:close/>
                </a:path>
              </a:pathLst>
            </a:custGeom>
            <a:solidFill>
              <a:schemeClr val="lt1"/>
            </a:solidFill>
            <a:ln w="9525" cap="flat" cmpd="sng">
              <a:solidFill>
                <a:schemeClr val="dk1"/>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2"/>
            <p:cNvSpPr/>
            <p:nvPr/>
          </p:nvSpPr>
          <p:spPr>
            <a:xfrm>
              <a:off x="7094415" y="1812884"/>
              <a:ext cx="490340" cy="399693"/>
            </a:xfrm>
            <a:custGeom>
              <a:avLst/>
              <a:gdLst/>
              <a:ahLst/>
              <a:cxnLst/>
              <a:rect l="l" t="t" r="r" b="b"/>
              <a:pathLst>
                <a:path w="8947" h="7293" fill="none" extrusionOk="0">
                  <a:moveTo>
                    <a:pt x="383" y="6824"/>
                  </a:moveTo>
                  <a:lnTo>
                    <a:pt x="8168" y="7279"/>
                  </a:lnTo>
                  <a:cubicBezTo>
                    <a:pt x="8385" y="7293"/>
                    <a:pt x="8571" y="7128"/>
                    <a:pt x="8582" y="6911"/>
                  </a:cubicBezTo>
                  <a:lnTo>
                    <a:pt x="8648" y="5800"/>
                  </a:lnTo>
                  <a:lnTo>
                    <a:pt x="8934" y="882"/>
                  </a:lnTo>
                  <a:cubicBezTo>
                    <a:pt x="8947" y="667"/>
                    <a:pt x="8783" y="481"/>
                    <a:pt x="8566" y="469"/>
                  </a:cubicBezTo>
                  <a:lnTo>
                    <a:pt x="779" y="14"/>
                  </a:lnTo>
                  <a:cubicBezTo>
                    <a:pt x="563" y="0"/>
                    <a:pt x="378" y="165"/>
                    <a:pt x="366" y="382"/>
                  </a:cubicBezTo>
                  <a:lnTo>
                    <a:pt x="309" y="1352"/>
                  </a:lnTo>
                  <a:lnTo>
                    <a:pt x="13" y="6411"/>
                  </a:lnTo>
                  <a:cubicBezTo>
                    <a:pt x="1" y="6627"/>
                    <a:pt x="166" y="6812"/>
                    <a:pt x="383" y="6824"/>
                  </a:cubicBezTo>
                  <a:close/>
                </a:path>
              </a:pathLst>
            </a:custGeom>
            <a:noFill/>
            <a:ln w="650" cap="flat" cmpd="sng">
              <a:solidFill>
                <a:srgbClr val="180050"/>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2"/>
            <p:cNvSpPr/>
            <p:nvPr/>
          </p:nvSpPr>
          <p:spPr>
            <a:xfrm>
              <a:off x="7323605" y="1905558"/>
              <a:ext cx="75357" cy="86153"/>
            </a:xfrm>
            <a:custGeom>
              <a:avLst/>
              <a:gdLst/>
              <a:ahLst/>
              <a:cxnLst/>
              <a:rect l="l" t="t" r="r" b="b"/>
              <a:pathLst>
                <a:path w="1375" h="1572" extrusionOk="0">
                  <a:moveTo>
                    <a:pt x="1344" y="1"/>
                  </a:moveTo>
                  <a:cubicBezTo>
                    <a:pt x="564" y="88"/>
                    <a:pt x="0" y="790"/>
                    <a:pt x="87" y="1571"/>
                  </a:cubicBezTo>
                  <a:lnTo>
                    <a:pt x="362" y="1541"/>
                  </a:lnTo>
                  <a:cubicBezTo>
                    <a:pt x="357" y="1478"/>
                    <a:pt x="353" y="1414"/>
                    <a:pt x="357" y="1349"/>
                  </a:cubicBezTo>
                  <a:cubicBezTo>
                    <a:pt x="389" y="781"/>
                    <a:pt x="828" y="333"/>
                    <a:pt x="1374" y="269"/>
                  </a:cubicBezTo>
                  <a:lnTo>
                    <a:pt x="1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2"/>
            <p:cNvSpPr/>
            <p:nvPr/>
          </p:nvSpPr>
          <p:spPr>
            <a:xfrm>
              <a:off x="7323825" y="1903311"/>
              <a:ext cx="77604" cy="90647"/>
            </a:xfrm>
            <a:custGeom>
              <a:avLst/>
              <a:gdLst/>
              <a:ahLst/>
              <a:cxnLst/>
              <a:rect l="l" t="t" r="r" b="b"/>
              <a:pathLst>
                <a:path w="1416" h="1654" extrusionOk="0">
                  <a:moveTo>
                    <a:pt x="1304" y="89"/>
                  </a:moveTo>
                  <a:lnTo>
                    <a:pt x="1323" y="274"/>
                  </a:lnTo>
                  <a:cubicBezTo>
                    <a:pt x="766" y="361"/>
                    <a:pt x="343" y="821"/>
                    <a:pt x="310" y="1389"/>
                  </a:cubicBezTo>
                  <a:cubicBezTo>
                    <a:pt x="307" y="1438"/>
                    <a:pt x="309" y="1490"/>
                    <a:pt x="313" y="1546"/>
                  </a:cubicBezTo>
                  <a:lnTo>
                    <a:pt x="121" y="1566"/>
                  </a:lnTo>
                  <a:cubicBezTo>
                    <a:pt x="92" y="1215"/>
                    <a:pt x="197" y="871"/>
                    <a:pt x="419" y="594"/>
                  </a:cubicBezTo>
                  <a:cubicBezTo>
                    <a:pt x="641" y="316"/>
                    <a:pt x="954" y="138"/>
                    <a:pt x="1304" y="89"/>
                  </a:cubicBezTo>
                  <a:close/>
                  <a:moveTo>
                    <a:pt x="1342" y="0"/>
                  </a:moveTo>
                  <a:cubicBezTo>
                    <a:pt x="1340" y="0"/>
                    <a:pt x="1339" y="0"/>
                    <a:pt x="1338" y="0"/>
                  </a:cubicBezTo>
                  <a:cubicBezTo>
                    <a:pt x="949" y="44"/>
                    <a:pt x="599" y="236"/>
                    <a:pt x="355" y="540"/>
                  </a:cubicBezTo>
                  <a:cubicBezTo>
                    <a:pt x="110" y="845"/>
                    <a:pt x="0" y="1227"/>
                    <a:pt x="43" y="1616"/>
                  </a:cubicBezTo>
                  <a:cubicBezTo>
                    <a:pt x="46" y="1637"/>
                    <a:pt x="63" y="1653"/>
                    <a:pt x="82" y="1654"/>
                  </a:cubicBezTo>
                  <a:cubicBezTo>
                    <a:pt x="83" y="1654"/>
                    <a:pt x="85" y="1654"/>
                    <a:pt x="91" y="1652"/>
                  </a:cubicBezTo>
                  <a:lnTo>
                    <a:pt x="366" y="1622"/>
                  </a:lnTo>
                  <a:cubicBezTo>
                    <a:pt x="388" y="1619"/>
                    <a:pt x="405" y="1600"/>
                    <a:pt x="402" y="1577"/>
                  </a:cubicBezTo>
                  <a:cubicBezTo>
                    <a:pt x="395" y="1509"/>
                    <a:pt x="392" y="1448"/>
                    <a:pt x="396" y="1391"/>
                  </a:cubicBezTo>
                  <a:cubicBezTo>
                    <a:pt x="427" y="851"/>
                    <a:pt x="840" y="413"/>
                    <a:pt x="1376" y="350"/>
                  </a:cubicBezTo>
                  <a:cubicBezTo>
                    <a:pt x="1398" y="347"/>
                    <a:pt x="1416" y="327"/>
                    <a:pt x="1413" y="304"/>
                  </a:cubicBezTo>
                  <a:lnTo>
                    <a:pt x="1383" y="37"/>
                  </a:lnTo>
                  <a:cubicBezTo>
                    <a:pt x="1381" y="16"/>
                    <a:pt x="1362" y="0"/>
                    <a:pt x="1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2"/>
            <p:cNvSpPr/>
            <p:nvPr/>
          </p:nvSpPr>
          <p:spPr>
            <a:xfrm>
              <a:off x="7328428" y="1990011"/>
              <a:ext cx="86099" cy="71027"/>
            </a:xfrm>
            <a:custGeom>
              <a:avLst/>
              <a:gdLst/>
              <a:ahLst/>
              <a:cxnLst/>
              <a:rect l="l" t="t" r="r" b="b"/>
              <a:pathLst>
                <a:path w="1571" h="1296" extrusionOk="0">
                  <a:moveTo>
                    <a:pt x="275" y="0"/>
                  </a:moveTo>
                  <a:lnTo>
                    <a:pt x="0" y="30"/>
                  </a:lnTo>
                  <a:cubicBezTo>
                    <a:pt x="82" y="757"/>
                    <a:pt x="696" y="1296"/>
                    <a:pt x="1411" y="1296"/>
                  </a:cubicBezTo>
                  <a:cubicBezTo>
                    <a:pt x="1464" y="1296"/>
                    <a:pt x="1517" y="1293"/>
                    <a:pt x="1571" y="1287"/>
                  </a:cubicBezTo>
                  <a:lnTo>
                    <a:pt x="1541" y="1023"/>
                  </a:lnTo>
                  <a:cubicBezTo>
                    <a:pt x="1501" y="1028"/>
                    <a:pt x="1461" y="1031"/>
                    <a:pt x="1421" y="1031"/>
                  </a:cubicBezTo>
                  <a:cubicBezTo>
                    <a:pt x="1400" y="1031"/>
                    <a:pt x="1379" y="1030"/>
                    <a:pt x="1358" y="1028"/>
                  </a:cubicBezTo>
                  <a:cubicBezTo>
                    <a:pt x="785" y="995"/>
                    <a:pt x="336" y="551"/>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2"/>
            <p:cNvSpPr/>
            <p:nvPr/>
          </p:nvSpPr>
          <p:spPr>
            <a:xfrm>
              <a:off x="7326072" y="1987654"/>
              <a:ext cx="90921" cy="75686"/>
            </a:xfrm>
            <a:custGeom>
              <a:avLst/>
              <a:gdLst/>
              <a:ahLst/>
              <a:cxnLst/>
              <a:rect l="l" t="t" r="r" b="b"/>
              <a:pathLst>
                <a:path w="1659" h="1381" extrusionOk="0">
                  <a:moveTo>
                    <a:pt x="281" y="88"/>
                  </a:moveTo>
                  <a:cubicBezTo>
                    <a:pt x="361" y="650"/>
                    <a:pt x="824" y="1079"/>
                    <a:pt x="1397" y="1112"/>
                  </a:cubicBezTo>
                  <a:cubicBezTo>
                    <a:pt x="1418" y="1113"/>
                    <a:pt x="1440" y="1114"/>
                    <a:pt x="1463" y="1114"/>
                  </a:cubicBezTo>
                  <a:cubicBezTo>
                    <a:pt x="1490" y="1114"/>
                    <a:pt x="1517" y="1113"/>
                    <a:pt x="1545" y="1111"/>
                  </a:cubicBezTo>
                  <a:lnTo>
                    <a:pt x="1565" y="1293"/>
                  </a:lnTo>
                  <a:cubicBezTo>
                    <a:pt x="1527" y="1295"/>
                    <a:pt x="1490" y="1297"/>
                    <a:pt x="1453" y="1297"/>
                  </a:cubicBezTo>
                  <a:cubicBezTo>
                    <a:pt x="1141" y="1297"/>
                    <a:pt x="839" y="1192"/>
                    <a:pt x="592" y="994"/>
                  </a:cubicBezTo>
                  <a:cubicBezTo>
                    <a:pt x="316" y="773"/>
                    <a:pt x="138" y="459"/>
                    <a:pt x="89" y="109"/>
                  </a:cubicBezTo>
                  <a:lnTo>
                    <a:pt x="281" y="88"/>
                  </a:lnTo>
                  <a:close/>
                  <a:moveTo>
                    <a:pt x="318" y="0"/>
                  </a:moveTo>
                  <a:cubicBezTo>
                    <a:pt x="317" y="0"/>
                    <a:pt x="316" y="0"/>
                    <a:pt x="314" y="0"/>
                  </a:cubicBezTo>
                  <a:lnTo>
                    <a:pt x="39" y="30"/>
                  </a:lnTo>
                  <a:cubicBezTo>
                    <a:pt x="28" y="32"/>
                    <a:pt x="17" y="37"/>
                    <a:pt x="11" y="46"/>
                  </a:cubicBezTo>
                  <a:cubicBezTo>
                    <a:pt x="5" y="54"/>
                    <a:pt x="1" y="67"/>
                    <a:pt x="2" y="77"/>
                  </a:cubicBezTo>
                  <a:cubicBezTo>
                    <a:pt x="44" y="466"/>
                    <a:pt x="236" y="815"/>
                    <a:pt x="541" y="1059"/>
                  </a:cubicBezTo>
                  <a:cubicBezTo>
                    <a:pt x="781" y="1251"/>
                    <a:pt x="1069" y="1361"/>
                    <a:pt x="1370" y="1378"/>
                  </a:cubicBezTo>
                  <a:cubicBezTo>
                    <a:pt x="1398" y="1379"/>
                    <a:pt x="1426" y="1380"/>
                    <a:pt x="1455" y="1380"/>
                  </a:cubicBezTo>
                  <a:cubicBezTo>
                    <a:pt x="1509" y="1380"/>
                    <a:pt x="1564" y="1377"/>
                    <a:pt x="1620" y="1370"/>
                  </a:cubicBezTo>
                  <a:cubicBezTo>
                    <a:pt x="1642" y="1369"/>
                    <a:pt x="1658" y="1349"/>
                    <a:pt x="1656" y="1325"/>
                  </a:cubicBezTo>
                  <a:lnTo>
                    <a:pt x="1627" y="1061"/>
                  </a:lnTo>
                  <a:cubicBezTo>
                    <a:pt x="1625" y="1041"/>
                    <a:pt x="1606" y="1025"/>
                    <a:pt x="1586" y="1025"/>
                  </a:cubicBezTo>
                  <a:cubicBezTo>
                    <a:pt x="1585" y="1025"/>
                    <a:pt x="1584" y="1025"/>
                    <a:pt x="1582" y="1025"/>
                  </a:cubicBezTo>
                  <a:cubicBezTo>
                    <a:pt x="1539" y="1030"/>
                    <a:pt x="1499" y="1032"/>
                    <a:pt x="1462" y="1032"/>
                  </a:cubicBezTo>
                  <a:cubicBezTo>
                    <a:pt x="1442" y="1032"/>
                    <a:pt x="1423" y="1031"/>
                    <a:pt x="1404" y="1030"/>
                  </a:cubicBezTo>
                  <a:cubicBezTo>
                    <a:pt x="858" y="998"/>
                    <a:pt x="420" y="582"/>
                    <a:pt x="361" y="38"/>
                  </a:cubicBezTo>
                  <a:cubicBezTo>
                    <a:pt x="360" y="26"/>
                    <a:pt x="355" y="16"/>
                    <a:pt x="345" y="10"/>
                  </a:cubicBezTo>
                  <a:cubicBezTo>
                    <a:pt x="338" y="3"/>
                    <a:pt x="328"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2"/>
            <p:cNvSpPr/>
            <p:nvPr/>
          </p:nvSpPr>
          <p:spPr>
            <a:xfrm>
              <a:off x="7397317" y="1905119"/>
              <a:ext cx="86702" cy="155372"/>
            </a:xfrm>
            <a:custGeom>
              <a:avLst/>
              <a:gdLst/>
              <a:ahLst/>
              <a:cxnLst/>
              <a:rect l="l" t="t" r="r" b="b"/>
              <a:pathLst>
                <a:path w="1582" h="2835" extrusionOk="0">
                  <a:moveTo>
                    <a:pt x="158" y="0"/>
                  </a:moveTo>
                  <a:cubicBezTo>
                    <a:pt x="106" y="0"/>
                    <a:pt x="53" y="3"/>
                    <a:pt x="0" y="9"/>
                  </a:cubicBezTo>
                  <a:lnTo>
                    <a:pt x="30" y="277"/>
                  </a:lnTo>
                  <a:cubicBezTo>
                    <a:pt x="80" y="270"/>
                    <a:pt x="130" y="267"/>
                    <a:pt x="181" y="267"/>
                  </a:cubicBezTo>
                  <a:cubicBezTo>
                    <a:pt x="199" y="267"/>
                    <a:pt x="216" y="268"/>
                    <a:pt x="234" y="268"/>
                  </a:cubicBezTo>
                  <a:cubicBezTo>
                    <a:pt x="871" y="305"/>
                    <a:pt x="1359" y="853"/>
                    <a:pt x="1321" y="1490"/>
                  </a:cubicBezTo>
                  <a:cubicBezTo>
                    <a:pt x="1287" y="2064"/>
                    <a:pt x="840" y="2515"/>
                    <a:pt x="283" y="2571"/>
                  </a:cubicBezTo>
                  <a:lnTo>
                    <a:pt x="311" y="2835"/>
                  </a:lnTo>
                  <a:cubicBezTo>
                    <a:pt x="897" y="2769"/>
                    <a:pt x="1360" y="2358"/>
                    <a:pt x="1519" y="1826"/>
                  </a:cubicBezTo>
                  <a:cubicBezTo>
                    <a:pt x="1545" y="1739"/>
                    <a:pt x="1564" y="1647"/>
                    <a:pt x="1572" y="1551"/>
                  </a:cubicBezTo>
                  <a:cubicBezTo>
                    <a:pt x="1582" y="1461"/>
                    <a:pt x="1581" y="1363"/>
                    <a:pt x="1570" y="1267"/>
                  </a:cubicBezTo>
                  <a:cubicBezTo>
                    <a:pt x="1489" y="538"/>
                    <a:pt x="874"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2"/>
            <p:cNvSpPr/>
            <p:nvPr/>
          </p:nvSpPr>
          <p:spPr>
            <a:xfrm>
              <a:off x="7394741" y="1902818"/>
              <a:ext cx="91579" cy="160305"/>
            </a:xfrm>
            <a:custGeom>
              <a:avLst/>
              <a:gdLst/>
              <a:ahLst/>
              <a:cxnLst/>
              <a:rect l="l" t="t" r="r" b="b"/>
              <a:pathLst>
                <a:path w="1671" h="2925" extrusionOk="0">
                  <a:moveTo>
                    <a:pt x="203" y="83"/>
                  </a:moveTo>
                  <a:cubicBezTo>
                    <a:pt x="898" y="83"/>
                    <a:pt x="1498" y="606"/>
                    <a:pt x="1576" y="1312"/>
                  </a:cubicBezTo>
                  <a:cubicBezTo>
                    <a:pt x="1586" y="1405"/>
                    <a:pt x="1587" y="1500"/>
                    <a:pt x="1578" y="1592"/>
                  </a:cubicBezTo>
                  <a:cubicBezTo>
                    <a:pt x="1570" y="1681"/>
                    <a:pt x="1552" y="1772"/>
                    <a:pt x="1526" y="1859"/>
                  </a:cubicBezTo>
                  <a:cubicBezTo>
                    <a:pt x="1372" y="2379"/>
                    <a:pt x="931" y="2756"/>
                    <a:pt x="397" y="2831"/>
                  </a:cubicBezTo>
                  <a:lnTo>
                    <a:pt x="377" y="2651"/>
                  </a:lnTo>
                  <a:cubicBezTo>
                    <a:pt x="945" y="2575"/>
                    <a:pt x="1375" y="2111"/>
                    <a:pt x="1410" y="1534"/>
                  </a:cubicBezTo>
                  <a:cubicBezTo>
                    <a:pt x="1447" y="875"/>
                    <a:pt x="942" y="306"/>
                    <a:pt x="283" y="269"/>
                  </a:cubicBezTo>
                  <a:cubicBezTo>
                    <a:pt x="262" y="268"/>
                    <a:pt x="241" y="267"/>
                    <a:pt x="220" y="267"/>
                  </a:cubicBezTo>
                  <a:cubicBezTo>
                    <a:pt x="185" y="267"/>
                    <a:pt x="150" y="269"/>
                    <a:pt x="114" y="272"/>
                  </a:cubicBezTo>
                  <a:lnTo>
                    <a:pt x="93" y="87"/>
                  </a:lnTo>
                  <a:cubicBezTo>
                    <a:pt x="130" y="84"/>
                    <a:pt x="167" y="83"/>
                    <a:pt x="203" y="83"/>
                  </a:cubicBezTo>
                  <a:close/>
                  <a:moveTo>
                    <a:pt x="203" y="1"/>
                  </a:moveTo>
                  <a:cubicBezTo>
                    <a:pt x="150" y="1"/>
                    <a:pt x="96" y="3"/>
                    <a:pt x="42" y="9"/>
                  </a:cubicBezTo>
                  <a:lnTo>
                    <a:pt x="0" y="15"/>
                  </a:lnTo>
                  <a:lnTo>
                    <a:pt x="40" y="365"/>
                  </a:lnTo>
                  <a:lnTo>
                    <a:pt x="81" y="360"/>
                  </a:lnTo>
                  <a:cubicBezTo>
                    <a:pt x="128" y="355"/>
                    <a:pt x="172" y="352"/>
                    <a:pt x="214" y="352"/>
                  </a:cubicBezTo>
                  <a:cubicBezTo>
                    <a:pt x="236" y="352"/>
                    <a:pt x="257" y="353"/>
                    <a:pt x="278" y="354"/>
                  </a:cubicBezTo>
                  <a:cubicBezTo>
                    <a:pt x="891" y="388"/>
                    <a:pt x="1360" y="916"/>
                    <a:pt x="1326" y="1530"/>
                  </a:cubicBezTo>
                  <a:cubicBezTo>
                    <a:pt x="1292" y="2079"/>
                    <a:pt x="872" y="2518"/>
                    <a:pt x="325" y="2573"/>
                  </a:cubicBezTo>
                  <a:lnTo>
                    <a:pt x="284" y="2577"/>
                  </a:lnTo>
                  <a:lnTo>
                    <a:pt x="322" y="2925"/>
                  </a:lnTo>
                  <a:lnTo>
                    <a:pt x="364" y="2920"/>
                  </a:lnTo>
                  <a:cubicBezTo>
                    <a:pt x="950" y="2856"/>
                    <a:pt x="1438" y="2450"/>
                    <a:pt x="1607" y="1885"/>
                  </a:cubicBezTo>
                  <a:cubicBezTo>
                    <a:pt x="1634" y="1792"/>
                    <a:pt x="1653" y="1696"/>
                    <a:pt x="1661" y="1601"/>
                  </a:cubicBezTo>
                  <a:cubicBezTo>
                    <a:pt x="1670" y="1503"/>
                    <a:pt x="1669" y="1403"/>
                    <a:pt x="1659" y="1305"/>
                  </a:cubicBezTo>
                  <a:cubicBezTo>
                    <a:pt x="1576" y="556"/>
                    <a:pt x="940"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2"/>
            <p:cNvSpPr/>
            <p:nvPr/>
          </p:nvSpPr>
          <p:spPr>
            <a:xfrm>
              <a:off x="7233617" y="1919204"/>
              <a:ext cx="70698" cy="251555"/>
            </a:xfrm>
            <a:custGeom>
              <a:avLst/>
              <a:gdLst/>
              <a:ahLst/>
              <a:cxnLst/>
              <a:rect l="l" t="t" r="r" b="b"/>
              <a:pathLst>
                <a:path w="1290" h="4590" extrusionOk="0">
                  <a:moveTo>
                    <a:pt x="262" y="1"/>
                  </a:moveTo>
                  <a:lnTo>
                    <a:pt x="0" y="4530"/>
                  </a:lnTo>
                  <a:lnTo>
                    <a:pt x="1028" y="4589"/>
                  </a:lnTo>
                  <a:lnTo>
                    <a:pt x="1289" y="60"/>
                  </a:lnTo>
                  <a:lnTo>
                    <a:pt x="26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2"/>
            <p:cNvSpPr/>
            <p:nvPr/>
          </p:nvSpPr>
          <p:spPr>
            <a:xfrm>
              <a:off x="7231589" y="1917231"/>
              <a:ext cx="75466" cy="256159"/>
            </a:xfrm>
            <a:custGeom>
              <a:avLst/>
              <a:gdLst/>
              <a:ahLst/>
              <a:cxnLst/>
              <a:rect l="l" t="t" r="r" b="b"/>
              <a:pathLst>
                <a:path w="1377" h="4674" extrusionOk="0">
                  <a:moveTo>
                    <a:pt x="345" y="88"/>
                  </a:moveTo>
                  <a:lnTo>
                    <a:pt x="1289" y="143"/>
                  </a:lnTo>
                  <a:lnTo>
                    <a:pt x="1032" y="4588"/>
                  </a:lnTo>
                  <a:lnTo>
                    <a:pt x="87" y="4534"/>
                  </a:lnTo>
                  <a:lnTo>
                    <a:pt x="345" y="88"/>
                  </a:lnTo>
                  <a:close/>
                  <a:moveTo>
                    <a:pt x="306" y="1"/>
                  </a:moveTo>
                  <a:cubicBezTo>
                    <a:pt x="283" y="1"/>
                    <a:pt x="266" y="17"/>
                    <a:pt x="264" y="40"/>
                  </a:cubicBezTo>
                  <a:lnTo>
                    <a:pt x="2" y="4570"/>
                  </a:lnTo>
                  <a:cubicBezTo>
                    <a:pt x="0" y="4593"/>
                    <a:pt x="18" y="4613"/>
                    <a:pt x="40" y="4614"/>
                  </a:cubicBezTo>
                  <a:lnTo>
                    <a:pt x="1068" y="4674"/>
                  </a:lnTo>
                  <a:cubicBezTo>
                    <a:pt x="1069" y="4674"/>
                    <a:pt x="1069" y="4674"/>
                    <a:pt x="1070" y="4674"/>
                  </a:cubicBezTo>
                  <a:cubicBezTo>
                    <a:pt x="1093" y="4674"/>
                    <a:pt x="1112" y="4657"/>
                    <a:pt x="1113" y="4634"/>
                  </a:cubicBezTo>
                  <a:lnTo>
                    <a:pt x="1374" y="104"/>
                  </a:lnTo>
                  <a:cubicBezTo>
                    <a:pt x="1376" y="82"/>
                    <a:pt x="1358" y="62"/>
                    <a:pt x="1336" y="61"/>
                  </a:cubicBezTo>
                  <a:lnTo>
                    <a:pt x="308" y="1"/>
                  </a:lnTo>
                  <a:cubicBezTo>
                    <a:pt x="308" y="1"/>
                    <a:pt x="307"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2"/>
            <p:cNvSpPr/>
            <p:nvPr/>
          </p:nvSpPr>
          <p:spPr>
            <a:xfrm>
              <a:off x="7313960" y="2014727"/>
              <a:ext cx="65108" cy="160633"/>
            </a:xfrm>
            <a:custGeom>
              <a:avLst/>
              <a:gdLst/>
              <a:ahLst/>
              <a:cxnLst/>
              <a:rect l="l" t="t" r="r" b="b"/>
              <a:pathLst>
                <a:path w="1188" h="2931" extrusionOk="0">
                  <a:moveTo>
                    <a:pt x="166" y="0"/>
                  </a:moveTo>
                  <a:lnTo>
                    <a:pt x="1" y="2871"/>
                  </a:lnTo>
                  <a:lnTo>
                    <a:pt x="1022" y="2930"/>
                  </a:lnTo>
                  <a:lnTo>
                    <a:pt x="1188" y="60"/>
                  </a:lnTo>
                  <a:lnTo>
                    <a:pt x="166"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2"/>
            <p:cNvSpPr/>
            <p:nvPr/>
          </p:nvSpPr>
          <p:spPr>
            <a:xfrm>
              <a:off x="7311932" y="2012754"/>
              <a:ext cx="69876" cy="165237"/>
            </a:xfrm>
            <a:custGeom>
              <a:avLst/>
              <a:gdLst/>
              <a:ahLst/>
              <a:cxnLst/>
              <a:rect l="l" t="t" r="r" b="b"/>
              <a:pathLst>
                <a:path w="1275" h="3015" extrusionOk="0">
                  <a:moveTo>
                    <a:pt x="248" y="87"/>
                  </a:moveTo>
                  <a:lnTo>
                    <a:pt x="1186" y="141"/>
                  </a:lnTo>
                  <a:lnTo>
                    <a:pt x="1025" y="2930"/>
                  </a:lnTo>
                  <a:lnTo>
                    <a:pt x="88" y="2875"/>
                  </a:lnTo>
                  <a:lnTo>
                    <a:pt x="248" y="87"/>
                  </a:lnTo>
                  <a:close/>
                  <a:moveTo>
                    <a:pt x="210" y="0"/>
                  </a:moveTo>
                  <a:cubicBezTo>
                    <a:pt x="187" y="0"/>
                    <a:pt x="170" y="16"/>
                    <a:pt x="167" y="40"/>
                  </a:cubicBezTo>
                  <a:lnTo>
                    <a:pt x="1" y="2911"/>
                  </a:lnTo>
                  <a:cubicBezTo>
                    <a:pt x="0" y="2935"/>
                    <a:pt x="17" y="2954"/>
                    <a:pt x="41" y="2956"/>
                  </a:cubicBezTo>
                  <a:lnTo>
                    <a:pt x="1063" y="3015"/>
                  </a:lnTo>
                  <a:cubicBezTo>
                    <a:pt x="1064" y="3015"/>
                    <a:pt x="1064" y="3015"/>
                    <a:pt x="1065" y="3015"/>
                  </a:cubicBezTo>
                  <a:cubicBezTo>
                    <a:pt x="1087" y="3015"/>
                    <a:pt x="1106" y="2998"/>
                    <a:pt x="1107" y="2977"/>
                  </a:cubicBezTo>
                  <a:lnTo>
                    <a:pt x="1273" y="104"/>
                  </a:lnTo>
                  <a:cubicBezTo>
                    <a:pt x="1275" y="81"/>
                    <a:pt x="1257" y="61"/>
                    <a:pt x="1234" y="60"/>
                  </a:cubicBezTo>
                  <a:lnTo>
                    <a:pt x="212" y="0"/>
                  </a:lnTo>
                  <a:cubicBezTo>
                    <a:pt x="211" y="0"/>
                    <a:pt x="211"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2"/>
            <p:cNvSpPr/>
            <p:nvPr/>
          </p:nvSpPr>
          <p:spPr>
            <a:xfrm>
              <a:off x="7393207" y="2087836"/>
              <a:ext cx="61272" cy="92127"/>
            </a:xfrm>
            <a:custGeom>
              <a:avLst/>
              <a:gdLst/>
              <a:ahLst/>
              <a:cxnLst/>
              <a:rect l="l" t="t" r="r" b="b"/>
              <a:pathLst>
                <a:path w="1118" h="1681" extrusionOk="0">
                  <a:moveTo>
                    <a:pt x="94" y="0"/>
                  </a:moveTo>
                  <a:lnTo>
                    <a:pt x="0" y="1621"/>
                  </a:lnTo>
                  <a:lnTo>
                    <a:pt x="1024" y="1680"/>
                  </a:lnTo>
                  <a:lnTo>
                    <a:pt x="1117" y="59"/>
                  </a:lnTo>
                  <a:lnTo>
                    <a:pt x="94"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2"/>
            <p:cNvSpPr/>
            <p:nvPr/>
          </p:nvSpPr>
          <p:spPr>
            <a:xfrm>
              <a:off x="7391234" y="2085808"/>
              <a:ext cx="65930" cy="96731"/>
            </a:xfrm>
            <a:custGeom>
              <a:avLst/>
              <a:gdLst/>
              <a:ahLst/>
              <a:cxnLst/>
              <a:rect l="l" t="t" r="r" b="b"/>
              <a:pathLst>
                <a:path w="1203" h="1765" extrusionOk="0">
                  <a:moveTo>
                    <a:pt x="175" y="87"/>
                  </a:moveTo>
                  <a:lnTo>
                    <a:pt x="1116" y="141"/>
                  </a:lnTo>
                  <a:lnTo>
                    <a:pt x="1026" y="1680"/>
                  </a:lnTo>
                  <a:lnTo>
                    <a:pt x="85" y="1625"/>
                  </a:lnTo>
                  <a:lnTo>
                    <a:pt x="175" y="87"/>
                  </a:lnTo>
                  <a:close/>
                  <a:moveTo>
                    <a:pt x="137" y="1"/>
                  </a:moveTo>
                  <a:cubicBezTo>
                    <a:pt x="114" y="1"/>
                    <a:pt x="96" y="17"/>
                    <a:pt x="95" y="40"/>
                  </a:cubicBezTo>
                  <a:lnTo>
                    <a:pt x="1" y="1661"/>
                  </a:lnTo>
                  <a:cubicBezTo>
                    <a:pt x="0" y="1685"/>
                    <a:pt x="17" y="1704"/>
                    <a:pt x="41" y="1706"/>
                  </a:cubicBezTo>
                  <a:lnTo>
                    <a:pt x="1064" y="1765"/>
                  </a:lnTo>
                  <a:cubicBezTo>
                    <a:pt x="1064" y="1765"/>
                    <a:pt x="1065" y="1765"/>
                    <a:pt x="1066" y="1765"/>
                  </a:cubicBezTo>
                  <a:cubicBezTo>
                    <a:pt x="1087" y="1765"/>
                    <a:pt x="1105" y="1749"/>
                    <a:pt x="1107" y="1727"/>
                  </a:cubicBezTo>
                  <a:lnTo>
                    <a:pt x="1201" y="104"/>
                  </a:lnTo>
                  <a:cubicBezTo>
                    <a:pt x="1203" y="82"/>
                    <a:pt x="1185" y="62"/>
                    <a:pt x="1162" y="61"/>
                  </a:cubicBezTo>
                  <a:lnTo>
                    <a:pt x="139" y="1"/>
                  </a:lnTo>
                  <a:cubicBezTo>
                    <a:pt x="138" y="1"/>
                    <a:pt x="138"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2"/>
            <p:cNvSpPr/>
            <p:nvPr/>
          </p:nvSpPr>
          <p:spPr>
            <a:xfrm>
              <a:off x="7229014" y="1918930"/>
              <a:ext cx="70150" cy="245910"/>
            </a:xfrm>
            <a:custGeom>
              <a:avLst/>
              <a:gdLst/>
              <a:ahLst/>
              <a:cxnLst/>
              <a:rect l="l" t="t" r="r" b="b"/>
              <a:pathLst>
                <a:path w="1280" h="4487" extrusionOk="0">
                  <a:moveTo>
                    <a:pt x="257" y="1"/>
                  </a:moveTo>
                  <a:lnTo>
                    <a:pt x="0" y="4427"/>
                  </a:lnTo>
                  <a:lnTo>
                    <a:pt x="1024" y="4486"/>
                  </a:lnTo>
                  <a:lnTo>
                    <a:pt x="1280" y="60"/>
                  </a:lnTo>
                  <a:lnTo>
                    <a:pt x="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2"/>
            <p:cNvSpPr/>
            <p:nvPr/>
          </p:nvSpPr>
          <p:spPr>
            <a:xfrm>
              <a:off x="7226876" y="1916902"/>
              <a:ext cx="75028" cy="250623"/>
            </a:xfrm>
            <a:custGeom>
              <a:avLst/>
              <a:gdLst/>
              <a:ahLst/>
              <a:cxnLst/>
              <a:rect l="l" t="t" r="r" b="b"/>
              <a:pathLst>
                <a:path w="1369" h="4573" extrusionOk="0">
                  <a:moveTo>
                    <a:pt x="339" y="88"/>
                  </a:moveTo>
                  <a:lnTo>
                    <a:pt x="1281" y="142"/>
                  </a:lnTo>
                  <a:lnTo>
                    <a:pt x="1028" y="4485"/>
                  </a:lnTo>
                  <a:lnTo>
                    <a:pt x="88" y="4431"/>
                  </a:lnTo>
                  <a:lnTo>
                    <a:pt x="339" y="88"/>
                  </a:lnTo>
                  <a:close/>
                  <a:moveTo>
                    <a:pt x="261" y="0"/>
                  </a:moveTo>
                  <a:lnTo>
                    <a:pt x="1" y="4510"/>
                  </a:lnTo>
                  <a:lnTo>
                    <a:pt x="1107" y="4573"/>
                  </a:lnTo>
                  <a:lnTo>
                    <a:pt x="1369" y="64"/>
                  </a:lnTo>
                  <a:lnTo>
                    <a:pt x="26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2"/>
            <p:cNvSpPr/>
            <p:nvPr/>
          </p:nvSpPr>
          <p:spPr>
            <a:xfrm>
              <a:off x="7309082" y="2014453"/>
              <a:ext cx="64889" cy="155043"/>
            </a:xfrm>
            <a:custGeom>
              <a:avLst/>
              <a:gdLst/>
              <a:ahLst/>
              <a:cxnLst/>
              <a:rect l="l" t="t" r="r" b="b"/>
              <a:pathLst>
                <a:path w="1184" h="2829" extrusionOk="0">
                  <a:moveTo>
                    <a:pt x="160" y="0"/>
                  </a:moveTo>
                  <a:lnTo>
                    <a:pt x="1" y="2769"/>
                  </a:lnTo>
                  <a:lnTo>
                    <a:pt x="1023" y="2828"/>
                  </a:lnTo>
                  <a:lnTo>
                    <a:pt x="1184" y="59"/>
                  </a:lnTo>
                  <a:lnTo>
                    <a:pt x="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2"/>
            <p:cNvSpPr/>
            <p:nvPr/>
          </p:nvSpPr>
          <p:spPr>
            <a:xfrm>
              <a:off x="7307000" y="2012371"/>
              <a:ext cx="69712" cy="159866"/>
            </a:xfrm>
            <a:custGeom>
              <a:avLst/>
              <a:gdLst/>
              <a:ahLst/>
              <a:cxnLst/>
              <a:rect l="l" t="t" r="r" b="b"/>
              <a:pathLst>
                <a:path w="1272" h="2917" extrusionOk="0">
                  <a:moveTo>
                    <a:pt x="242" y="88"/>
                  </a:moveTo>
                  <a:lnTo>
                    <a:pt x="1183" y="142"/>
                  </a:lnTo>
                  <a:lnTo>
                    <a:pt x="1028" y="2828"/>
                  </a:lnTo>
                  <a:lnTo>
                    <a:pt x="86" y="2773"/>
                  </a:lnTo>
                  <a:lnTo>
                    <a:pt x="242" y="88"/>
                  </a:lnTo>
                  <a:close/>
                  <a:moveTo>
                    <a:pt x="164" y="1"/>
                  </a:moveTo>
                  <a:lnTo>
                    <a:pt x="0" y="2852"/>
                  </a:lnTo>
                  <a:lnTo>
                    <a:pt x="1106" y="2916"/>
                  </a:lnTo>
                  <a:lnTo>
                    <a:pt x="1271" y="64"/>
                  </a:lnTo>
                  <a:lnTo>
                    <a:pt x="164"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2"/>
            <p:cNvSpPr/>
            <p:nvPr/>
          </p:nvSpPr>
          <p:spPr>
            <a:xfrm>
              <a:off x="7388384" y="2087507"/>
              <a:ext cx="60943" cy="86592"/>
            </a:xfrm>
            <a:custGeom>
              <a:avLst/>
              <a:gdLst/>
              <a:ahLst/>
              <a:cxnLst/>
              <a:rect l="l" t="t" r="r" b="b"/>
              <a:pathLst>
                <a:path w="1112" h="1580" extrusionOk="0">
                  <a:moveTo>
                    <a:pt x="88" y="1"/>
                  </a:moveTo>
                  <a:lnTo>
                    <a:pt x="0" y="1520"/>
                  </a:lnTo>
                  <a:lnTo>
                    <a:pt x="1023" y="1579"/>
                  </a:lnTo>
                  <a:lnTo>
                    <a:pt x="1112" y="60"/>
                  </a:lnTo>
                  <a:lnTo>
                    <a:pt x="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2"/>
            <p:cNvSpPr/>
            <p:nvPr/>
          </p:nvSpPr>
          <p:spPr>
            <a:xfrm>
              <a:off x="7386301" y="2085479"/>
              <a:ext cx="65766" cy="91360"/>
            </a:xfrm>
            <a:custGeom>
              <a:avLst/>
              <a:gdLst/>
              <a:ahLst/>
              <a:cxnLst/>
              <a:rect l="l" t="t" r="r" b="b"/>
              <a:pathLst>
                <a:path w="1200" h="1667" extrusionOk="0">
                  <a:moveTo>
                    <a:pt x="170" y="87"/>
                  </a:moveTo>
                  <a:lnTo>
                    <a:pt x="1111" y="142"/>
                  </a:lnTo>
                  <a:lnTo>
                    <a:pt x="1028" y="1578"/>
                  </a:lnTo>
                  <a:lnTo>
                    <a:pt x="87" y="1523"/>
                  </a:lnTo>
                  <a:lnTo>
                    <a:pt x="170" y="87"/>
                  </a:lnTo>
                  <a:close/>
                  <a:moveTo>
                    <a:pt x="92" y="0"/>
                  </a:moveTo>
                  <a:lnTo>
                    <a:pt x="1" y="1603"/>
                  </a:lnTo>
                  <a:lnTo>
                    <a:pt x="1107" y="1666"/>
                  </a:lnTo>
                  <a:lnTo>
                    <a:pt x="1199" y="64"/>
                  </a:lnTo>
                  <a:lnTo>
                    <a:pt x="9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2"/>
            <p:cNvSpPr/>
            <p:nvPr/>
          </p:nvSpPr>
          <p:spPr>
            <a:xfrm>
              <a:off x="7229562" y="1919588"/>
              <a:ext cx="70205" cy="245855"/>
            </a:xfrm>
            <a:custGeom>
              <a:avLst/>
              <a:gdLst/>
              <a:ahLst/>
              <a:cxnLst/>
              <a:rect l="l" t="t" r="r" b="b"/>
              <a:pathLst>
                <a:path w="1281" h="4486" extrusionOk="0">
                  <a:moveTo>
                    <a:pt x="257" y="0"/>
                  </a:moveTo>
                  <a:lnTo>
                    <a:pt x="1" y="4426"/>
                  </a:lnTo>
                  <a:lnTo>
                    <a:pt x="1024" y="4486"/>
                  </a:lnTo>
                  <a:lnTo>
                    <a:pt x="1280" y="59"/>
                  </a:lnTo>
                  <a:lnTo>
                    <a:pt x="2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2"/>
            <p:cNvSpPr/>
            <p:nvPr/>
          </p:nvSpPr>
          <p:spPr>
            <a:xfrm>
              <a:off x="7226931" y="1916957"/>
              <a:ext cx="74864" cy="250459"/>
            </a:xfrm>
            <a:custGeom>
              <a:avLst/>
              <a:gdLst/>
              <a:ahLst/>
              <a:cxnLst/>
              <a:rect l="l" t="t" r="r" b="b"/>
              <a:pathLst>
                <a:path w="1366" h="4570" extrusionOk="0">
                  <a:moveTo>
                    <a:pt x="338" y="87"/>
                  </a:moveTo>
                  <a:lnTo>
                    <a:pt x="1280" y="141"/>
                  </a:lnTo>
                  <a:lnTo>
                    <a:pt x="1027" y="4484"/>
                  </a:lnTo>
                  <a:lnTo>
                    <a:pt x="87" y="4430"/>
                  </a:lnTo>
                  <a:lnTo>
                    <a:pt x="338" y="87"/>
                  </a:lnTo>
                  <a:close/>
                  <a:moveTo>
                    <a:pt x="300" y="0"/>
                  </a:moveTo>
                  <a:cubicBezTo>
                    <a:pt x="278" y="0"/>
                    <a:pt x="259" y="17"/>
                    <a:pt x="258" y="40"/>
                  </a:cubicBezTo>
                  <a:lnTo>
                    <a:pt x="3" y="4466"/>
                  </a:lnTo>
                  <a:cubicBezTo>
                    <a:pt x="1" y="4489"/>
                    <a:pt x="19" y="4509"/>
                    <a:pt x="41" y="4510"/>
                  </a:cubicBezTo>
                  <a:lnTo>
                    <a:pt x="1065" y="4570"/>
                  </a:lnTo>
                  <a:cubicBezTo>
                    <a:pt x="1065" y="4570"/>
                    <a:pt x="1066" y="4570"/>
                    <a:pt x="1067" y="4570"/>
                  </a:cubicBezTo>
                  <a:cubicBezTo>
                    <a:pt x="1089" y="4570"/>
                    <a:pt x="1108" y="4554"/>
                    <a:pt x="1109" y="4530"/>
                  </a:cubicBezTo>
                  <a:lnTo>
                    <a:pt x="1365" y="104"/>
                  </a:lnTo>
                  <a:cubicBezTo>
                    <a:pt x="1366" y="81"/>
                    <a:pt x="1349" y="62"/>
                    <a:pt x="1326" y="61"/>
                  </a:cubicBezTo>
                  <a:lnTo>
                    <a:pt x="302" y="0"/>
                  </a:lnTo>
                  <a:cubicBezTo>
                    <a:pt x="301" y="0"/>
                    <a:pt x="301"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2"/>
            <p:cNvSpPr/>
            <p:nvPr/>
          </p:nvSpPr>
          <p:spPr>
            <a:xfrm>
              <a:off x="7140231" y="1870100"/>
              <a:ext cx="73165" cy="295289"/>
            </a:xfrm>
            <a:custGeom>
              <a:avLst/>
              <a:gdLst/>
              <a:ahLst/>
              <a:cxnLst/>
              <a:rect l="l" t="t" r="r" b="b"/>
              <a:pathLst>
                <a:path w="1335" h="5388" extrusionOk="0">
                  <a:moveTo>
                    <a:pt x="309" y="0"/>
                  </a:moveTo>
                  <a:lnTo>
                    <a:pt x="0" y="5328"/>
                  </a:lnTo>
                  <a:lnTo>
                    <a:pt x="1027" y="5388"/>
                  </a:lnTo>
                  <a:lnTo>
                    <a:pt x="1335" y="59"/>
                  </a:lnTo>
                  <a:lnTo>
                    <a:pt x="30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2"/>
            <p:cNvSpPr/>
            <p:nvPr/>
          </p:nvSpPr>
          <p:spPr>
            <a:xfrm>
              <a:off x="7138751" y="1868730"/>
              <a:ext cx="76617" cy="298687"/>
            </a:xfrm>
            <a:custGeom>
              <a:avLst/>
              <a:gdLst/>
              <a:ahLst/>
              <a:cxnLst/>
              <a:rect l="l" t="t" r="r" b="b"/>
              <a:pathLst>
                <a:path w="1398" h="5450" extrusionOk="0">
                  <a:moveTo>
                    <a:pt x="370" y="64"/>
                  </a:moveTo>
                  <a:lnTo>
                    <a:pt x="1335" y="120"/>
                  </a:lnTo>
                  <a:lnTo>
                    <a:pt x="1031" y="5384"/>
                  </a:lnTo>
                  <a:lnTo>
                    <a:pt x="66" y="5329"/>
                  </a:lnTo>
                  <a:lnTo>
                    <a:pt x="370" y="64"/>
                  </a:lnTo>
                  <a:close/>
                  <a:moveTo>
                    <a:pt x="341" y="0"/>
                  </a:moveTo>
                  <a:cubicBezTo>
                    <a:pt x="323" y="0"/>
                    <a:pt x="310" y="13"/>
                    <a:pt x="308" y="29"/>
                  </a:cubicBezTo>
                  <a:lnTo>
                    <a:pt x="0" y="5358"/>
                  </a:lnTo>
                  <a:cubicBezTo>
                    <a:pt x="0" y="5374"/>
                    <a:pt x="14" y="5389"/>
                    <a:pt x="30" y="5390"/>
                  </a:cubicBezTo>
                  <a:lnTo>
                    <a:pt x="1058" y="5450"/>
                  </a:lnTo>
                  <a:cubicBezTo>
                    <a:pt x="1074" y="5450"/>
                    <a:pt x="1090" y="5436"/>
                    <a:pt x="1090" y="5420"/>
                  </a:cubicBezTo>
                  <a:lnTo>
                    <a:pt x="1397" y="92"/>
                  </a:lnTo>
                  <a:cubicBezTo>
                    <a:pt x="1397" y="75"/>
                    <a:pt x="1385" y="61"/>
                    <a:pt x="1368" y="60"/>
                  </a:cubicBez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2"/>
            <p:cNvSpPr/>
            <p:nvPr/>
          </p:nvSpPr>
          <p:spPr>
            <a:xfrm>
              <a:off x="7135573" y="1870483"/>
              <a:ext cx="72617" cy="288932"/>
            </a:xfrm>
            <a:custGeom>
              <a:avLst/>
              <a:gdLst/>
              <a:ahLst/>
              <a:cxnLst/>
              <a:rect l="l" t="t" r="r" b="b"/>
              <a:pathLst>
                <a:path w="1325" h="5272" extrusionOk="0">
                  <a:moveTo>
                    <a:pt x="302" y="1"/>
                  </a:moveTo>
                  <a:lnTo>
                    <a:pt x="0" y="5212"/>
                  </a:lnTo>
                  <a:lnTo>
                    <a:pt x="1023" y="5272"/>
                  </a:lnTo>
                  <a:lnTo>
                    <a:pt x="1324" y="60"/>
                  </a:lnTo>
                  <a:lnTo>
                    <a:pt x="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2"/>
            <p:cNvSpPr/>
            <p:nvPr/>
          </p:nvSpPr>
          <p:spPr>
            <a:xfrm>
              <a:off x="7133490" y="1868455"/>
              <a:ext cx="77494" cy="293700"/>
            </a:xfrm>
            <a:custGeom>
              <a:avLst/>
              <a:gdLst/>
              <a:ahLst/>
              <a:cxnLst/>
              <a:rect l="l" t="t" r="r" b="b"/>
              <a:pathLst>
                <a:path w="1414" h="5359" extrusionOk="0">
                  <a:moveTo>
                    <a:pt x="385" y="86"/>
                  </a:moveTo>
                  <a:lnTo>
                    <a:pt x="1325" y="141"/>
                  </a:lnTo>
                  <a:lnTo>
                    <a:pt x="1028" y="5270"/>
                  </a:lnTo>
                  <a:lnTo>
                    <a:pt x="87" y="5216"/>
                  </a:lnTo>
                  <a:lnTo>
                    <a:pt x="385" y="86"/>
                  </a:lnTo>
                  <a:close/>
                  <a:moveTo>
                    <a:pt x="307" y="0"/>
                  </a:moveTo>
                  <a:lnTo>
                    <a:pt x="1" y="5295"/>
                  </a:lnTo>
                  <a:lnTo>
                    <a:pt x="1107" y="5358"/>
                  </a:lnTo>
                  <a:lnTo>
                    <a:pt x="1413" y="64"/>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2"/>
            <p:cNvSpPr/>
            <p:nvPr/>
          </p:nvSpPr>
          <p:spPr>
            <a:xfrm>
              <a:off x="7309630" y="2015056"/>
              <a:ext cx="64889" cy="155043"/>
            </a:xfrm>
            <a:custGeom>
              <a:avLst/>
              <a:gdLst/>
              <a:ahLst/>
              <a:cxnLst/>
              <a:rect l="l" t="t" r="r" b="b"/>
              <a:pathLst>
                <a:path w="1184" h="2829" extrusionOk="0">
                  <a:moveTo>
                    <a:pt x="161" y="1"/>
                  </a:moveTo>
                  <a:lnTo>
                    <a:pt x="1" y="2769"/>
                  </a:lnTo>
                  <a:lnTo>
                    <a:pt x="1023" y="2829"/>
                  </a:lnTo>
                  <a:lnTo>
                    <a:pt x="1184" y="60"/>
                  </a:lnTo>
                  <a:lnTo>
                    <a:pt x="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2"/>
            <p:cNvSpPr/>
            <p:nvPr/>
          </p:nvSpPr>
          <p:spPr>
            <a:xfrm>
              <a:off x="7307000" y="2012371"/>
              <a:ext cx="69712" cy="159866"/>
            </a:xfrm>
            <a:custGeom>
              <a:avLst/>
              <a:gdLst/>
              <a:ahLst/>
              <a:cxnLst/>
              <a:rect l="l" t="t" r="r" b="b"/>
              <a:pathLst>
                <a:path w="1272" h="2917" extrusionOk="0">
                  <a:moveTo>
                    <a:pt x="242" y="88"/>
                  </a:moveTo>
                  <a:lnTo>
                    <a:pt x="1183" y="142"/>
                  </a:lnTo>
                  <a:lnTo>
                    <a:pt x="1028" y="2828"/>
                  </a:lnTo>
                  <a:lnTo>
                    <a:pt x="86" y="2773"/>
                  </a:lnTo>
                  <a:lnTo>
                    <a:pt x="242" y="88"/>
                  </a:lnTo>
                  <a:close/>
                  <a:moveTo>
                    <a:pt x="164" y="1"/>
                  </a:moveTo>
                  <a:lnTo>
                    <a:pt x="0" y="2852"/>
                  </a:lnTo>
                  <a:lnTo>
                    <a:pt x="1106" y="2916"/>
                  </a:lnTo>
                  <a:lnTo>
                    <a:pt x="1271" y="64"/>
                  </a:lnTo>
                  <a:lnTo>
                    <a:pt x="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2"/>
            <p:cNvSpPr/>
            <p:nvPr/>
          </p:nvSpPr>
          <p:spPr>
            <a:xfrm>
              <a:off x="7388384" y="2087507"/>
              <a:ext cx="60943" cy="86592"/>
            </a:xfrm>
            <a:custGeom>
              <a:avLst/>
              <a:gdLst/>
              <a:ahLst/>
              <a:cxnLst/>
              <a:rect l="l" t="t" r="r" b="b"/>
              <a:pathLst>
                <a:path w="1112" h="1580" extrusionOk="0">
                  <a:moveTo>
                    <a:pt x="88" y="1"/>
                  </a:moveTo>
                  <a:lnTo>
                    <a:pt x="0" y="1520"/>
                  </a:lnTo>
                  <a:lnTo>
                    <a:pt x="1023" y="1579"/>
                  </a:lnTo>
                  <a:lnTo>
                    <a:pt x="1112" y="60"/>
                  </a:lnTo>
                  <a:lnTo>
                    <a:pt x="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2"/>
            <p:cNvSpPr/>
            <p:nvPr/>
          </p:nvSpPr>
          <p:spPr>
            <a:xfrm>
              <a:off x="7386301" y="2085479"/>
              <a:ext cx="65766" cy="91360"/>
            </a:xfrm>
            <a:custGeom>
              <a:avLst/>
              <a:gdLst/>
              <a:ahLst/>
              <a:cxnLst/>
              <a:rect l="l" t="t" r="r" b="b"/>
              <a:pathLst>
                <a:path w="1200" h="1667" extrusionOk="0">
                  <a:moveTo>
                    <a:pt x="170" y="87"/>
                  </a:moveTo>
                  <a:lnTo>
                    <a:pt x="1111" y="142"/>
                  </a:lnTo>
                  <a:lnTo>
                    <a:pt x="1028" y="1578"/>
                  </a:lnTo>
                  <a:lnTo>
                    <a:pt x="87" y="1523"/>
                  </a:lnTo>
                  <a:lnTo>
                    <a:pt x="170" y="87"/>
                  </a:lnTo>
                  <a:close/>
                  <a:moveTo>
                    <a:pt x="92" y="0"/>
                  </a:moveTo>
                  <a:lnTo>
                    <a:pt x="1" y="1603"/>
                  </a:lnTo>
                  <a:lnTo>
                    <a:pt x="1107" y="1666"/>
                  </a:lnTo>
                  <a:lnTo>
                    <a:pt x="1199" y="64"/>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2"/>
            <p:cNvSpPr/>
            <p:nvPr/>
          </p:nvSpPr>
          <p:spPr>
            <a:xfrm>
              <a:off x="7473056" y="2145325"/>
              <a:ext cx="58258" cy="39679"/>
            </a:xfrm>
            <a:custGeom>
              <a:avLst/>
              <a:gdLst/>
              <a:ahLst/>
              <a:cxnLst/>
              <a:rect l="l" t="t" r="r" b="b"/>
              <a:pathLst>
                <a:path w="1063" h="724" extrusionOk="0">
                  <a:moveTo>
                    <a:pt x="39" y="0"/>
                  </a:moveTo>
                  <a:lnTo>
                    <a:pt x="0" y="664"/>
                  </a:lnTo>
                  <a:lnTo>
                    <a:pt x="1024" y="724"/>
                  </a:lnTo>
                  <a:lnTo>
                    <a:pt x="1062" y="59"/>
                  </a:lnTo>
                  <a:lnTo>
                    <a:pt x="3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2"/>
            <p:cNvSpPr/>
            <p:nvPr/>
          </p:nvSpPr>
          <p:spPr>
            <a:xfrm>
              <a:off x="7471083" y="2143242"/>
              <a:ext cx="62916" cy="44337"/>
            </a:xfrm>
            <a:custGeom>
              <a:avLst/>
              <a:gdLst/>
              <a:ahLst/>
              <a:cxnLst/>
              <a:rect l="l" t="t" r="r" b="b"/>
              <a:pathLst>
                <a:path w="1148" h="809" extrusionOk="0">
                  <a:moveTo>
                    <a:pt x="121" y="87"/>
                  </a:moveTo>
                  <a:lnTo>
                    <a:pt x="1061" y="141"/>
                  </a:lnTo>
                  <a:lnTo>
                    <a:pt x="1028" y="722"/>
                  </a:lnTo>
                  <a:lnTo>
                    <a:pt x="86" y="668"/>
                  </a:lnTo>
                  <a:lnTo>
                    <a:pt x="121" y="87"/>
                  </a:lnTo>
                  <a:close/>
                  <a:moveTo>
                    <a:pt x="82" y="1"/>
                  </a:moveTo>
                  <a:cubicBezTo>
                    <a:pt x="59" y="1"/>
                    <a:pt x="42" y="17"/>
                    <a:pt x="40" y="40"/>
                  </a:cubicBezTo>
                  <a:lnTo>
                    <a:pt x="1" y="704"/>
                  </a:lnTo>
                  <a:cubicBezTo>
                    <a:pt x="0" y="727"/>
                    <a:pt x="17" y="747"/>
                    <a:pt x="40" y="748"/>
                  </a:cubicBezTo>
                  <a:lnTo>
                    <a:pt x="1064" y="808"/>
                  </a:lnTo>
                  <a:cubicBezTo>
                    <a:pt x="1065" y="808"/>
                    <a:pt x="1065" y="808"/>
                    <a:pt x="1066" y="808"/>
                  </a:cubicBezTo>
                  <a:cubicBezTo>
                    <a:pt x="1088" y="808"/>
                    <a:pt x="1106" y="792"/>
                    <a:pt x="1107" y="769"/>
                  </a:cubicBezTo>
                  <a:lnTo>
                    <a:pt x="1147" y="105"/>
                  </a:lnTo>
                  <a:cubicBezTo>
                    <a:pt x="1148" y="82"/>
                    <a:pt x="1130" y="62"/>
                    <a:pt x="1107" y="61"/>
                  </a:cubicBezTo>
                  <a:lnTo>
                    <a:pt x="84" y="1"/>
                  </a:lnTo>
                  <a:cubicBezTo>
                    <a:pt x="83" y="1"/>
                    <a:pt x="83" y="1"/>
                    <a:pt x="82"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2"/>
            <p:cNvSpPr/>
            <p:nvPr/>
          </p:nvSpPr>
          <p:spPr>
            <a:xfrm>
              <a:off x="7468014" y="2144941"/>
              <a:ext cx="58093" cy="37267"/>
            </a:xfrm>
            <a:custGeom>
              <a:avLst/>
              <a:gdLst/>
              <a:ahLst/>
              <a:cxnLst/>
              <a:rect l="l" t="t" r="r" b="b"/>
              <a:pathLst>
                <a:path w="1060" h="680" extrusionOk="0">
                  <a:moveTo>
                    <a:pt x="36" y="1"/>
                  </a:moveTo>
                  <a:lnTo>
                    <a:pt x="0" y="621"/>
                  </a:lnTo>
                  <a:lnTo>
                    <a:pt x="1023" y="680"/>
                  </a:lnTo>
                  <a:lnTo>
                    <a:pt x="1060" y="60"/>
                  </a:lnTo>
                  <a:lnTo>
                    <a:pt x="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2"/>
            <p:cNvSpPr/>
            <p:nvPr/>
          </p:nvSpPr>
          <p:spPr>
            <a:xfrm>
              <a:off x="7465932" y="2142913"/>
              <a:ext cx="62916" cy="41981"/>
            </a:xfrm>
            <a:custGeom>
              <a:avLst/>
              <a:gdLst/>
              <a:ahLst/>
              <a:cxnLst/>
              <a:rect l="l" t="t" r="r" b="b"/>
              <a:pathLst>
                <a:path w="1148" h="766" extrusionOk="0">
                  <a:moveTo>
                    <a:pt x="120" y="88"/>
                  </a:moveTo>
                  <a:lnTo>
                    <a:pt x="1060" y="142"/>
                  </a:lnTo>
                  <a:lnTo>
                    <a:pt x="1029" y="677"/>
                  </a:lnTo>
                  <a:lnTo>
                    <a:pt x="89" y="623"/>
                  </a:lnTo>
                  <a:lnTo>
                    <a:pt x="120" y="88"/>
                  </a:lnTo>
                  <a:close/>
                  <a:moveTo>
                    <a:pt x="40" y="1"/>
                  </a:moveTo>
                  <a:lnTo>
                    <a:pt x="1" y="702"/>
                  </a:lnTo>
                  <a:lnTo>
                    <a:pt x="1107" y="765"/>
                  </a:lnTo>
                  <a:lnTo>
                    <a:pt x="1147" y="64"/>
                  </a:lnTo>
                  <a:lnTo>
                    <a:pt x="40"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2"/>
            <p:cNvSpPr/>
            <p:nvPr/>
          </p:nvSpPr>
          <p:spPr>
            <a:xfrm>
              <a:off x="7468343" y="2145270"/>
              <a:ext cx="58093" cy="37213"/>
            </a:xfrm>
            <a:custGeom>
              <a:avLst/>
              <a:gdLst/>
              <a:ahLst/>
              <a:cxnLst/>
              <a:rect l="l" t="t" r="r" b="b"/>
              <a:pathLst>
                <a:path w="1060" h="679" extrusionOk="0">
                  <a:moveTo>
                    <a:pt x="1024" y="679"/>
                  </a:moveTo>
                  <a:lnTo>
                    <a:pt x="0" y="619"/>
                  </a:lnTo>
                  <a:lnTo>
                    <a:pt x="37" y="0"/>
                  </a:lnTo>
                  <a:lnTo>
                    <a:pt x="1060" y="60"/>
                  </a:lnTo>
                  <a:close/>
                </a:path>
              </a:pathLst>
            </a:custGeom>
            <a:solidFill>
              <a:srgbClr val="FCD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2"/>
            <p:cNvSpPr/>
            <p:nvPr/>
          </p:nvSpPr>
          <p:spPr>
            <a:xfrm>
              <a:off x="7465986" y="2142968"/>
              <a:ext cx="62807" cy="41816"/>
            </a:xfrm>
            <a:custGeom>
              <a:avLst/>
              <a:gdLst/>
              <a:ahLst/>
              <a:cxnLst/>
              <a:rect l="l" t="t" r="r" b="b"/>
              <a:pathLst>
                <a:path w="1146" h="763" extrusionOk="0">
                  <a:moveTo>
                    <a:pt x="119" y="87"/>
                  </a:moveTo>
                  <a:lnTo>
                    <a:pt x="1059" y="141"/>
                  </a:lnTo>
                  <a:lnTo>
                    <a:pt x="1028" y="676"/>
                  </a:lnTo>
                  <a:lnTo>
                    <a:pt x="88" y="622"/>
                  </a:lnTo>
                  <a:lnTo>
                    <a:pt x="119" y="87"/>
                  </a:lnTo>
                  <a:close/>
                  <a:moveTo>
                    <a:pt x="80" y="1"/>
                  </a:moveTo>
                  <a:cubicBezTo>
                    <a:pt x="58" y="1"/>
                    <a:pt x="39" y="17"/>
                    <a:pt x="38" y="40"/>
                  </a:cubicBezTo>
                  <a:lnTo>
                    <a:pt x="2" y="659"/>
                  </a:lnTo>
                  <a:cubicBezTo>
                    <a:pt x="1" y="681"/>
                    <a:pt x="17" y="701"/>
                    <a:pt x="41" y="702"/>
                  </a:cubicBezTo>
                  <a:lnTo>
                    <a:pt x="1065" y="762"/>
                  </a:lnTo>
                  <a:cubicBezTo>
                    <a:pt x="1065" y="762"/>
                    <a:pt x="1066" y="762"/>
                    <a:pt x="1066" y="762"/>
                  </a:cubicBezTo>
                  <a:cubicBezTo>
                    <a:pt x="1088" y="762"/>
                    <a:pt x="1107" y="745"/>
                    <a:pt x="1108" y="723"/>
                  </a:cubicBezTo>
                  <a:lnTo>
                    <a:pt x="1144" y="104"/>
                  </a:lnTo>
                  <a:cubicBezTo>
                    <a:pt x="1145" y="82"/>
                    <a:pt x="1129" y="62"/>
                    <a:pt x="1106" y="61"/>
                  </a:cubicBezTo>
                  <a:lnTo>
                    <a:pt x="82" y="1"/>
                  </a:lnTo>
                  <a:cubicBezTo>
                    <a:pt x="81" y="1"/>
                    <a:pt x="80" y="1"/>
                    <a:pt x="80"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2"/>
            <p:cNvSpPr/>
            <p:nvPr/>
          </p:nvSpPr>
          <p:spPr>
            <a:xfrm>
              <a:off x="7520078" y="2107017"/>
              <a:ext cx="45269" cy="97279"/>
            </a:xfrm>
            <a:custGeom>
              <a:avLst/>
              <a:gdLst/>
              <a:ahLst/>
              <a:cxnLst/>
              <a:rect l="l" t="t" r="r" b="b"/>
              <a:pathLst>
                <a:path w="826" h="1775" extrusionOk="0">
                  <a:moveTo>
                    <a:pt x="245" y="0"/>
                  </a:moveTo>
                  <a:cubicBezTo>
                    <a:pt x="237" y="0"/>
                    <a:pt x="229" y="1"/>
                    <a:pt x="222" y="3"/>
                  </a:cubicBezTo>
                  <a:cubicBezTo>
                    <a:pt x="53" y="40"/>
                    <a:pt x="1" y="466"/>
                    <a:pt x="108" y="953"/>
                  </a:cubicBezTo>
                  <a:cubicBezTo>
                    <a:pt x="209" y="1421"/>
                    <a:pt x="416" y="1775"/>
                    <a:pt x="582" y="1775"/>
                  </a:cubicBezTo>
                  <a:cubicBezTo>
                    <a:pt x="590" y="1775"/>
                    <a:pt x="598" y="1774"/>
                    <a:pt x="606" y="1772"/>
                  </a:cubicBezTo>
                  <a:cubicBezTo>
                    <a:pt x="774" y="1736"/>
                    <a:pt x="826" y="1310"/>
                    <a:pt x="720" y="822"/>
                  </a:cubicBezTo>
                  <a:cubicBezTo>
                    <a:pt x="618" y="355"/>
                    <a:pt x="410" y="0"/>
                    <a:pt x="245"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2"/>
            <p:cNvSpPr/>
            <p:nvPr/>
          </p:nvSpPr>
          <p:spPr>
            <a:xfrm>
              <a:off x="7519694" y="2104441"/>
              <a:ext cx="46146" cy="102376"/>
            </a:xfrm>
            <a:custGeom>
              <a:avLst/>
              <a:gdLst/>
              <a:ahLst/>
              <a:cxnLst/>
              <a:rect l="l" t="t" r="r" b="b"/>
              <a:pathLst>
                <a:path w="842" h="1868" extrusionOk="0">
                  <a:moveTo>
                    <a:pt x="255" y="94"/>
                  </a:moveTo>
                  <a:cubicBezTo>
                    <a:pt x="380" y="94"/>
                    <a:pt x="583" y="416"/>
                    <a:pt x="682" y="878"/>
                  </a:cubicBezTo>
                  <a:cubicBezTo>
                    <a:pt x="733" y="1108"/>
                    <a:pt x="749" y="1332"/>
                    <a:pt x="728" y="1507"/>
                  </a:cubicBezTo>
                  <a:cubicBezTo>
                    <a:pt x="709" y="1659"/>
                    <a:pt x="663" y="1760"/>
                    <a:pt x="603" y="1773"/>
                  </a:cubicBezTo>
                  <a:cubicBezTo>
                    <a:pt x="598" y="1774"/>
                    <a:pt x="593" y="1774"/>
                    <a:pt x="588" y="1774"/>
                  </a:cubicBezTo>
                  <a:cubicBezTo>
                    <a:pt x="462" y="1774"/>
                    <a:pt x="259" y="1451"/>
                    <a:pt x="159" y="990"/>
                  </a:cubicBezTo>
                  <a:cubicBezTo>
                    <a:pt x="109" y="760"/>
                    <a:pt x="94" y="537"/>
                    <a:pt x="115" y="361"/>
                  </a:cubicBezTo>
                  <a:cubicBezTo>
                    <a:pt x="132" y="209"/>
                    <a:pt x="179" y="108"/>
                    <a:pt x="239" y="96"/>
                  </a:cubicBezTo>
                  <a:cubicBezTo>
                    <a:pt x="241" y="96"/>
                    <a:pt x="245" y="94"/>
                    <a:pt x="250" y="94"/>
                  </a:cubicBezTo>
                  <a:cubicBezTo>
                    <a:pt x="251" y="94"/>
                    <a:pt x="253" y="94"/>
                    <a:pt x="255" y="94"/>
                  </a:cubicBezTo>
                  <a:close/>
                  <a:moveTo>
                    <a:pt x="254" y="1"/>
                  </a:moveTo>
                  <a:cubicBezTo>
                    <a:pt x="242" y="1"/>
                    <a:pt x="231" y="2"/>
                    <a:pt x="219" y="4"/>
                  </a:cubicBezTo>
                  <a:cubicBezTo>
                    <a:pt x="115" y="28"/>
                    <a:pt x="47" y="147"/>
                    <a:pt x="22" y="351"/>
                  </a:cubicBezTo>
                  <a:cubicBezTo>
                    <a:pt x="0" y="536"/>
                    <a:pt x="17" y="770"/>
                    <a:pt x="69" y="1011"/>
                  </a:cubicBezTo>
                  <a:cubicBezTo>
                    <a:pt x="162" y="1439"/>
                    <a:pt x="372" y="1867"/>
                    <a:pt x="587" y="1867"/>
                  </a:cubicBezTo>
                  <a:cubicBezTo>
                    <a:pt x="591" y="1867"/>
                    <a:pt x="594" y="1867"/>
                    <a:pt x="598" y="1867"/>
                  </a:cubicBezTo>
                  <a:lnTo>
                    <a:pt x="621" y="1864"/>
                  </a:lnTo>
                  <a:cubicBezTo>
                    <a:pt x="727" y="1841"/>
                    <a:pt x="794" y="1722"/>
                    <a:pt x="818" y="1518"/>
                  </a:cubicBezTo>
                  <a:cubicBezTo>
                    <a:pt x="841" y="1335"/>
                    <a:pt x="823" y="1099"/>
                    <a:pt x="772" y="858"/>
                  </a:cubicBezTo>
                  <a:cubicBezTo>
                    <a:pt x="680" y="430"/>
                    <a:pt x="470" y="1"/>
                    <a:pt x="254"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2"/>
            <p:cNvSpPr/>
            <p:nvPr/>
          </p:nvSpPr>
          <p:spPr>
            <a:xfrm>
              <a:off x="7416882" y="2119896"/>
              <a:ext cx="164963" cy="117995"/>
            </a:xfrm>
            <a:custGeom>
              <a:avLst/>
              <a:gdLst/>
              <a:ahLst/>
              <a:cxnLst/>
              <a:rect l="l" t="t" r="r" b="b"/>
              <a:pathLst>
                <a:path w="3010" h="2153" extrusionOk="0">
                  <a:moveTo>
                    <a:pt x="1815" y="0"/>
                  </a:moveTo>
                  <a:cubicBezTo>
                    <a:pt x="1775" y="0"/>
                    <a:pt x="1737" y="2"/>
                    <a:pt x="1701" y="4"/>
                  </a:cubicBezTo>
                  <a:lnTo>
                    <a:pt x="273" y="108"/>
                  </a:lnTo>
                  <a:cubicBezTo>
                    <a:pt x="109" y="126"/>
                    <a:pt x="0" y="288"/>
                    <a:pt x="47" y="447"/>
                  </a:cubicBezTo>
                  <a:cubicBezTo>
                    <a:pt x="73" y="534"/>
                    <a:pt x="143" y="576"/>
                    <a:pt x="233" y="587"/>
                  </a:cubicBezTo>
                  <a:lnTo>
                    <a:pt x="613" y="663"/>
                  </a:lnTo>
                  <a:lnTo>
                    <a:pt x="270" y="1531"/>
                  </a:lnTo>
                  <a:cubicBezTo>
                    <a:pt x="212" y="1665"/>
                    <a:pt x="271" y="1821"/>
                    <a:pt x="406" y="1880"/>
                  </a:cubicBezTo>
                  <a:cubicBezTo>
                    <a:pt x="440" y="1895"/>
                    <a:pt x="476" y="1902"/>
                    <a:pt x="511" y="1902"/>
                  </a:cubicBezTo>
                  <a:cubicBezTo>
                    <a:pt x="609" y="1902"/>
                    <a:pt x="702" y="1846"/>
                    <a:pt x="747" y="1752"/>
                  </a:cubicBezTo>
                  <a:lnTo>
                    <a:pt x="747" y="1752"/>
                  </a:lnTo>
                  <a:lnTo>
                    <a:pt x="726" y="1814"/>
                  </a:lnTo>
                  <a:cubicBezTo>
                    <a:pt x="684" y="1911"/>
                    <a:pt x="766" y="2035"/>
                    <a:pt x="861" y="2078"/>
                  </a:cubicBezTo>
                  <a:lnTo>
                    <a:pt x="881" y="2086"/>
                  </a:lnTo>
                  <a:cubicBezTo>
                    <a:pt x="907" y="2097"/>
                    <a:pt x="933" y="2103"/>
                    <a:pt x="960" y="2103"/>
                  </a:cubicBezTo>
                  <a:cubicBezTo>
                    <a:pt x="1021" y="2103"/>
                    <a:pt x="1080" y="2074"/>
                    <a:pt x="1117" y="2022"/>
                  </a:cubicBezTo>
                  <a:cubicBezTo>
                    <a:pt x="1195" y="1913"/>
                    <a:pt x="1314" y="1726"/>
                    <a:pt x="1454" y="1428"/>
                  </a:cubicBezTo>
                  <a:lnTo>
                    <a:pt x="1454" y="1428"/>
                  </a:lnTo>
                  <a:lnTo>
                    <a:pt x="1256" y="1916"/>
                  </a:lnTo>
                  <a:cubicBezTo>
                    <a:pt x="1221" y="2001"/>
                    <a:pt x="1260" y="2099"/>
                    <a:pt x="1344" y="2136"/>
                  </a:cubicBezTo>
                  <a:cubicBezTo>
                    <a:pt x="1368" y="2147"/>
                    <a:pt x="1394" y="2153"/>
                    <a:pt x="1419" y="2153"/>
                  </a:cubicBezTo>
                  <a:cubicBezTo>
                    <a:pt x="1480" y="2153"/>
                    <a:pt x="1539" y="2122"/>
                    <a:pt x="1572" y="2068"/>
                  </a:cubicBezTo>
                  <a:cubicBezTo>
                    <a:pt x="1633" y="1973"/>
                    <a:pt x="1716" y="1837"/>
                    <a:pt x="1802" y="1684"/>
                  </a:cubicBezTo>
                  <a:lnTo>
                    <a:pt x="1802" y="1684"/>
                  </a:lnTo>
                  <a:lnTo>
                    <a:pt x="1701" y="1902"/>
                  </a:lnTo>
                  <a:cubicBezTo>
                    <a:pt x="1646" y="2022"/>
                    <a:pt x="1744" y="2136"/>
                    <a:pt x="1858" y="2136"/>
                  </a:cubicBezTo>
                  <a:cubicBezTo>
                    <a:pt x="1883" y="2136"/>
                    <a:pt x="1908" y="2131"/>
                    <a:pt x="1934" y="2118"/>
                  </a:cubicBezTo>
                  <a:cubicBezTo>
                    <a:pt x="1976" y="2098"/>
                    <a:pt x="2009" y="2064"/>
                    <a:pt x="2042" y="2030"/>
                  </a:cubicBezTo>
                  <a:cubicBezTo>
                    <a:pt x="2118" y="1947"/>
                    <a:pt x="2184" y="1854"/>
                    <a:pt x="2242" y="1758"/>
                  </a:cubicBezTo>
                  <a:cubicBezTo>
                    <a:pt x="2287" y="1686"/>
                    <a:pt x="2357" y="1595"/>
                    <a:pt x="2382" y="1512"/>
                  </a:cubicBezTo>
                  <a:cubicBezTo>
                    <a:pt x="2428" y="1361"/>
                    <a:pt x="3010" y="1286"/>
                    <a:pt x="3010" y="1286"/>
                  </a:cubicBezTo>
                  <a:lnTo>
                    <a:pt x="2874" y="586"/>
                  </a:lnTo>
                  <a:cubicBezTo>
                    <a:pt x="2913" y="176"/>
                    <a:pt x="2265" y="0"/>
                    <a:pt x="181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2"/>
            <p:cNvSpPr/>
            <p:nvPr/>
          </p:nvSpPr>
          <p:spPr>
            <a:xfrm>
              <a:off x="7415676" y="2117484"/>
              <a:ext cx="168964" cy="122928"/>
            </a:xfrm>
            <a:custGeom>
              <a:avLst/>
              <a:gdLst/>
              <a:ahLst/>
              <a:cxnLst/>
              <a:rect l="l" t="t" r="r" b="b"/>
              <a:pathLst>
                <a:path w="3083" h="2243" extrusionOk="0">
                  <a:moveTo>
                    <a:pt x="1837" y="91"/>
                  </a:moveTo>
                  <a:cubicBezTo>
                    <a:pt x="2169" y="91"/>
                    <a:pt x="2573" y="187"/>
                    <a:pt x="2753" y="372"/>
                  </a:cubicBezTo>
                  <a:cubicBezTo>
                    <a:pt x="2827" y="446"/>
                    <a:pt x="2859" y="532"/>
                    <a:pt x="2850" y="625"/>
                  </a:cubicBezTo>
                  <a:cubicBezTo>
                    <a:pt x="2850" y="630"/>
                    <a:pt x="2850" y="635"/>
                    <a:pt x="2851" y="638"/>
                  </a:cubicBezTo>
                  <a:lnTo>
                    <a:pt x="2978" y="1292"/>
                  </a:lnTo>
                  <a:cubicBezTo>
                    <a:pt x="2892" y="1304"/>
                    <a:pt x="2760" y="1327"/>
                    <a:pt x="2638" y="1363"/>
                  </a:cubicBezTo>
                  <a:cubicBezTo>
                    <a:pt x="2503" y="1405"/>
                    <a:pt x="2383" y="1463"/>
                    <a:pt x="2360" y="1544"/>
                  </a:cubicBezTo>
                  <a:cubicBezTo>
                    <a:pt x="2345" y="1597"/>
                    <a:pt x="2303" y="1659"/>
                    <a:pt x="2267" y="1714"/>
                  </a:cubicBezTo>
                  <a:cubicBezTo>
                    <a:pt x="2252" y="1737"/>
                    <a:pt x="2238" y="1758"/>
                    <a:pt x="2225" y="1778"/>
                  </a:cubicBezTo>
                  <a:cubicBezTo>
                    <a:pt x="2158" y="1888"/>
                    <a:pt x="2096" y="1974"/>
                    <a:pt x="2030" y="2043"/>
                  </a:cubicBezTo>
                  <a:cubicBezTo>
                    <a:pt x="2004" y="2072"/>
                    <a:pt x="1973" y="2103"/>
                    <a:pt x="1936" y="2121"/>
                  </a:cubicBezTo>
                  <a:cubicBezTo>
                    <a:pt x="1917" y="2130"/>
                    <a:pt x="1898" y="2134"/>
                    <a:pt x="1880" y="2134"/>
                  </a:cubicBezTo>
                  <a:cubicBezTo>
                    <a:pt x="1842" y="2134"/>
                    <a:pt x="1809" y="2117"/>
                    <a:pt x="1789" y="2096"/>
                  </a:cubicBezTo>
                  <a:cubicBezTo>
                    <a:pt x="1753" y="2062"/>
                    <a:pt x="1744" y="2012"/>
                    <a:pt x="1766" y="1965"/>
                  </a:cubicBezTo>
                  <a:lnTo>
                    <a:pt x="1867" y="1747"/>
                  </a:lnTo>
                  <a:cubicBezTo>
                    <a:pt x="1878" y="1725"/>
                    <a:pt x="1868" y="1699"/>
                    <a:pt x="1847" y="1686"/>
                  </a:cubicBezTo>
                  <a:cubicBezTo>
                    <a:pt x="1839" y="1683"/>
                    <a:pt x="1832" y="1681"/>
                    <a:pt x="1824" y="1681"/>
                  </a:cubicBezTo>
                  <a:cubicBezTo>
                    <a:pt x="1808" y="1681"/>
                    <a:pt x="1793" y="1689"/>
                    <a:pt x="1785" y="1705"/>
                  </a:cubicBezTo>
                  <a:cubicBezTo>
                    <a:pt x="1696" y="1863"/>
                    <a:pt x="1611" y="1998"/>
                    <a:pt x="1557" y="2086"/>
                  </a:cubicBezTo>
                  <a:cubicBezTo>
                    <a:pt x="1531" y="2127"/>
                    <a:pt x="1488" y="2150"/>
                    <a:pt x="1443" y="2150"/>
                  </a:cubicBezTo>
                  <a:cubicBezTo>
                    <a:pt x="1424" y="2150"/>
                    <a:pt x="1404" y="2146"/>
                    <a:pt x="1386" y="2138"/>
                  </a:cubicBezTo>
                  <a:cubicBezTo>
                    <a:pt x="1324" y="2111"/>
                    <a:pt x="1294" y="2039"/>
                    <a:pt x="1320" y="1977"/>
                  </a:cubicBezTo>
                  <a:lnTo>
                    <a:pt x="1520" y="1489"/>
                  </a:lnTo>
                  <a:cubicBezTo>
                    <a:pt x="1528" y="1466"/>
                    <a:pt x="1518" y="1440"/>
                    <a:pt x="1495" y="1430"/>
                  </a:cubicBezTo>
                  <a:cubicBezTo>
                    <a:pt x="1489" y="1427"/>
                    <a:pt x="1483" y="1426"/>
                    <a:pt x="1477" y="1426"/>
                  </a:cubicBezTo>
                  <a:cubicBezTo>
                    <a:pt x="1458" y="1426"/>
                    <a:pt x="1441" y="1436"/>
                    <a:pt x="1434" y="1453"/>
                  </a:cubicBezTo>
                  <a:cubicBezTo>
                    <a:pt x="1292" y="1753"/>
                    <a:pt x="1174" y="1937"/>
                    <a:pt x="1100" y="2039"/>
                  </a:cubicBezTo>
                  <a:cubicBezTo>
                    <a:pt x="1071" y="2078"/>
                    <a:pt x="1026" y="2100"/>
                    <a:pt x="980" y="2100"/>
                  </a:cubicBezTo>
                  <a:cubicBezTo>
                    <a:pt x="960" y="2100"/>
                    <a:pt x="939" y="2096"/>
                    <a:pt x="920" y="2088"/>
                  </a:cubicBezTo>
                  <a:lnTo>
                    <a:pt x="900" y="2079"/>
                  </a:lnTo>
                  <a:cubicBezTo>
                    <a:pt x="862" y="2063"/>
                    <a:pt x="824" y="2028"/>
                    <a:pt x="801" y="1987"/>
                  </a:cubicBezTo>
                  <a:cubicBezTo>
                    <a:pt x="788" y="1964"/>
                    <a:pt x="769" y="1919"/>
                    <a:pt x="788" y="1876"/>
                  </a:cubicBezTo>
                  <a:lnTo>
                    <a:pt x="811" y="1810"/>
                  </a:lnTo>
                  <a:cubicBezTo>
                    <a:pt x="818" y="1786"/>
                    <a:pt x="808" y="1760"/>
                    <a:pt x="785" y="1751"/>
                  </a:cubicBezTo>
                  <a:cubicBezTo>
                    <a:pt x="779" y="1749"/>
                    <a:pt x="773" y="1748"/>
                    <a:pt x="767" y="1748"/>
                  </a:cubicBezTo>
                  <a:cubicBezTo>
                    <a:pt x="749" y="1748"/>
                    <a:pt x="732" y="1758"/>
                    <a:pt x="725" y="1774"/>
                  </a:cubicBezTo>
                  <a:cubicBezTo>
                    <a:pt x="688" y="1853"/>
                    <a:pt x="612" y="1898"/>
                    <a:pt x="532" y="1898"/>
                  </a:cubicBezTo>
                  <a:cubicBezTo>
                    <a:pt x="502" y="1898"/>
                    <a:pt x="472" y="1892"/>
                    <a:pt x="443" y="1879"/>
                  </a:cubicBezTo>
                  <a:cubicBezTo>
                    <a:pt x="391" y="1856"/>
                    <a:pt x="349" y="1814"/>
                    <a:pt x="328" y="1759"/>
                  </a:cubicBezTo>
                  <a:cubicBezTo>
                    <a:pt x="308" y="1706"/>
                    <a:pt x="309" y="1647"/>
                    <a:pt x="332" y="1593"/>
                  </a:cubicBezTo>
                  <a:cubicBezTo>
                    <a:pt x="333" y="1593"/>
                    <a:pt x="333" y="1592"/>
                    <a:pt x="333" y="1592"/>
                  </a:cubicBezTo>
                  <a:lnTo>
                    <a:pt x="677" y="724"/>
                  </a:lnTo>
                  <a:cubicBezTo>
                    <a:pt x="682" y="711"/>
                    <a:pt x="681" y="696"/>
                    <a:pt x="675" y="685"/>
                  </a:cubicBezTo>
                  <a:cubicBezTo>
                    <a:pt x="668" y="673"/>
                    <a:pt x="656" y="664"/>
                    <a:pt x="644" y="662"/>
                  </a:cubicBezTo>
                  <a:lnTo>
                    <a:pt x="262" y="585"/>
                  </a:lnTo>
                  <a:cubicBezTo>
                    <a:pt x="179" y="576"/>
                    <a:pt x="130" y="539"/>
                    <a:pt x="111" y="477"/>
                  </a:cubicBezTo>
                  <a:cubicBezTo>
                    <a:pt x="94" y="415"/>
                    <a:pt x="104" y="349"/>
                    <a:pt x="140" y="294"/>
                  </a:cubicBezTo>
                  <a:cubicBezTo>
                    <a:pt x="177" y="240"/>
                    <a:pt x="234" y="205"/>
                    <a:pt x="298" y="199"/>
                  </a:cubicBezTo>
                  <a:lnTo>
                    <a:pt x="1725" y="95"/>
                  </a:lnTo>
                  <a:cubicBezTo>
                    <a:pt x="1761" y="93"/>
                    <a:pt x="1799" y="91"/>
                    <a:pt x="1837" y="91"/>
                  </a:cubicBezTo>
                  <a:close/>
                  <a:moveTo>
                    <a:pt x="1840" y="1"/>
                  </a:moveTo>
                  <a:cubicBezTo>
                    <a:pt x="1800" y="1"/>
                    <a:pt x="1760" y="2"/>
                    <a:pt x="1722" y="5"/>
                  </a:cubicBezTo>
                  <a:lnTo>
                    <a:pt x="293" y="109"/>
                  </a:lnTo>
                  <a:cubicBezTo>
                    <a:pt x="200" y="118"/>
                    <a:pt x="119" y="169"/>
                    <a:pt x="67" y="246"/>
                  </a:cubicBezTo>
                  <a:cubicBezTo>
                    <a:pt x="15" y="321"/>
                    <a:pt x="0" y="417"/>
                    <a:pt x="26" y="506"/>
                  </a:cubicBezTo>
                  <a:cubicBezTo>
                    <a:pt x="54" y="605"/>
                    <a:pt x="135" y="666"/>
                    <a:pt x="250" y="678"/>
                  </a:cubicBezTo>
                  <a:lnTo>
                    <a:pt x="573" y="744"/>
                  </a:lnTo>
                  <a:lnTo>
                    <a:pt x="250" y="1557"/>
                  </a:lnTo>
                  <a:cubicBezTo>
                    <a:pt x="217" y="1633"/>
                    <a:pt x="215" y="1717"/>
                    <a:pt x="245" y="1794"/>
                  </a:cubicBezTo>
                  <a:cubicBezTo>
                    <a:pt x="275" y="1872"/>
                    <a:pt x="333" y="1932"/>
                    <a:pt x="410" y="1965"/>
                  </a:cubicBezTo>
                  <a:cubicBezTo>
                    <a:pt x="451" y="1983"/>
                    <a:pt x="493" y="1991"/>
                    <a:pt x="534" y="1991"/>
                  </a:cubicBezTo>
                  <a:cubicBezTo>
                    <a:pt x="590" y="1991"/>
                    <a:pt x="645" y="1976"/>
                    <a:pt x="693" y="1948"/>
                  </a:cubicBezTo>
                  <a:cubicBezTo>
                    <a:pt x="707" y="2038"/>
                    <a:pt x="780" y="2126"/>
                    <a:pt x="866" y="2163"/>
                  </a:cubicBezTo>
                  <a:lnTo>
                    <a:pt x="885" y="2173"/>
                  </a:lnTo>
                  <a:cubicBezTo>
                    <a:pt x="917" y="2187"/>
                    <a:pt x="950" y="2193"/>
                    <a:pt x="983" y="2193"/>
                  </a:cubicBezTo>
                  <a:cubicBezTo>
                    <a:pt x="1058" y="2193"/>
                    <a:pt x="1130" y="2158"/>
                    <a:pt x="1177" y="2094"/>
                  </a:cubicBezTo>
                  <a:cubicBezTo>
                    <a:pt x="1190" y="2075"/>
                    <a:pt x="1204" y="2057"/>
                    <a:pt x="1220" y="2033"/>
                  </a:cubicBezTo>
                  <a:cubicBezTo>
                    <a:pt x="1222" y="2112"/>
                    <a:pt x="1271" y="2187"/>
                    <a:pt x="1348" y="2223"/>
                  </a:cubicBezTo>
                  <a:cubicBezTo>
                    <a:pt x="1379" y="2236"/>
                    <a:pt x="1411" y="2243"/>
                    <a:pt x="1443" y="2243"/>
                  </a:cubicBezTo>
                  <a:cubicBezTo>
                    <a:pt x="1519" y="2243"/>
                    <a:pt x="1592" y="2205"/>
                    <a:pt x="1635" y="2137"/>
                  </a:cubicBezTo>
                  <a:cubicBezTo>
                    <a:pt x="1645" y="2120"/>
                    <a:pt x="1658" y="2100"/>
                    <a:pt x="1671" y="2078"/>
                  </a:cubicBezTo>
                  <a:cubicBezTo>
                    <a:pt x="1682" y="2110"/>
                    <a:pt x="1698" y="2140"/>
                    <a:pt x="1724" y="2163"/>
                  </a:cubicBezTo>
                  <a:cubicBezTo>
                    <a:pt x="1768" y="2208"/>
                    <a:pt x="1827" y="2230"/>
                    <a:pt x="1888" y="2230"/>
                  </a:cubicBezTo>
                  <a:cubicBezTo>
                    <a:pt x="1907" y="2230"/>
                    <a:pt x="1926" y="2228"/>
                    <a:pt x="1945" y="2224"/>
                  </a:cubicBezTo>
                  <a:cubicBezTo>
                    <a:pt x="1957" y="2220"/>
                    <a:pt x="1967" y="2215"/>
                    <a:pt x="1977" y="2210"/>
                  </a:cubicBezTo>
                  <a:cubicBezTo>
                    <a:pt x="2029" y="2187"/>
                    <a:pt x="2068" y="2148"/>
                    <a:pt x="2101" y="2114"/>
                  </a:cubicBezTo>
                  <a:cubicBezTo>
                    <a:pt x="2170" y="2038"/>
                    <a:pt x="2236" y="1949"/>
                    <a:pt x="2306" y="1833"/>
                  </a:cubicBezTo>
                  <a:cubicBezTo>
                    <a:pt x="2320" y="1814"/>
                    <a:pt x="2332" y="1793"/>
                    <a:pt x="2347" y="1772"/>
                  </a:cubicBezTo>
                  <a:cubicBezTo>
                    <a:pt x="2387" y="1711"/>
                    <a:pt x="2433" y="1644"/>
                    <a:pt x="2452" y="1576"/>
                  </a:cubicBezTo>
                  <a:cubicBezTo>
                    <a:pt x="2474" y="1499"/>
                    <a:pt x="2775" y="1415"/>
                    <a:pt x="3041" y="1382"/>
                  </a:cubicBezTo>
                  <a:cubicBezTo>
                    <a:pt x="3052" y="1379"/>
                    <a:pt x="3064" y="1373"/>
                    <a:pt x="3072" y="1362"/>
                  </a:cubicBezTo>
                  <a:cubicBezTo>
                    <a:pt x="3079" y="1352"/>
                    <a:pt x="3083" y="1338"/>
                    <a:pt x="3079" y="1326"/>
                  </a:cubicBezTo>
                  <a:lnTo>
                    <a:pt x="2945" y="631"/>
                  </a:lnTo>
                  <a:cubicBezTo>
                    <a:pt x="2954" y="511"/>
                    <a:pt x="2912" y="403"/>
                    <a:pt x="2822" y="310"/>
                  </a:cubicBezTo>
                  <a:cubicBezTo>
                    <a:pt x="2618" y="101"/>
                    <a:pt x="2188" y="1"/>
                    <a:pt x="1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2"/>
            <p:cNvSpPr/>
            <p:nvPr/>
          </p:nvSpPr>
          <p:spPr>
            <a:xfrm>
              <a:off x="7456396" y="2176508"/>
              <a:ext cx="19894" cy="42145"/>
            </a:xfrm>
            <a:custGeom>
              <a:avLst/>
              <a:gdLst/>
              <a:ahLst/>
              <a:cxnLst/>
              <a:rect l="l" t="t" r="r" b="b"/>
              <a:pathLst>
                <a:path w="363" h="769" extrusionOk="0">
                  <a:moveTo>
                    <a:pt x="363" y="1"/>
                  </a:moveTo>
                  <a:lnTo>
                    <a:pt x="0" y="76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2"/>
            <p:cNvSpPr/>
            <p:nvPr/>
          </p:nvSpPr>
          <p:spPr>
            <a:xfrm>
              <a:off x="7453546" y="2174042"/>
              <a:ext cx="25594" cy="47187"/>
            </a:xfrm>
            <a:custGeom>
              <a:avLst/>
              <a:gdLst/>
              <a:ahLst/>
              <a:cxnLst/>
              <a:rect l="l" t="t" r="r" b="b"/>
              <a:pathLst>
                <a:path w="467" h="861" extrusionOk="0">
                  <a:moveTo>
                    <a:pt x="414" y="0"/>
                  </a:moveTo>
                  <a:cubicBezTo>
                    <a:pt x="397" y="0"/>
                    <a:pt x="381" y="10"/>
                    <a:pt x="373" y="26"/>
                  </a:cubicBezTo>
                  <a:lnTo>
                    <a:pt x="11" y="794"/>
                  </a:lnTo>
                  <a:cubicBezTo>
                    <a:pt x="0" y="818"/>
                    <a:pt x="10" y="845"/>
                    <a:pt x="33" y="855"/>
                  </a:cubicBezTo>
                  <a:cubicBezTo>
                    <a:pt x="39" y="859"/>
                    <a:pt x="46" y="860"/>
                    <a:pt x="54" y="860"/>
                  </a:cubicBezTo>
                  <a:cubicBezTo>
                    <a:pt x="58" y="860"/>
                    <a:pt x="62" y="860"/>
                    <a:pt x="66" y="859"/>
                  </a:cubicBezTo>
                  <a:cubicBezTo>
                    <a:pt x="77" y="854"/>
                    <a:pt x="88" y="846"/>
                    <a:pt x="94" y="834"/>
                  </a:cubicBezTo>
                  <a:lnTo>
                    <a:pt x="456" y="66"/>
                  </a:lnTo>
                  <a:cubicBezTo>
                    <a:pt x="466" y="42"/>
                    <a:pt x="457" y="15"/>
                    <a:pt x="434" y="4"/>
                  </a:cubicBezTo>
                  <a:cubicBezTo>
                    <a:pt x="428" y="2"/>
                    <a:pt x="421"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2"/>
            <p:cNvSpPr/>
            <p:nvPr/>
          </p:nvSpPr>
          <p:spPr>
            <a:xfrm>
              <a:off x="7485661" y="2188510"/>
              <a:ext cx="15510" cy="31951"/>
            </a:xfrm>
            <a:custGeom>
              <a:avLst/>
              <a:gdLst/>
              <a:ahLst/>
              <a:cxnLst/>
              <a:rect l="l" t="t" r="r" b="b"/>
              <a:pathLst>
                <a:path w="283" h="583" extrusionOk="0">
                  <a:moveTo>
                    <a:pt x="282" y="1"/>
                  </a:moveTo>
                  <a:lnTo>
                    <a:pt x="1" y="58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2"/>
            <p:cNvSpPr/>
            <p:nvPr/>
          </p:nvSpPr>
          <p:spPr>
            <a:xfrm>
              <a:off x="7482756" y="2185935"/>
              <a:ext cx="21429" cy="37048"/>
            </a:xfrm>
            <a:custGeom>
              <a:avLst/>
              <a:gdLst/>
              <a:ahLst/>
              <a:cxnLst/>
              <a:rect l="l" t="t" r="r" b="b"/>
              <a:pathLst>
                <a:path w="391" h="676" extrusionOk="0">
                  <a:moveTo>
                    <a:pt x="336" y="1"/>
                  </a:moveTo>
                  <a:cubicBezTo>
                    <a:pt x="319" y="1"/>
                    <a:pt x="303" y="11"/>
                    <a:pt x="294" y="27"/>
                  </a:cubicBezTo>
                  <a:lnTo>
                    <a:pt x="12" y="608"/>
                  </a:lnTo>
                  <a:cubicBezTo>
                    <a:pt x="1" y="632"/>
                    <a:pt x="11" y="659"/>
                    <a:pt x="34" y="671"/>
                  </a:cubicBezTo>
                  <a:cubicBezTo>
                    <a:pt x="41" y="674"/>
                    <a:pt x="48" y="676"/>
                    <a:pt x="56" y="676"/>
                  </a:cubicBezTo>
                  <a:cubicBezTo>
                    <a:pt x="60" y="676"/>
                    <a:pt x="64" y="675"/>
                    <a:pt x="68" y="674"/>
                  </a:cubicBezTo>
                  <a:cubicBezTo>
                    <a:pt x="80" y="670"/>
                    <a:pt x="90" y="662"/>
                    <a:pt x="96" y="649"/>
                  </a:cubicBezTo>
                  <a:lnTo>
                    <a:pt x="379" y="68"/>
                  </a:lnTo>
                  <a:cubicBezTo>
                    <a:pt x="390" y="45"/>
                    <a:pt x="380" y="17"/>
                    <a:pt x="356" y="5"/>
                  </a:cubicBezTo>
                  <a:cubicBezTo>
                    <a:pt x="349" y="2"/>
                    <a:pt x="343"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2"/>
            <p:cNvSpPr/>
            <p:nvPr/>
          </p:nvSpPr>
          <p:spPr>
            <a:xfrm>
              <a:off x="7509172" y="2200293"/>
              <a:ext cx="12824" cy="24279"/>
            </a:xfrm>
            <a:custGeom>
              <a:avLst/>
              <a:gdLst/>
              <a:ahLst/>
              <a:cxnLst/>
              <a:rect l="l" t="t" r="r" b="b"/>
              <a:pathLst>
                <a:path w="234" h="443" extrusionOk="0">
                  <a:moveTo>
                    <a:pt x="234" y="1"/>
                  </a:moveTo>
                  <a:lnTo>
                    <a:pt x="0" y="44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2"/>
            <p:cNvSpPr/>
            <p:nvPr/>
          </p:nvSpPr>
          <p:spPr>
            <a:xfrm>
              <a:off x="7506322" y="2197772"/>
              <a:ext cx="18524" cy="29375"/>
            </a:xfrm>
            <a:custGeom>
              <a:avLst/>
              <a:gdLst/>
              <a:ahLst/>
              <a:cxnLst/>
              <a:rect l="l" t="t" r="r" b="b"/>
              <a:pathLst>
                <a:path w="338" h="536" extrusionOk="0">
                  <a:moveTo>
                    <a:pt x="285" y="1"/>
                  </a:moveTo>
                  <a:cubicBezTo>
                    <a:pt x="268" y="1"/>
                    <a:pt x="252" y="10"/>
                    <a:pt x="244" y="26"/>
                  </a:cubicBezTo>
                  <a:lnTo>
                    <a:pt x="12" y="469"/>
                  </a:lnTo>
                  <a:cubicBezTo>
                    <a:pt x="1" y="491"/>
                    <a:pt x="9" y="520"/>
                    <a:pt x="32" y="531"/>
                  </a:cubicBezTo>
                  <a:cubicBezTo>
                    <a:pt x="38" y="535"/>
                    <a:pt x="45" y="536"/>
                    <a:pt x="52" y="536"/>
                  </a:cubicBezTo>
                  <a:cubicBezTo>
                    <a:pt x="57" y="536"/>
                    <a:pt x="62" y="535"/>
                    <a:pt x="66" y="535"/>
                  </a:cubicBezTo>
                  <a:cubicBezTo>
                    <a:pt x="78" y="530"/>
                    <a:pt x="89" y="522"/>
                    <a:pt x="94" y="512"/>
                  </a:cubicBezTo>
                  <a:lnTo>
                    <a:pt x="325" y="69"/>
                  </a:lnTo>
                  <a:cubicBezTo>
                    <a:pt x="338" y="46"/>
                    <a:pt x="329" y="18"/>
                    <a:pt x="307" y="6"/>
                  </a:cubicBezTo>
                  <a:cubicBezTo>
                    <a:pt x="300" y="3"/>
                    <a:pt x="292"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7447298" y="2145489"/>
              <a:ext cx="8495" cy="18579"/>
            </a:xfrm>
            <a:custGeom>
              <a:avLst/>
              <a:gdLst/>
              <a:ahLst/>
              <a:cxnLst/>
              <a:rect l="l" t="t" r="r" b="b"/>
              <a:pathLst>
                <a:path w="155" h="339" extrusionOk="0">
                  <a:moveTo>
                    <a:pt x="155" y="0"/>
                  </a:moveTo>
                  <a:lnTo>
                    <a:pt x="0" y="33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7444448" y="2142968"/>
              <a:ext cx="14249" cy="23676"/>
            </a:xfrm>
            <a:custGeom>
              <a:avLst/>
              <a:gdLst/>
              <a:ahLst/>
              <a:cxnLst/>
              <a:rect l="l" t="t" r="r" b="b"/>
              <a:pathLst>
                <a:path w="260" h="432" extrusionOk="0">
                  <a:moveTo>
                    <a:pt x="207" y="1"/>
                  </a:moveTo>
                  <a:cubicBezTo>
                    <a:pt x="190" y="1"/>
                    <a:pt x="173" y="11"/>
                    <a:pt x="165" y="28"/>
                  </a:cubicBezTo>
                  <a:lnTo>
                    <a:pt x="11" y="366"/>
                  </a:lnTo>
                  <a:cubicBezTo>
                    <a:pt x="0" y="390"/>
                    <a:pt x="11" y="417"/>
                    <a:pt x="35" y="427"/>
                  </a:cubicBezTo>
                  <a:cubicBezTo>
                    <a:pt x="41" y="430"/>
                    <a:pt x="48" y="431"/>
                    <a:pt x="54" y="431"/>
                  </a:cubicBezTo>
                  <a:cubicBezTo>
                    <a:pt x="59" y="431"/>
                    <a:pt x="63" y="430"/>
                    <a:pt x="67" y="429"/>
                  </a:cubicBezTo>
                  <a:cubicBezTo>
                    <a:pt x="78" y="425"/>
                    <a:pt x="90" y="416"/>
                    <a:pt x="95" y="404"/>
                  </a:cubicBezTo>
                  <a:lnTo>
                    <a:pt x="250" y="66"/>
                  </a:lnTo>
                  <a:cubicBezTo>
                    <a:pt x="260" y="42"/>
                    <a:pt x="250" y="15"/>
                    <a:pt x="227" y="5"/>
                  </a:cubicBezTo>
                  <a:cubicBezTo>
                    <a:pt x="220" y="2"/>
                    <a:pt x="214"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7534272" y="1946551"/>
              <a:ext cx="219604" cy="257474"/>
            </a:xfrm>
            <a:custGeom>
              <a:avLst/>
              <a:gdLst/>
              <a:ahLst/>
              <a:cxnLst/>
              <a:rect l="l" t="t" r="r" b="b"/>
              <a:pathLst>
                <a:path w="4007" h="4698" extrusionOk="0">
                  <a:moveTo>
                    <a:pt x="3074" y="0"/>
                  </a:moveTo>
                  <a:lnTo>
                    <a:pt x="1032" y="310"/>
                  </a:lnTo>
                  <a:lnTo>
                    <a:pt x="1519" y="2614"/>
                  </a:lnTo>
                  <a:cubicBezTo>
                    <a:pt x="1520" y="2623"/>
                    <a:pt x="383" y="2844"/>
                    <a:pt x="10" y="2916"/>
                  </a:cubicBezTo>
                  <a:cubicBezTo>
                    <a:pt x="0" y="2919"/>
                    <a:pt x="6" y="2937"/>
                    <a:pt x="23" y="2966"/>
                  </a:cubicBezTo>
                  <a:cubicBezTo>
                    <a:pt x="291" y="3405"/>
                    <a:pt x="433" y="3907"/>
                    <a:pt x="419" y="4417"/>
                  </a:cubicBezTo>
                  <a:cubicBezTo>
                    <a:pt x="416" y="4512"/>
                    <a:pt x="400" y="4607"/>
                    <a:pt x="373" y="4697"/>
                  </a:cubicBezTo>
                  <a:lnTo>
                    <a:pt x="2372" y="4673"/>
                  </a:lnTo>
                  <a:cubicBezTo>
                    <a:pt x="2929" y="4660"/>
                    <a:pt x="3451" y="4373"/>
                    <a:pt x="3733" y="3895"/>
                  </a:cubicBezTo>
                  <a:cubicBezTo>
                    <a:pt x="3928" y="3567"/>
                    <a:pt x="4007" y="3169"/>
                    <a:pt x="3928" y="2764"/>
                  </a:cubicBezTo>
                  <a:lnTo>
                    <a:pt x="3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7531532" y="1944030"/>
              <a:ext cx="224810" cy="262516"/>
            </a:xfrm>
            <a:custGeom>
              <a:avLst/>
              <a:gdLst/>
              <a:ahLst/>
              <a:cxnLst/>
              <a:rect l="l" t="t" r="r" b="b"/>
              <a:pathLst>
                <a:path w="4102" h="4790" extrusionOk="0">
                  <a:moveTo>
                    <a:pt x="3123" y="0"/>
                  </a:moveTo>
                  <a:cubicBezTo>
                    <a:pt x="3118" y="0"/>
                    <a:pt x="3113" y="1"/>
                    <a:pt x="3108" y="3"/>
                  </a:cubicBezTo>
                  <a:cubicBezTo>
                    <a:pt x="3085" y="10"/>
                    <a:pt x="3071" y="36"/>
                    <a:pt x="3077" y="61"/>
                  </a:cubicBezTo>
                  <a:lnTo>
                    <a:pt x="3931" y="2824"/>
                  </a:lnTo>
                  <a:cubicBezTo>
                    <a:pt x="4004" y="3198"/>
                    <a:pt x="3937" y="3587"/>
                    <a:pt x="3742" y="3917"/>
                  </a:cubicBezTo>
                  <a:cubicBezTo>
                    <a:pt x="3474" y="4372"/>
                    <a:pt x="2967" y="4661"/>
                    <a:pt x="2420" y="4674"/>
                  </a:cubicBezTo>
                  <a:lnTo>
                    <a:pt x="481" y="4696"/>
                  </a:lnTo>
                  <a:cubicBezTo>
                    <a:pt x="501" y="4619"/>
                    <a:pt x="511" y="4541"/>
                    <a:pt x="513" y="4465"/>
                  </a:cubicBezTo>
                  <a:cubicBezTo>
                    <a:pt x="527" y="3961"/>
                    <a:pt x="392" y="3453"/>
                    <a:pt x="118" y="2998"/>
                  </a:cubicBezTo>
                  <a:cubicBezTo>
                    <a:pt x="1588" y="2711"/>
                    <a:pt x="1591" y="2707"/>
                    <a:pt x="1606" y="2685"/>
                  </a:cubicBezTo>
                  <a:cubicBezTo>
                    <a:pt x="1612" y="2675"/>
                    <a:pt x="1614" y="2661"/>
                    <a:pt x="1612" y="2650"/>
                  </a:cubicBezTo>
                  <a:lnTo>
                    <a:pt x="1124" y="346"/>
                  </a:lnTo>
                  <a:cubicBezTo>
                    <a:pt x="1120" y="325"/>
                    <a:pt x="1101" y="309"/>
                    <a:pt x="1080" y="309"/>
                  </a:cubicBezTo>
                  <a:cubicBezTo>
                    <a:pt x="1076" y="309"/>
                    <a:pt x="1073" y="310"/>
                    <a:pt x="1069" y="311"/>
                  </a:cubicBezTo>
                  <a:cubicBezTo>
                    <a:pt x="1045" y="316"/>
                    <a:pt x="1028" y="341"/>
                    <a:pt x="1035" y="366"/>
                  </a:cubicBezTo>
                  <a:lnTo>
                    <a:pt x="1513" y="2626"/>
                  </a:lnTo>
                  <a:cubicBezTo>
                    <a:pt x="1367" y="2659"/>
                    <a:pt x="828" y="2765"/>
                    <a:pt x="50" y="2917"/>
                  </a:cubicBezTo>
                  <a:cubicBezTo>
                    <a:pt x="36" y="2920"/>
                    <a:pt x="19" y="2932"/>
                    <a:pt x="13" y="2947"/>
                  </a:cubicBezTo>
                  <a:cubicBezTo>
                    <a:pt x="0" y="2973"/>
                    <a:pt x="11" y="3000"/>
                    <a:pt x="34" y="3035"/>
                  </a:cubicBezTo>
                  <a:cubicBezTo>
                    <a:pt x="301" y="3477"/>
                    <a:pt x="436" y="3972"/>
                    <a:pt x="423" y="4462"/>
                  </a:cubicBezTo>
                  <a:cubicBezTo>
                    <a:pt x="420" y="4550"/>
                    <a:pt x="404" y="4639"/>
                    <a:pt x="377" y="4731"/>
                  </a:cubicBezTo>
                  <a:cubicBezTo>
                    <a:pt x="373" y="4745"/>
                    <a:pt x="376" y="4761"/>
                    <a:pt x="384" y="4772"/>
                  </a:cubicBezTo>
                  <a:cubicBezTo>
                    <a:pt x="394" y="4784"/>
                    <a:pt x="408" y="4790"/>
                    <a:pt x="423" y="4790"/>
                  </a:cubicBezTo>
                  <a:lnTo>
                    <a:pt x="2422" y="4766"/>
                  </a:lnTo>
                  <a:cubicBezTo>
                    <a:pt x="2449" y="4766"/>
                    <a:pt x="2479" y="4765"/>
                    <a:pt x="2506" y="4763"/>
                  </a:cubicBezTo>
                  <a:cubicBezTo>
                    <a:pt x="3053" y="4724"/>
                    <a:pt x="3552" y="4425"/>
                    <a:pt x="3822" y="3966"/>
                  </a:cubicBezTo>
                  <a:cubicBezTo>
                    <a:pt x="4030" y="3615"/>
                    <a:pt x="4102" y="3201"/>
                    <a:pt x="4022" y="2801"/>
                  </a:cubicBezTo>
                  <a:lnTo>
                    <a:pt x="3168" y="34"/>
                  </a:lnTo>
                  <a:cubicBezTo>
                    <a:pt x="3161" y="14"/>
                    <a:pt x="3143" y="0"/>
                    <a:pt x="3123"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7531532" y="1944030"/>
              <a:ext cx="224810" cy="262516"/>
            </a:xfrm>
            <a:custGeom>
              <a:avLst/>
              <a:gdLst/>
              <a:ahLst/>
              <a:cxnLst/>
              <a:rect l="l" t="t" r="r" b="b"/>
              <a:pathLst>
                <a:path w="4102" h="4790" extrusionOk="0">
                  <a:moveTo>
                    <a:pt x="3123" y="0"/>
                  </a:moveTo>
                  <a:cubicBezTo>
                    <a:pt x="3118" y="0"/>
                    <a:pt x="3113" y="1"/>
                    <a:pt x="3108" y="3"/>
                  </a:cubicBezTo>
                  <a:cubicBezTo>
                    <a:pt x="3085" y="10"/>
                    <a:pt x="3071" y="36"/>
                    <a:pt x="3077" y="61"/>
                  </a:cubicBezTo>
                  <a:lnTo>
                    <a:pt x="3931" y="2824"/>
                  </a:lnTo>
                  <a:cubicBezTo>
                    <a:pt x="4004" y="3198"/>
                    <a:pt x="3937" y="3587"/>
                    <a:pt x="3742" y="3917"/>
                  </a:cubicBezTo>
                  <a:cubicBezTo>
                    <a:pt x="3474" y="4372"/>
                    <a:pt x="2967" y="4661"/>
                    <a:pt x="2420" y="4674"/>
                  </a:cubicBezTo>
                  <a:lnTo>
                    <a:pt x="481" y="4696"/>
                  </a:lnTo>
                  <a:cubicBezTo>
                    <a:pt x="501" y="4619"/>
                    <a:pt x="511" y="4541"/>
                    <a:pt x="513" y="4465"/>
                  </a:cubicBezTo>
                  <a:cubicBezTo>
                    <a:pt x="527" y="3961"/>
                    <a:pt x="392" y="3453"/>
                    <a:pt x="118" y="2998"/>
                  </a:cubicBezTo>
                  <a:cubicBezTo>
                    <a:pt x="1588" y="2711"/>
                    <a:pt x="1591" y="2707"/>
                    <a:pt x="1606" y="2685"/>
                  </a:cubicBezTo>
                  <a:cubicBezTo>
                    <a:pt x="1612" y="2675"/>
                    <a:pt x="1614" y="2661"/>
                    <a:pt x="1612" y="2650"/>
                  </a:cubicBezTo>
                  <a:lnTo>
                    <a:pt x="1124" y="346"/>
                  </a:lnTo>
                  <a:cubicBezTo>
                    <a:pt x="1120" y="325"/>
                    <a:pt x="1101" y="309"/>
                    <a:pt x="1080" y="309"/>
                  </a:cubicBezTo>
                  <a:cubicBezTo>
                    <a:pt x="1076" y="309"/>
                    <a:pt x="1073" y="310"/>
                    <a:pt x="1069" y="311"/>
                  </a:cubicBezTo>
                  <a:cubicBezTo>
                    <a:pt x="1045" y="316"/>
                    <a:pt x="1028" y="341"/>
                    <a:pt x="1035" y="366"/>
                  </a:cubicBezTo>
                  <a:lnTo>
                    <a:pt x="1513" y="2626"/>
                  </a:lnTo>
                  <a:cubicBezTo>
                    <a:pt x="1367" y="2659"/>
                    <a:pt x="828" y="2765"/>
                    <a:pt x="50" y="2917"/>
                  </a:cubicBezTo>
                  <a:cubicBezTo>
                    <a:pt x="36" y="2920"/>
                    <a:pt x="19" y="2932"/>
                    <a:pt x="13" y="2947"/>
                  </a:cubicBezTo>
                  <a:cubicBezTo>
                    <a:pt x="0" y="2973"/>
                    <a:pt x="11" y="3000"/>
                    <a:pt x="34" y="3035"/>
                  </a:cubicBezTo>
                  <a:cubicBezTo>
                    <a:pt x="301" y="3477"/>
                    <a:pt x="436" y="3972"/>
                    <a:pt x="423" y="4462"/>
                  </a:cubicBezTo>
                  <a:cubicBezTo>
                    <a:pt x="420" y="4550"/>
                    <a:pt x="404" y="4639"/>
                    <a:pt x="377" y="4731"/>
                  </a:cubicBezTo>
                  <a:cubicBezTo>
                    <a:pt x="373" y="4745"/>
                    <a:pt x="376" y="4761"/>
                    <a:pt x="384" y="4772"/>
                  </a:cubicBezTo>
                  <a:cubicBezTo>
                    <a:pt x="394" y="4784"/>
                    <a:pt x="408" y="4790"/>
                    <a:pt x="423" y="4790"/>
                  </a:cubicBezTo>
                  <a:lnTo>
                    <a:pt x="2422" y="4766"/>
                  </a:lnTo>
                  <a:cubicBezTo>
                    <a:pt x="2449" y="4766"/>
                    <a:pt x="2479" y="4765"/>
                    <a:pt x="2506" y="4763"/>
                  </a:cubicBezTo>
                  <a:cubicBezTo>
                    <a:pt x="3053" y="4724"/>
                    <a:pt x="3552" y="4425"/>
                    <a:pt x="3822" y="3966"/>
                  </a:cubicBezTo>
                  <a:cubicBezTo>
                    <a:pt x="4030" y="3615"/>
                    <a:pt x="4102" y="3201"/>
                    <a:pt x="4022" y="2801"/>
                  </a:cubicBezTo>
                  <a:lnTo>
                    <a:pt x="3168" y="34"/>
                  </a:lnTo>
                  <a:cubicBezTo>
                    <a:pt x="3161" y="14"/>
                    <a:pt x="3143" y="0"/>
                    <a:pt x="3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7586939" y="2158259"/>
              <a:ext cx="11728" cy="47352"/>
            </a:xfrm>
            <a:custGeom>
              <a:avLst/>
              <a:gdLst/>
              <a:ahLst/>
              <a:cxnLst/>
              <a:rect l="l" t="t" r="r" b="b"/>
              <a:pathLst>
                <a:path w="214" h="864" extrusionOk="0">
                  <a:moveTo>
                    <a:pt x="59" y="1"/>
                  </a:moveTo>
                  <a:cubicBezTo>
                    <a:pt x="56" y="1"/>
                    <a:pt x="53" y="1"/>
                    <a:pt x="50" y="2"/>
                  </a:cubicBezTo>
                  <a:cubicBezTo>
                    <a:pt x="25" y="7"/>
                    <a:pt x="7" y="32"/>
                    <a:pt x="14" y="57"/>
                  </a:cubicBezTo>
                  <a:cubicBezTo>
                    <a:pt x="117" y="557"/>
                    <a:pt x="10" y="796"/>
                    <a:pt x="10" y="799"/>
                  </a:cubicBezTo>
                  <a:cubicBezTo>
                    <a:pt x="0" y="822"/>
                    <a:pt x="10" y="849"/>
                    <a:pt x="32" y="859"/>
                  </a:cubicBezTo>
                  <a:cubicBezTo>
                    <a:pt x="41" y="862"/>
                    <a:pt x="48" y="863"/>
                    <a:pt x="55" y="863"/>
                  </a:cubicBezTo>
                  <a:cubicBezTo>
                    <a:pt x="71" y="862"/>
                    <a:pt x="86" y="853"/>
                    <a:pt x="94" y="837"/>
                  </a:cubicBezTo>
                  <a:cubicBezTo>
                    <a:pt x="99" y="827"/>
                    <a:pt x="214" y="573"/>
                    <a:pt x="104" y="38"/>
                  </a:cubicBezTo>
                  <a:cubicBezTo>
                    <a:pt x="99" y="16"/>
                    <a:pt x="80"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7610998" y="2074354"/>
              <a:ext cx="40775" cy="16825"/>
            </a:xfrm>
            <a:custGeom>
              <a:avLst/>
              <a:gdLst/>
              <a:ahLst/>
              <a:cxnLst/>
              <a:rect l="l" t="t" r="r" b="b"/>
              <a:pathLst>
                <a:path w="744" h="307" extrusionOk="0">
                  <a:moveTo>
                    <a:pt x="52" y="0"/>
                  </a:moveTo>
                  <a:lnTo>
                    <a:pt x="117" y="282"/>
                  </a:lnTo>
                  <a:lnTo>
                    <a:pt x="0" y="306"/>
                  </a:lnTo>
                  <a:lnTo>
                    <a:pt x="117" y="291"/>
                  </a:lnTo>
                  <a:lnTo>
                    <a:pt x="743" y="202"/>
                  </a:lnTo>
                  <a:lnTo>
                    <a:pt x="5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7608258" y="2071833"/>
              <a:ext cx="46036" cy="21922"/>
            </a:xfrm>
            <a:custGeom>
              <a:avLst/>
              <a:gdLst/>
              <a:ahLst/>
              <a:cxnLst/>
              <a:rect l="l" t="t" r="r" b="b"/>
              <a:pathLst>
                <a:path w="840" h="400" extrusionOk="0">
                  <a:moveTo>
                    <a:pt x="165" y="114"/>
                  </a:moveTo>
                  <a:lnTo>
                    <a:pt x="574" y="233"/>
                  </a:lnTo>
                  <a:lnTo>
                    <a:pt x="206" y="285"/>
                  </a:lnTo>
                  <a:lnTo>
                    <a:pt x="165" y="114"/>
                  </a:lnTo>
                  <a:close/>
                  <a:moveTo>
                    <a:pt x="99" y="0"/>
                  </a:moveTo>
                  <a:cubicBezTo>
                    <a:pt x="87" y="0"/>
                    <a:pt x="76" y="5"/>
                    <a:pt x="68" y="13"/>
                  </a:cubicBezTo>
                  <a:cubicBezTo>
                    <a:pt x="56" y="24"/>
                    <a:pt x="51" y="42"/>
                    <a:pt x="55" y="57"/>
                  </a:cubicBezTo>
                  <a:lnTo>
                    <a:pt x="112" y="297"/>
                  </a:lnTo>
                  <a:lnTo>
                    <a:pt x="43" y="307"/>
                  </a:lnTo>
                  <a:cubicBezTo>
                    <a:pt x="19" y="309"/>
                    <a:pt x="0" y="334"/>
                    <a:pt x="4" y="358"/>
                  </a:cubicBezTo>
                  <a:cubicBezTo>
                    <a:pt x="9" y="383"/>
                    <a:pt x="29" y="400"/>
                    <a:pt x="52" y="400"/>
                  </a:cubicBezTo>
                  <a:lnTo>
                    <a:pt x="55" y="400"/>
                  </a:lnTo>
                  <a:lnTo>
                    <a:pt x="798" y="296"/>
                  </a:lnTo>
                  <a:cubicBezTo>
                    <a:pt x="820" y="292"/>
                    <a:pt x="837" y="275"/>
                    <a:pt x="839" y="254"/>
                  </a:cubicBezTo>
                  <a:cubicBezTo>
                    <a:pt x="840" y="231"/>
                    <a:pt x="825" y="212"/>
                    <a:pt x="805" y="205"/>
                  </a:cubicBezTo>
                  <a:lnTo>
                    <a:pt x="113" y="2"/>
                  </a:lnTo>
                  <a:cubicBezTo>
                    <a:pt x="109" y="1"/>
                    <a:pt x="104"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5280127" y="2943324"/>
              <a:ext cx="804428" cy="828542"/>
            </a:xfrm>
            <a:custGeom>
              <a:avLst/>
              <a:gdLst/>
              <a:ahLst/>
              <a:cxnLst/>
              <a:rect l="l" t="t" r="r" b="b"/>
              <a:pathLst>
                <a:path w="14678" h="15118" extrusionOk="0">
                  <a:moveTo>
                    <a:pt x="5301" y="0"/>
                  </a:moveTo>
                  <a:cubicBezTo>
                    <a:pt x="5265" y="0"/>
                    <a:pt x="5245" y="1"/>
                    <a:pt x="5245" y="3"/>
                  </a:cubicBezTo>
                  <a:cubicBezTo>
                    <a:pt x="5245" y="3"/>
                    <a:pt x="4797" y="4757"/>
                    <a:pt x="4805" y="5291"/>
                  </a:cubicBezTo>
                  <a:cubicBezTo>
                    <a:pt x="4808" y="5305"/>
                    <a:pt x="18" y="10647"/>
                    <a:pt x="18" y="10647"/>
                  </a:cubicBezTo>
                  <a:cubicBezTo>
                    <a:pt x="0" y="10665"/>
                    <a:pt x="0" y="10693"/>
                    <a:pt x="18" y="10709"/>
                  </a:cubicBezTo>
                  <a:lnTo>
                    <a:pt x="3178" y="13851"/>
                  </a:lnTo>
                  <a:cubicBezTo>
                    <a:pt x="3187" y="13860"/>
                    <a:pt x="3198" y="13864"/>
                    <a:pt x="3209" y="13864"/>
                  </a:cubicBezTo>
                  <a:cubicBezTo>
                    <a:pt x="3220" y="13864"/>
                    <a:pt x="3230" y="13860"/>
                    <a:pt x="3238" y="13853"/>
                  </a:cubicBezTo>
                  <a:cubicBezTo>
                    <a:pt x="3673" y="13480"/>
                    <a:pt x="8192" y="9054"/>
                    <a:pt x="8761" y="8496"/>
                  </a:cubicBezTo>
                  <a:cubicBezTo>
                    <a:pt x="8770" y="8487"/>
                    <a:pt x="8780" y="8483"/>
                    <a:pt x="8791" y="8483"/>
                  </a:cubicBezTo>
                  <a:cubicBezTo>
                    <a:pt x="8811" y="8483"/>
                    <a:pt x="8831" y="8497"/>
                    <a:pt x="8835" y="8520"/>
                  </a:cubicBezTo>
                  <a:lnTo>
                    <a:pt x="10041" y="15040"/>
                  </a:lnTo>
                  <a:cubicBezTo>
                    <a:pt x="10045" y="15061"/>
                    <a:pt x="10064" y="15076"/>
                    <a:pt x="10085" y="15076"/>
                  </a:cubicBezTo>
                  <a:lnTo>
                    <a:pt x="14628" y="15118"/>
                  </a:lnTo>
                  <a:cubicBezTo>
                    <a:pt x="14656" y="15118"/>
                    <a:pt x="14678" y="15093"/>
                    <a:pt x="14673" y="15066"/>
                  </a:cubicBezTo>
                  <a:lnTo>
                    <a:pt x="11798" y="230"/>
                  </a:lnTo>
                  <a:cubicBezTo>
                    <a:pt x="11794" y="210"/>
                    <a:pt x="5938" y="0"/>
                    <a:pt x="5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5276236" y="2939707"/>
              <a:ext cx="812046" cy="835721"/>
            </a:xfrm>
            <a:custGeom>
              <a:avLst/>
              <a:gdLst/>
              <a:ahLst/>
              <a:cxnLst/>
              <a:rect l="l" t="t" r="r" b="b"/>
              <a:pathLst>
                <a:path w="14817" h="15249" extrusionOk="0">
                  <a:moveTo>
                    <a:pt x="5372" y="131"/>
                  </a:moveTo>
                  <a:cubicBezTo>
                    <a:pt x="5954" y="132"/>
                    <a:pt x="11261" y="317"/>
                    <a:pt x="11813" y="354"/>
                  </a:cubicBezTo>
                  <a:lnTo>
                    <a:pt x="14673" y="15118"/>
                  </a:lnTo>
                  <a:lnTo>
                    <a:pt x="14673" y="15118"/>
                  </a:lnTo>
                  <a:lnTo>
                    <a:pt x="10171" y="15077"/>
                  </a:lnTo>
                  <a:lnTo>
                    <a:pt x="8968" y="8573"/>
                  </a:lnTo>
                  <a:cubicBezTo>
                    <a:pt x="8960" y="8533"/>
                    <a:pt x="8932" y="8501"/>
                    <a:pt x="8893" y="8489"/>
                  </a:cubicBezTo>
                  <a:cubicBezTo>
                    <a:pt x="8882" y="8486"/>
                    <a:pt x="8870" y="8484"/>
                    <a:pt x="8859" y="8484"/>
                  </a:cubicBezTo>
                  <a:cubicBezTo>
                    <a:pt x="8831" y="8484"/>
                    <a:pt x="8804" y="8495"/>
                    <a:pt x="8784" y="8515"/>
                  </a:cubicBezTo>
                  <a:cubicBezTo>
                    <a:pt x="8270" y="9017"/>
                    <a:pt x="3787" y="13410"/>
                    <a:pt x="3278" y="13857"/>
                  </a:cubicBezTo>
                  <a:lnTo>
                    <a:pt x="146" y="10743"/>
                  </a:lnTo>
                  <a:cubicBezTo>
                    <a:pt x="4941" y="5393"/>
                    <a:pt x="4939" y="5392"/>
                    <a:pt x="4939" y="5356"/>
                  </a:cubicBezTo>
                  <a:cubicBezTo>
                    <a:pt x="4930" y="4864"/>
                    <a:pt x="5320" y="704"/>
                    <a:pt x="5372" y="131"/>
                  </a:cubicBezTo>
                  <a:close/>
                  <a:moveTo>
                    <a:pt x="5378" y="1"/>
                  </a:moveTo>
                  <a:cubicBezTo>
                    <a:pt x="5345" y="1"/>
                    <a:pt x="5323" y="1"/>
                    <a:pt x="5314" y="2"/>
                  </a:cubicBezTo>
                  <a:cubicBezTo>
                    <a:pt x="5283" y="6"/>
                    <a:pt x="5254" y="31"/>
                    <a:pt x="5252" y="62"/>
                  </a:cubicBezTo>
                  <a:cubicBezTo>
                    <a:pt x="5233" y="253"/>
                    <a:pt x="4814" y="4701"/>
                    <a:pt x="4812" y="5333"/>
                  </a:cubicBezTo>
                  <a:cubicBezTo>
                    <a:pt x="4583" y="5599"/>
                    <a:pt x="1620" y="8907"/>
                    <a:pt x="42" y="10669"/>
                  </a:cubicBezTo>
                  <a:cubicBezTo>
                    <a:pt x="1" y="10711"/>
                    <a:pt x="1" y="10781"/>
                    <a:pt x="43" y="10822"/>
                  </a:cubicBezTo>
                  <a:lnTo>
                    <a:pt x="3204" y="13964"/>
                  </a:lnTo>
                  <a:cubicBezTo>
                    <a:pt x="3225" y="13984"/>
                    <a:pt x="3253" y="13995"/>
                    <a:pt x="3280" y="13995"/>
                  </a:cubicBezTo>
                  <a:cubicBezTo>
                    <a:pt x="3305" y="13995"/>
                    <a:pt x="3330" y="13986"/>
                    <a:pt x="3351" y="13969"/>
                  </a:cubicBezTo>
                  <a:cubicBezTo>
                    <a:pt x="3781" y="13600"/>
                    <a:pt x="8212" y="9259"/>
                    <a:pt x="8849" y="8636"/>
                  </a:cubicBezTo>
                  <a:lnTo>
                    <a:pt x="10048" y="15118"/>
                  </a:lnTo>
                  <a:cubicBezTo>
                    <a:pt x="10057" y="15169"/>
                    <a:pt x="10102" y="15207"/>
                    <a:pt x="10154" y="15207"/>
                  </a:cubicBezTo>
                  <a:lnTo>
                    <a:pt x="14699" y="15248"/>
                  </a:lnTo>
                  <a:cubicBezTo>
                    <a:pt x="14732" y="15248"/>
                    <a:pt x="14761" y="15235"/>
                    <a:pt x="14785" y="15210"/>
                  </a:cubicBezTo>
                  <a:cubicBezTo>
                    <a:pt x="14807" y="15185"/>
                    <a:pt x="14816" y="15153"/>
                    <a:pt x="14809" y="15119"/>
                  </a:cubicBezTo>
                  <a:lnTo>
                    <a:pt x="11934" y="282"/>
                  </a:lnTo>
                  <a:cubicBezTo>
                    <a:pt x="11924" y="224"/>
                    <a:pt x="11921" y="224"/>
                    <a:pt x="10874" y="183"/>
                  </a:cubicBezTo>
                  <a:cubicBezTo>
                    <a:pt x="10273" y="159"/>
                    <a:pt x="9472" y="130"/>
                    <a:pt x="8664" y="101"/>
                  </a:cubicBezTo>
                  <a:cubicBezTo>
                    <a:pt x="8166" y="84"/>
                    <a:pt x="5811" y="1"/>
                    <a:pt x="5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5695761" y="3174652"/>
              <a:ext cx="105006" cy="305702"/>
            </a:xfrm>
            <a:custGeom>
              <a:avLst/>
              <a:gdLst/>
              <a:ahLst/>
              <a:cxnLst/>
              <a:rect l="l" t="t" r="r" b="b"/>
              <a:pathLst>
                <a:path w="1916" h="5578" extrusionOk="0">
                  <a:moveTo>
                    <a:pt x="1829" y="0"/>
                  </a:moveTo>
                  <a:lnTo>
                    <a:pt x="1" y="5577"/>
                  </a:lnTo>
                  <a:lnTo>
                    <a:pt x="811" y="4786"/>
                  </a:lnTo>
                  <a:cubicBezTo>
                    <a:pt x="1525" y="4093"/>
                    <a:pt x="1915" y="3131"/>
                    <a:pt x="1888" y="2135"/>
                  </a:cubicBezTo>
                  <a:lnTo>
                    <a:pt x="18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5691870" y="3171035"/>
              <a:ext cx="112405" cy="312827"/>
            </a:xfrm>
            <a:custGeom>
              <a:avLst/>
              <a:gdLst/>
              <a:ahLst/>
              <a:cxnLst/>
              <a:rect l="l" t="t" r="r" b="b"/>
              <a:pathLst>
                <a:path w="2051" h="5708" extrusionOk="0">
                  <a:moveTo>
                    <a:pt x="1899" y="1"/>
                  </a:moveTo>
                  <a:cubicBezTo>
                    <a:pt x="1863" y="1"/>
                    <a:pt x="1835" y="31"/>
                    <a:pt x="1836" y="67"/>
                  </a:cubicBezTo>
                  <a:lnTo>
                    <a:pt x="1894" y="2202"/>
                  </a:lnTo>
                  <a:cubicBezTo>
                    <a:pt x="1920" y="3179"/>
                    <a:pt x="1535" y="4126"/>
                    <a:pt x="836" y="4806"/>
                  </a:cubicBezTo>
                  <a:lnTo>
                    <a:pt x="26" y="5597"/>
                  </a:lnTo>
                  <a:cubicBezTo>
                    <a:pt x="0" y="5623"/>
                    <a:pt x="0" y="5662"/>
                    <a:pt x="25" y="5688"/>
                  </a:cubicBezTo>
                  <a:cubicBezTo>
                    <a:pt x="37" y="5701"/>
                    <a:pt x="55" y="5708"/>
                    <a:pt x="72" y="5708"/>
                  </a:cubicBezTo>
                  <a:cubicBezTo>
                    <a:pt x="87" y="5708"/>
                    <a:pt x="104" y="5701"/>
                    <a:pt x="117" y="5689"/>
                  </a:cubicBezTo>
                  <a:lnTo>
                    <a:pt x="928" y="4899"/>
                  </a:lnTo>
                  <a:cubicBezTo>
                    <a:pt x="1651" y="4193"/>
                    <a:pt x="2051" y="3211"/>
                    <a:pt x="2024" y="2200"/>
                  </a:cubicBezTo>
                  <a:lnTo>
                    <a:pt x="1966" y="64"/>
                  </a:lnTo>
                  <a:cubicBezTo>
                    <a:pt x="1966" y="28"/>
                    <a:pt x="1934" y="2"/>
                    <a:pt x="1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5876066" y="3773878"/>
              <a:ext cx="166772" cy="30252"/>
            </a:xfrm>
            <a:custGeom>
              <a:avLst/>
              <a:gdLst/>
              <a:ahLst/>
              <a:cxnLst/>
              <a:rect l="l" t="t" r="r" b="b"/>
              <a:pathLst>
                <a:path w="3043" h="552" extrusionOk="0">
                  <a:moveTo>
                    <a:pt x="3041" y="0"/>
                  </a:moveTo>
                  <a:lnTo>
                    <a:pt x="0" y="7"/>
                  </a:lnTo>
                  <a:lnTo>
                    <a:pt x="69" y="551"/>
                  </a:lnTo>
                  <a:lnTo>
                    <a:pt x="3042" y="545"/>
                  </a:lnTo>
                  <a:lnTo>
                    <a:pt x="3041"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5872339" y="3770370"/>
              <a:ext cx="173951" cy="37322"/>
            </a:xfrm>
            <a:custGeom>
              <a:avLst/>
              <a:gdLst/>
              <a:ahLst/>
              <a:cxnLst/>
              <a:rect l="l" t="t" r="r" b="b"/>
              <a:pathLst>
                <a:path w="3174" h="681" extrusionOk="0">
                  <a:moveTo>
                    <a:pt x="3046" y="130"/>
                  </a:moveTo>
                  <a:lnTo>
                    <a:pt x="3047" y="545"/>
                  </a:lnTo>
                  <a:lnTo>
                    <a:pt x="195" y="551"/>
                  </a:lnTo>
                  <a:lnTo>
                    <a:pt x="142" y="136"/>
                  </a:lnTo>
                  <a:lnTo>
                    <a:pt x="3046" y="130"/>
                  </a:lnTo>
                  <a:close/>
                  <a:moveTo>
                    <a:pt x="3108" y="0"/>
                  </a:moveTo>
                  <a:lnTo>
                    <a:pt x="67" y="6"/>
                  </a:lnTo>
                  <a:cubicBezTo>
                    <a:pt x="49" y="6"/>
                    <a:pt x="31" y="14"/>
                    <a:pt x="19" y="28"/>
                  </a:cubicBezTo>
                  <a:cubicBezTo>
                    <a:pt x="7" y="43"/>
                    <a:pt x="1" y="60"/>
                    <a:pt x="3" y="79"/>
                  </a:cubicBezTo>
                  <a:lnTo>
                    <a:pt x="73" y="624"/>
                  </a:lnTo>
                  <a:cubicBezTo>
                    <a:pt x="78" y="656"/>
                    <a:pt x="105" y="681"/>
                    <a:pt x="137" y="681"/>
                  </a:cubicBezTo>
                  <a:lnTo>
                    <a:pt x="3109" y="675"/>
                  </a:lnTo>
                  <a:cubicBezTo>
                    <a:pt x="3126" y="675"/>
                    <a:pt x="3142" y="666"/>
                    <a:pt x="3155" y="655"/>
                  </a:cubicBezTo>
                  <a:cubicBezTo>
                    <a:pt x="3167" y="643"/>
                    <a:pt x="3173" y="626"/>
                    <a:pt x="3173" y="609"/>
                  </a:cubicBezTo>
                  <a:lnTo>
                    <a:pt x="3172" y="64"/>
                  </a:lnTo>
                  <a:cubicBezTo>
                    <a:pt x="3172" y="28"/>
                    <a:pt x="3144" y="0"/>
                    <a:pt x="3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5867955" y="3800293"/>
              <a:ext cx="387197" cy="149289"/>
            </a:xfrm>
            <a:custGeom>
              <a:avLst/>
              <a:gdLst/>
              <a:ahLst/>
              <a:cxnLst/>
              <a:rect l="l" t="t" r="r" b="b"/>
              <a:pathLst>
                <a:path w="7065" h="2724" extrusionOk="0">
                  <a:moveTo>
                    <a:pt x="3385" y="1"/>
                  </a:moveTo>
                  <a:lnTo>
                    <a:pt x="121" y="11"/>
                  </a:lnTo>
                  <a:lnTo>
                    <a:pt x="0" y="2692"/>
                  </a:lnTo>
                  <a:lnTo>
                    <a:pt x="1289" y="2723"/>
                  </a:lnTo>
                  <a:lnTo>
                    <a:pt x="1297" y="1872"/>
                  </a:lnTo>
                  <a:lnTo>
                    <a:pt x="2000" y="2695"/>
                  </a:lnTo>
                  <a:lnTo>
                    <a:pt x="7064" y="2695"/>
                  </a:lnTo>
                  <a:cubicBezTo>
                    <a:pt x="7064" y="2220"/>
                    <a:pt x="6733" y="1782"/>
                    <a:pt x="6209" y="1569"/>
                  </a:cubicBezTo>
                  <a:lnTo>
                    <a:pt x="3385" y="420"/>
                  </a:lnTo>
                  <a:lnTo>
                    <a:pt x="33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5864393" y="3796731"/>
              <a:ext cx="394322" cy="156359"/>
            </a:xfrm>
            <a:custGeom>
              <a:avLst/>
              <a:gdLst/>
              <a:ahLst/>
              <a:cxnLst/>
              <a:rect l="l" t="t" r="r" b="b"/>
              <a:pathLst>
                <a:path w="7195" h="2853" extrusionOk="0">
                  <a:moveTo>
                    <a:pt x="3385" y="133"/>
                  </a:moveTo>
                  <a:lnTo>
                    <a:pt x="3385" y="486"/>
                  </a:lnTo>
                  <a:cubicBezTo>
                    <a:pt x="3385" y="512"/>
                    <a:pt x="3400" y="536"/>
                    <a:pt x="3425" y="545"/>
                  </a:cubicBezTo>
                  <a:lnTo>
                    <a:pt x="6249" y="1695"/>
                  </a:lnTo>
                  <a:cubicBezTo>
                    <a:pt x="6728" y="1889"/>
                    <a:pt x="7033" y="2270"/>
                    <a:pt x="7062" y="2697"/>
                  </a:cubicBezTo>
                  <a:lnTo>
                    <a:pt x="2094" y="2697"/>
                  </a:lnTo>
                  <a:lnTo>
                    <a:pt x="1412" y="1896"/>
                  </a:lnTo>
                  <a:cubicBezTo>
                    <a:pt x="1400" y="1881"/>
                    <a:pt x="1381" y="1872"/>
                    <a:pt x="1362" y="1872"/>
                  </a:cubicBezTo>
                  <a:cubicBezTo>
                    <a:pt x="1355" y="1872"/>
                    <a:pt x="1348" y="1873"/>
                    <a:pt x="1340" y="1876"/>
                  </a:cubicBezTo>
                  <a:cubicBezTo>
                    <a:pt x="1315" y="1885"/>
                    <a:pt x="1298" y="1908"/>
                    <a:pt x="1298" y="1935"/>
                  </a:cubicBezTo>
                  <a:lnTo>
                    <a:pt x="1290" y="2721"/>
                  </a:lnTo>
                  <a:lnTo>
                    <a:pt x="135" y="2693"/>
                  </a:lnTo>
                  <a:lnTo>
                    <a:pt x="248" y="144"/>
                  </a:lnTo>
                  <a:lnTo>
                    <a:pt x="3385" y="133"/>
                  </a:lnTo>
                  <a:close/>
                  <a:moveTo>
                    <a:pt x="3458" y="1"/>
                  </a:moveTo>
                  <a:cubicBezTo>
                    <a:pt x="3456" y="1"/>
                    <a:pt x="3454" y="1"/>
                    <a:pt x="3451" y="2"/>
                  </a:cubicBezTo>
                  <a:lnTo>
                    <a:pt x="187" y="12"/>
                  </a:lnTo>
                  <a:cubicBezTo>
                    <a:pt x="152" y="12"/>
                    <a:pt x="124" y="39"/>
                    <a:pt x="122" y="73"/>
                  </a:cubicBezTo>
                  <a:lnTo>
                    <a:pt x="2" y="2754"/>
                  </a:lnTo>
                  <a:cubicBezTo>
                    <a:pt x="1" y="2770"/>
                    <a:pt x="7" y="2788"/>
                    <a:pt x="18" y="2801"/>
                  </a:cubicBezTo>
                  <a:cubicBezTo>
                    <a:pt x="31" y="2814"/>
                    <a:pt x="47" y="2821"/>
                    <a:pt x="64" y="2821"/>
                  </a:cubicBezTo>
                  <a:lnTo>
                    <a:pt x="1352" y="2852"/>
                  </a:lnTo>
                  <a:lnTo>
                    <a:pt x="1354" y="2852"/>
                  </a:lnTo>
                  <a:cubicBezTo>
                    <a:pt x="1371" y="2852"/>
                    <a:pt x="1387" y="2846"/>
                    <a:pt x="1399" y="2833"/>
                  </a:cubicBezTo>
                  <a:cubicBezTo>
                    <a:pt x="1411" y="2821"/>
                    <a:pt x="1418" y="2805"/>
                    <a:pt x="1418" y="2788"/>
                  </a:cubicBezTo>
                  <a:lnTo>
                    <a:pt x="1427" y="2110"/>
                  </a:lnTo>
                  <a:lnTo>
                    <a:pt x="2016" y="2804"/>
                  </a:lnTo>
                  <a:cubicBezTo>
                    <a:pt x="2029" y="2819"/>
                    <a:pt x="2046" y="2826"/>
                    <a:pt x="2066" y="2826"/>
                  </a:cubicBezTo>
                  <a:lnTo>
                    <a:pt x="7130" y="2826"/>
                  </a:lnTo>
                  <a:cubicBezTo>
                    <a:pt x="7167" y="2826"/>
                    <a:pt x="7195" y="2797"/>
                    <a:pt x="7195" y="2762"/>
                  </a:cubicBezTo>
                  <a:cubicBezTo>
                    <a:pt x="7195" y="2255"/>
                    <a:pt x="6852" y="1799"/>
                    <a:pt x="6300" y="1575"/>
                  </a:cubicBezTo>
                  <a:lnTo>
                    <a:pt x="3516" y="441"/>
                  </a:lnTo>
                  <a:lnTo>
                    <a:pt x="3516" y="66"/>
                  </a:lnTo>
                  <a:cubicBezTo>
                    <a:pt x="3516" y="49"/>
                    <a:pt x="3508" y="33"/>
                    <a:pt x="3497" y="20"/>
                  </a:cubicBezTo>
                  <a:cubicBezTo>
                    <a:pt x="3486" y="9"/>
                    <a:pt x="3473" y="1"/>
                    <a:pt x="3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6069141" y="3789223"/>
              <a:ext cx="37870" cy="50366"/>
            </a:xfrm>
            <a:custGeom>
              <a:avLst/>
              <a:gdLst/>
              <a:ahLst/>
              <a:cxnLst/>
              <a:rect l="l" t="t" r="r" b="b"/>
              <a:pathLst>
                <a:path w="691" h="919" extrusionOk="0">
                  <a:moveTo>
                    <a:pt x="344" y="130"/>
                  </a:moveTo>
                  <a:cubicBezTo>
                    <a:pt x="456" y="130"/>
                    <a:pt x="551" y="198"/>
                    <a:pt x="556" y="285"/>
                  </a:cubicBezTo>
                  <a:cubicBezTo>
                    <a:pt x="561" y="369"/>
                    <a:pt x="501" y="666"/>
                    <a:pt x="410" y="767"/>
                  </a:cubicBezTo>
                  <a:cubicBezTo>
                    <a:pt x="396" y="781"/>
                    <a:pt x="384" y="790"/>
                    <a:pt x="375" y="790"/>
                  </a:cubicBezTo>
                  <a:lnTo>
                    <a:pt x="374" y="790"/>
                  </a:lnTo>
                  <a:cubicBezTo>
                    <a:pt x="292" y="790"/>
                    <a:pt x="142" y="437"/>
                    <a:pt x="135" y="297"/>
                  </a:cubicBezTo>
                  <a:cubicBezTo>
                    <a:pt x="131" y="254"/>
                    <a:pt x="152" y="222"/>
                    <a:pt x="171" y="201"/>
                  </a:cubicBezTo>
                  <a:cubicBezTo>
                    <a:pt x="208" y="157"/>
                    <a:pt x="267" y="133"/>
                    <a:pt x="334" y="130"/>
                  </a:cubicBezTo>
                  <a:close/>
                  <a:moveTo>
                    <a:pt x="338" y="0"/>
                  </a:moveTo>
                  <a:cubicBezTo>
                    <a:pt x="335" y="0"/>
                    <a:pt x="332" y="0"/>
                    <a:pt x="329" y="1"/>
                  </a:cubicBezTo>
                  <a:cubicBezTo>
                    <a:pt x="229" y="5"/>
                    <a:pt x="136" y="45"/>
                    <a:pt x="74" y="113"/>
                  </a:cubicBezTo>
                  <a:cubicBezTo>
                    <a:pt x="26" y="167"/>
                    <a:pt x="1" y="235"/>
                    <a:pt x="5" y="305"/>
                  </a:cubicBezTo>
                  <a:cubicBezTo>
                    <a:pt x="10" y="409"/>
                    <a:pt x="152" y="919"/>
                    <a:pt x="374" y="919"/>
                  </a:cubicBezTo>
                  <a:lnTo>
                    <a:pt x="379" y="919"/>
                  </a:lnTo>
                  <a:cubicBezTo>
                    <a:pt x="423" y="917"/>
                    <a:pt x="467" y="894"/>
                    <a:pt x="504" y="853"/>
                  </a:cubicBezTo>
                  <a:cubicBezTo>
                    <a:pt x="628" y="718"/>
                    <a:pt x="691" y="382"/>
                    <a:pt x="685" y="276"/>
                  </a:cubicBezTo>
                  <a:cubicBezTo>
                    <a:pt x="675" y="120"/>
                    <a:pt x="522"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6089089" y="3805445"/>
              <a:ext cx="55737" cy="38144"/>
            </a:xfrm>
            <a:custGeom>
              <a:avLst/>
              <a:gdLst/>
              <a:ahLst/>
              <a:cxnLst/>
              <a:rect l="l" t="t" r="r" b="b"/>
              <a:pathLst>
                <a:path w="1017" h="696" extrusionOk="0">
                  <a:moveTo>
                    <a:pt x="665" y="130"/>
                  </a:moveTo>
                  <a:cubicBezTo>
                    <a:pt x="736" y="130"/>
                    <a:pt x="807" y="158"/>
                    <a:pt x="848" y="209"/>
                  </a:cubicBezTo>
                  <a:cubicBezTo>
                    <a:pt x="874" y="242"/>
                    <a:pt x="883" y="280"/>
                    <a:pt x="876" y="316"/>
                  </a:cubicBezTo>
                  <a:cubicBezTo>
                    <a:pt x="866" y="358"/>
                    <a:pt x="834" y="398"/>
                    <a:pt x="786" y="422"/>
                  </a:cubicBezTo>
                  <a:cubicBezTo>
                    <a:pt x="662" y="487"/>
                    <a:pt x="335" y="573"/>
                    <a:pt x="195" y="573"/>
                  </a:cubicBezTo>
                  <a:cubicBezTo>
                    <a:pt x="167" y="573"/>
                    <a:pt x="147" y="569"/>
                    <a:pt x="137" y="562"/>
                  </a:cubicBezTo>
                  <a:cubicBezTo>
                    <a:pt x="130" y="492"/>
                    <a:pt x="402" y="234"/>
                    <a:pt x="546" y="159"/>
                  </a:cubicBezTo>
                  <a:cubicBezTo>
                    <a:pt x="582" y="139"/>
                    <a:pt x="624" y="130"/>
                    <a:pt x="665" y="130"/>
                  </a:cubicBezTo>
                  <a:close/>
                  <a:moveTo>
                    <a:pt x="667" y="1"/>
                  </a:moveTo>
                  <a:cubicBezTo>
                    <a:pt x="605" y="1"/>
                    <a:pt x="543" y="15"/>
                    <a:pt x="487" y="45"/>
                  </a:cubicBezTo>
                  <a:cubicBezTo>
                    <a:pt x="381" y="100"/>
                    <a:pt x="48" y="359"/>
                    <a:pt x="11" y="530"/>
                  </a:cubicBezTo>
                  <a:cubicBezTo>
                    <a:pt x="1" y="581"/>
                    <a:pt x="18" y="617"/>
                    <a:pt x="33" y="638"/>
                  </a:cubicBezTo>
                  <a:cubicBezTo>
                    <a:pt x="67" y="680"/>
                    <a:pt x="134" y="696"/>
                    <a:pt x="215" y="696"/>
                  </a:cubicBezTo>
                  <a:cubicBezTo>
                    <a:pt x="441" y="696"/>
                    <a:pt x="782" y="569"/>
                    <a:pt x="846" y="538"/>
                  </a:cubicBezTo>
                  <a:cubicBezTo>
                    <a:pt x="928" y="494"/>
                    <a:pt x="985" y="424"/>
                    <a:pt x="1001" y="343"/>
                  </a:cubicBezTo>
                  <a:cubicBezTo>
                    <a:pt x="1017" y="268"/>
                    <a:pt x="997" y="191"/>
                    <a:pt x="948" y="129"/>
                  </a:cubicBezTo>
                  <a:cubicBezTo>
                    <a:pt x="883" y="46"/>
                    <a:pt x="776"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6059221" y="3836409"/>
              <a:ext cx="34089" cy="32171"/>
            </a:xfrm>
            <a:custGeom>
              <a:avLst/>
              <a:gdLst/>
              <a:ahLst/>
              <a:cxnLst/>
              <a:rect l="l" t="t" r="r" b="b"/>
              <a:pathLst>
                <a:path w="622" h="587" extrusionOk="0">
                  <a:moveTo>
                    <a:pt x="549" y="0"/>
                  </a:moveTo>
                  <a:cubicBezTo>
                    <a:pt x="533" y="0"/>
                    <a:pt x="517" y="6"/>
                    <a:pt x="504" y="18"/>
                  </a:cubicBezTo>
                  <a:lnTo>
                    <a:pt x="27" y="473"/>
                  </a:lnTo>
                  <a:cubicBezTo>
                    <a:pt x="1" y="498"/>
                    <a:pt x="0" y="540"/>
                    <a:pt x="25" y="565"/>
                  </a:cubicBezTo>
                  <a:cubicBezTo>
                    <a:pt x="37" y="580"/>
                    <a:pt x="54" y="586"/>
                    <a:pt x="72" y="586"/>
                  </a:cubicBezTo>
                  <a:cubicBezTo>
                    <a:pt x="87" y="586"/>
                    <a:pt x="104" y="580"/>
                    <a:pt x="116" y="568"/>
                  </a:cubicBezTo>
                  <a:lnTo>
                    <a:pt x="594" y="113"/>
                  </a:lnTo>
                  <a:cubicBezTo>
                    <a:pt x="620" y="88"/>
                    <a:pt x="622" y="47"/>
                    <a:pt x="597" y="21"/>
                  </a:cubicBezTo>
                  <a:cubicBezTo>
                    <a:pt x="584" y="7"/>
                    <a:pt x="566"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6045027" y="3830764"/>
              <a:ext cx="34144" cy="32171"/>
            </a:xfrm>
            <a:custGeom>
              <a:avLst/>
              <a:gdLst/>
              <a:ahLst/>
              <a:cxnLst/>
              <a:rect l="l" t="t" r="r" b="b"/>
              <a:pathLst>
                <a:path w="623" h="587" extrusionOk="0">
                  <a:moveTo>
                    <a:pt x="550" y="1"/>
                  </a:moveTo>
                  <a:cubicBezTo>
                    <a:pt x="534" y="1"/>
                    <a:pt x="518" y="7"/>
                    <a:pt x="505" y="19"/>
                  </a:cubicBezTo>
                  <a:lnTo>
                    <a:pt x="28" y="473"/>
                  </a:lnTo>
                  <a:cubicBezTo>
                    <a:pt x="2" y="498"/>
                    <a:pt x="1" y="540"/>
                    <a:pt x="26" y="566"/>
                  </a:cubicBezTo>
                  <a:cubicBezTo>
                    <a:pt x="38" y="580"/>
                    <a:pt x="56" y="587"/>
                    <a:pt x="72" y="587"/>
                  </a:cubicBezTo>
                  <a:cubicBezTo>
                    <a:pt x="88" y="587"/>
                    <a:pt x="104" y="580"/>
                    <a:pt x="118" y="569"/>
                  </a:cubicBezTo>
                  <a:lnTo>
                    <a:pt x="595" y="113"/>
                  </a:lnTo>
                  <a:cubicBezTo>
                    <a:pt x="621" y="88"/>
                    <a:pt x="622" y="47"/>
                    <a:pt x="597" y="21"/>
                  </a:cubicBezTo>
                  <a:cubicBezTo>
                    <a:pt x="585" y="8"/>
                    <a:pt x="567"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6073415" y="3843369"/>
              <a:ext cx="34144" cy="32116"/>
            </a:xfrm>
            <a:custGeom>
              <a:avLst/>
              <a:gdLst/>
              <a:ahLst/>
              <a:cxnLst/>
              <a:rect l="l" t="t" r="r" b="b"/>
              <a:pathLst>
                <a:path w="623" h="586" extrusionOk="0">
                  <a:moveTo>
                    <a:pt x="550" y="0"/>
                  </a:moveTo>
                  <a:cubicBezTo>
                    <a:pt x="534" y="0"/>
                    <a:pt x="517" y="6"/>
                    <a:pt x="505" y="18"/>
                  </a:cubicBezTo>
                  <a:lnTo>
                    <a:pt x="28" y="474"/>
                  </a:lnTo>
                  <a:cubicBezTo>
                    <a:pt x="2" y="498"/>
                    <a:pt x="1" y="539"/>
                    <a:pt x="25" y="565"/>
                  </a:cubicBezTo>
                  <a:cubicBezTo>
                    <a:pt x="38" y="580"/>
                    <a:pt x="55" y="586"/>
                    <a:pt x="72" y="586"/>
                  </a:cubicBezTo>
                  <a:cubicBezTo>
                    <a:pt x="88" y="586"/>
                    <a:pt x="104" y="581"/>
                    <a:pt x="117" y="568"/>
                  </a:cubicBezTo>
                  <a:lnTo>
                    <a:pt x="594" y="113"/>
                  </a:lnTo>
                  <a:cubicBezTo>
                    <a:pt x="620" y="88"/>
                    <a:pt x="622" y="46"/>
                    <a:pt x="597" y="20"/>
                  </a:cubicBezTo>
                  <a:cubicBezTo>
                    <a:pt x="584" y="7"/>
                    <a:pt x="567"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5978002" y="3947990"/>
              <a:ext cx="277149" cy="27019"/>
            </a:xfrm>
            <a:custGeom>
              <a:avLst/>
              <a:gdLst/>
              <a:ahLst/>
              <a:cxnLst/>
              <a:rect l="l" t="t" r="r" b="b"/>
              <a:pathLst>
                <a:path w="5057" h="493" extrusionOk="0">
                  <a:moveTo>
                    <a:pt x="0" y="0"/>
                  </a:moveTo>
                  <a:lnTo>
                    <a:pt x="483" y="493"/>
                  </a:lnTo>
                  <a:lnTo>
                    <a:pt x="5056" y="493"/>
                  </a:lnTo>
                  <a:lnTo>
                    <a:pt x="50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5974165" y="3944427"/>
              <a:ext cx="284493" cy="34198"/>
            </a:xfrm>
            <a:custGeom>
              <a:avLst/>
              <a:gdLst/>
              <a:ahLst/>
              <a:cxnLst/>
              <a:rect l="l" t="t" r="r" b="b"/>
              <a:pathLst>
                <a:path w="5191" h="624" extrusionOk="0">
                  <a:moveTo>
                    <a:pt x="5061" y="130"/>
                  </a:moveTo>
                  <a:lnTo>
                    <a:pt x="5061" y="494"/>
                  </a:lnTo>
                  <a:lnTo>
                    <a:pt x="581" y="494"/>
                  </a:lnTo>
                  <a:lnTo>
                    <a:pt x="225" y="130"/>
                  </a:lnTo>
                  <a:close/>
                  <a:moveTo>
                    <a:pt x="70" y="1"/>
                  </a:moveTo>
                  <a:cubicBezTo>
                    <a:pt x="44" y="1"/>
                    <a:pt x="21" y="16"/>
                    <a:pt x="11" y="41"/>
                  </a:cubicBezTo>
                  <a:cubicBezTo>
                    <a:pt x="1" y="64"/>
                    <a:pt x="6" y="93"/>
                    <a:pt x="23" y="111"/>
                  </a:cubicBezTo>
                  <a:lnTo>
                    <a:pt x="506" y="604"/>
                  </a:lnTo>
                  <a:cubicBezTo>
                    <a:pt x="519" y="617"/>
                    <a:pt x="536" y="623"/>
                    <a:pt x="553" y="623"/>
                  </a:cubicBezTo>
                  <a:lnTo>
                    <a:pt x="5126" y="623"/>
                  </a:lnTo>
                  <a:cubicBezTo>
                    <a:pt x="5163" y="623"/>
                    <a:pt x="5191" y="594"/>
                    <a:pt x="5191" y="558"/>
                  </a:cubicBezTo>
                  <a:lnTo>
                    <a:pt x="5191" y="65"/>
                  </a:lnTo>
                  <a:cubicBezTo>
                    <a:pt x="5191" y="29"/>
                    <a:pt x="5163" y="1"/>
                    <a:pt x="5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5867955" y="3948044"/>
              <a:ext cx="70863" cy="27074"/>
            </a:xfrm>
            <a:custGeom>
              <a:avLst/>
              <a:gdLst/>
              <a:ahLst/>
              <a:cxnLst/>
              <a:rect l="l" t="t" r="r" b="b"/>
              <a:pathLst>
                <a:path w="1293" h="494" extrusionOk="0">
                  <a:moveTo>
                    <a:pt x="0" y="0"/>
                  </a:moveTo>
                  <a:lnTo>
                    <a:pt x="0" y="493"/>
                  </a:lnTo>
                  <a:lnTo>
                    <a:pt x="1292" y="493"/>
                  </a:lnTo>
                  <a:lnTo>
                    <a:pt x="12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864393" y="3944427"/>
              <a:ext cx="77988" cy="34198"/>
            </a:xfrm>
            <a:custGeom>
              <a:avLst/>
              <a:gdLst/>
              <a:ahLst/>
              <a:cxnLst/>
              <a:rect l="l" t="t" r="r" b="b"/>
              <a:pathLst>
                <a:path w="1423" h="624" extrusionOk="0">
                  <a:moveTo>
                    <a:pt x="1294" y="130"/>
                  </a:moveTo>
                  <a:lnTo>
                    <a:pt x="1294" y="494"/>
                  </a:lnTo>
                  <a:lnTo>
                    <a:pt x="131" y="494"/>
                  </a:lnTo>
                  <a:lnTo>
                    <a:pt x="131" y="130"/>
                  </a:lnTo>
                  <a:close/>
                  <a:moveTo>
                    <a:pt x="65" y="1"/>
                  </a:moveTo>
                  <a:cubicBezTo>
                    <a:pt x="29" y="1"/>
                    <a:pt x="1" y="29"/>
                    <a:pt x="1" y="65"/>
                  </a:cubicBezTo>
                  <a:lnTo>
                    <a:pt x="1" y="558"/>
                  </a:lnTo>
                  <a:cubicBezTo>
                    <a:pt x="1" y="594"/>
                    <a:pt x="29" y="623"/>
                    <a:pt x="65" y="623"/>
                  </a:cubicBezTo>
                  <a:lnTo>
                    <a:pt x="1357" y="623"/>
                  </a:lnTo>
                  <a:cubicBezTo>
                    <a:pt x="1393" y="623"/>
                    <a:pt x="1422" y="594"/>
                    <a:pt x="1422" y="558"/>
                  </a:cubicBezTo>
                  <a:lnTo>
                    <a:pt x="1422" y="65"/>
                  </a:lnTo>
                  <a:cubicBezTo>
                    <a:pt x="1422" y="29"/>
                    <a:pt x="1393"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289498" y="3559485"/>
              <a:ext cx="136574" cy="138876"/>
            </a:xfrm>
            <a:custGeom>
              <a:avLst/>
              <a:gdLst/>
              <a:ahLst/>
              <a:cxnLst/>
              <a:rect l="l" t="t" r="r" b="b"/>
              <a:pathLst>
                <a:path w="2492" h="2534" extrusionOk="0">
                  <a:moveTo>
                    <a:pt x="337" y="1"/>
                  </a:moveTo>
                  <a:lnTo>
                    <a:pt x="1" y="436"/>
                  </a:lnTo>
                  <a:lnTo>
                    <a:pt x="2107" y="2533"/>
                  </a:lnTo>
                  <a:lnTo>
                    <a:pt x="2491" y="2147"/>
                  </a:lnTo>
                  <a:lnTo>
                    <a:pt x="337"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5285552" y="3555922"/>
              <a:ext cx="144411" cy="146001"/>
            </a:xfrm>
            <a:custGeom>
              <a:avLst/>
              <a:gdLst/>
              <a:ahLst/>
              <a:cxnLst/>
              <a:rect l="l" t="t" r="r" b="b"/>
              <a:pathLst>
                <a:path w="2635" h="2664" extrusionOk="0">
                  <a:moveTo>
                    <a:pt x="415" y="165"/>
                  </a:moveTo>
                  <a:lnTo>
                    <a:pt x="2473" y="2213"/>
                  </a:lnTo>
                  <a:lnTo>
                    <a:pt x="2179" y="2508"/>
                  </a:lnTo>
                  <a:lnTo>
                    <a:pt x="159" y="496"/>
                  </a:lnTo>
                  <a:lnTo>
                    <a:pt x="415" y="165"/>
                  </a:lnTo>
                  <a:close/>
                  <a:moveTo>
                    <a:pt x="411" y="0"/>
                  </a:moveTo>
                  <a:cubicBezTo>
                    <a:pt x="409" y="0"/>
                    <a:pt x="407" y="0"/>
                    <a:pt x="405" y="1"/>
                  </a:cubicBezTo>
                  <a:cubicBezTo>
                    <a:pt x="387" y="2"/>
                    <a:pt x="370" y="11"/>
                    <a:pt x="358" y="24"/>
                  </a:cubicBezTo>
                  <a:lnTo>
                    <a:pt x="21" y="459"/>
                  </a:lnTo>
                  <a:cubicBezTo>
                    <a:pt x="0" y="485"/>
                    <a:pt x="3" y="522"/>
                    <a:pt x="26" y="545"/>
                  </a:cubicBezTo>
                  <a:lnTo>
                    <a:pt x="2134" y="2644"/>
                  </a:lnTo>
                  <a:cubicBezTo>
                    <a:pt x="2146" y="2657"/>
                    <a:pt x="2163" y="2664"/>
                    <a:pt x="2179" y="2664"/>
                  </a:cubicBezTo>
                  <a:cubicBezTo>
                    <a:pt x="2198" y="2664"/>
                    <a:pt x="2214" y="2657"/>
                    <a:pt x="2225" y="2643"/>
                  </a:cubicBezTo>
                  <a:lnTo>
                    <a:pt x="2609" y="2256"/>
                  </a:lnTo>
                  <a:cubicBezTo>
                    <a:pt x="2635" y="2230"/>
                    <a:pt x="2635" y="2190"/>
                    <a:pt x="2609" y="2164"/>
                  </a:cubicBezTo>
                  <a:lnTo>
                    <a:pt x="455" y="18"/>
                  </a:lnTo>
                  <a:cubicBezTo>
                    <a:pt x="443" y="7"/>
                    <a:pt x="42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5179561" y="3577296"/>
              <a:ext cx="296166" cy="373167"/>
            </a:xfrm>
            <a:custGeom>
              <a:avLst/>
              <a:gdLst/>
              <a:ahLst/>
              <a:cxnLst/>
              <a:rect l="l" t="t" r="r" b="b"/>
              <a:pathLst>
                <a:path w="5404" h="6809" extrusionOk="0">
                  <a:moveTo>
                    <a:pt x="1980" y="1"/>
                  </a:moveTo>
                  <a:lnTo>
                    <a:pt x="1" y="1811"/>
                  </a:lnTo>
                  <a:lnTo>
                    <a:pt x="889" y="2743"/>
                  </a:lnTo>
                  <a:lnTo>
                    <a:pt x="1497" y="2148"/>
                  </a:lnTo>
                  <a:lnTo>
                    <a:pt x="1410" y="3227"/>
                  </a:lnTo>
                  <a:lnTo>
                    <a:pt x="4992" y="6809"/>
                  </a:lnTo>
                  <a:cubicBezTo>
                    <a:pt x="5330" y="6471"/>
                    <a:pt x="5403" y="5929"/>
                    <a:pt x="5183" y="5408"/>
                  </a:cubicBezTo>
                  <a:lnTo>
                    <a:pt x="3999" y="2597"/>
                  </a:lnTo>
                  <a:lnTo>
                    <a:pt x="4295" y="2302"/>
                  </a:lnTo>
                  <a:lnTo>
                    <a:pt x="19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176054" y="3573734"/>
              <a:ext cx="303675" cy="380237"/>
            </a:xfrm>
            <a:custGeom>
              <a:avLst/>
              <a:gdLst/>
              <a:ahLst/>
              <a:cxnLst/>
              <a:rect l="l" t="t" r="r" b="b"/>
              <a:pathLst>
                <a:path w="5541" h="6938" extrusionOk="0">
                  <a:moveTo>
                    <a:pt x="2043" y="156"/>
                  </a:moveTo>
                  <a:lnTo>
                    <a:pt x="4269" y="2367"/>
                  </a:lnTo>
                  <a:lnTo>
                    <a:pt x="4019" y="2618"/>
                  </a:lnTo>
                  <a:cubicBezTo>
                    <a:pt x="3999" y="2636"/>
                    <a:pt x="3994" y="2664"/>
                    <a:pt x="4004" y="2688"/>
                  </a:cubicBezTo>
                  <a:lnTo>
                    <a:pt x="5188" y="5499"/>
                  </a:lnTo>
                  <a:cubicBezTo>
                    <a:pt x="5390" y="5975"/>
                    <a:pt x="5338" y="6460"/>
                    <a:pt x="5054" y="6781"/>
                  </a:cubicBezTo>
                  <a:lnTo>
                    <a:pt x="1541" y="3268"/>
                  </a:lnTo>
                  <a:lnTo>
                    <a:pt x="1627" y="2219"/>
                  </a:lnTo>
                  <a:cubicBezTo>
                    <a:pt x="1628" y="2193"/>
                    <a:pt x="1613" y="2167"/>
                    <a:pt x="1588" y="2156"/>
                  </a:cubicBezTo>
                  <a:cubicBezTo>
                    <a:pt x="1579" y="2152"/>
                    <a:pt x="1570" y="2150"/>
                    <a:pt x="1560" y="2150"/>
                  </a:cubicBezTo>
                  <a:cubicBezTo>
                    <a:pt x="1544" y="2150"/>
                    <a:pt x="1528" y="2156"/>
                    <a:pt x="1515" y="2168"/>
                  </a:cubicBezTo>
                  <a:lnTo>
                    <a:pt x="955" y="2717"/>
                  </a:lnTo>
                  <a:lnTo>
                    <a:pt x="158" y="1881"/>
                  </a:lnTo>
                  <a:lnTo>
                    <a:pt x="2043" y="156"/>
                  </a:lnTo>
                  <a:close/>
                  <a:moveTo>
                    <a:pt x="2045" y="1"/>
                  </a:moveTo>
                  <a:cubicBezTo>
                    <a:pt x="2030" y="1"/>
                    <a:pt x="2014" y="6"/>
                    <a:pt x="2001" y="18"/>
                  </a:cubicBezTo>
                  <a:lnTo>
                    <a:pt x="21" y="1827"/>
                  </a:lnTo>
                  <a:cubicBezTo>
                    <a:pt x="9" y="1839"/>
                    <a:pt x="0" y="1856"/>
                    <a:pt x="0" y="1873"/>
                  </a:cubicBezTo>
                  <a:cubicBezTo>
                    <a:pt x="0" y="1889"/>
                    <a:pt x="8" y="1907"/>
                    <a:pt x="19" y="1919"/>
                  </a:cubicBezTo>
                  <a:lnTo>
                    <a:pt x="907" y="2852"/>
                  </a:lnTo>
                  <a:cubicBezTo>
                    <a:pt x="919" y="2865"/>
                    <a:pt x="936" y="2873"/>
                    <a:pt x="953" y="2873"/>
                  </a:cubicBezTo>
                  <a:cubicBezTo>
                    <a:pt x="970" y="2873"/>
                    <a:pt x="986" y="2867"/>
                    <a:pt x="1000" y="2854"/>
                  </a:cubicBezTo>
                  <a:lnTo>
                    <a:pt x="1483" y="2381"/>
                  </a:lnTo>
                  <a:lnTo>
                    <a:pt x="1411" y="3288"/>
                  </a:lnTo>
                  <a:cubicBezTo>
                    <a:pt x="1408" y="3306"/>
                    <a:pt x="1416" y="3325"/>
                    <a:pt x="1429" y="3339"/>
                  </a:cubicBezTo>
                  <a:lnTo>
                    <a:pt x="5011" y="6919"/>
                  </a:lnTo>
                  <a:cubicBezTo>
                    <a:pt x="5022" y="6932"/>
                    <a:pt x="5039" y="6938"/>
                    <a:pt x="5056" y="6938"/>
                  </a:cubicBezTo>
                  <a:cubicBezTo>
                    <a:pt x="5073" y="6938"/>
                    <a:pt x="5090" y="6932"/>
                    <a:pt x="5103" y="6916"/>
                  </a:cubicBezTo>
                  <a:cubicBezTo>
                    <a:pt x="5461" y="6557"/>
                    <a:pt x="5540" y="5993"/>
                    <a:pt x="5309" y="5444"/>
                  </a:cubicBezTo>
                  <a:lnTo>
                    <a:pt x="4141" y="2675"/>
                  </a:lnTo>
                  <a:lnTo>
                    <a:pt x="4406" y="2410"/>
                  </a:lnTo>
                  <a:cubicBezTo>
                    <a:pt x="4419" y="2398"/>
                    <a:pt x="4425" y="2381"/>
                    <a:pt x="4425" y="2364"/>
                  </a:cubicBezTo>
                  <a:cubicBezTo>
                    <a:pt x="4425" y="2348"/>
                    <a:pt x="4418" y="2330"/>
                    <a:pt x="4406" y="2319"/>
                  </a:cubicBezTo>
                  <a:lnTo>
                    <a:pt x="2090" y="19"/>
                  </a:lnTo>
                  <a:cubicBezTo>
                    <a:pt x="2078" y="7"/>
                    <a:pt x="2061" y="1"/>
                    <a:pt x="2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5403984" y="3713922"/>
              <a:ext cx="51791" cy="45433"/>
            </a:xfrm>
            <a:custGeom>
              <a:avLst/>
              <a:gdLst/>
              <a:ahLst/>
              <a:cxnLst/>
              <a:rect l="l" t="t" r="r" b="b"/>
              <a:pathLst>
                <a:path w="945" h="829" extrusionOk="0">
                  <a:moveTo>
                    <a:pt x="535" y="129"/>
                  </a:moveTo>
                  <a:cubicBezTo>
                    <a:pt x="588" y="129"/>
                    <a:pt x="645" y="154"/>
                    <a:pt x="691" y="197"/>
                  </a:cubicBezTo>
                  <a:cubicBezTo>
                    <a:pt x="776" y="276"/>
                    <a:pt x="799" y="395"/>
                    <a:pt x="739" y="461"/>
                  </a:cubicBezTo>
                  <a:cubicBezTo>
                    <a:pt x="683" y="525"/>
                    <a:pt x="430" y="693"/>
                    <a:pt x="293" y="699"/>
                  </a:cubicBezTo>
                  <a:cubicBezTo>
                    <a:pt x="291" y="699"/>
                    <a:pt x="290" y="699"/>
                    <a:pt x="288" y="699"/>
                  </a:cubicBezTo>
                  <a:cubicBezTo>
                    <a:pt x="272" y="699"/>
                    <a:pt x="260" y="695"/>
                    <a:pt x="254" y="691"/>
                  </a:cubicBezTo>
                  <a:cubicBezTo>
                    <a:pt x="194" y="636"/>
                    <a:pt x="337" y="278"/>
                    <a:pt x="431" y="172"/>
                  </a:cubicBezTo>
                  <a:cubicBezTo>
                    <a:pt x="459" y="140"/>
                    <a:pt x="499" y="130"/>
                    <a:pt x="526" y="129"/>
                  </a:cubicBezTo>
                  <a:close/>
                  <a:moveTo>
                    <a:pt x="538" y="0"/>
                  </a:moveTo>
                  <a:cubicBezTo>
                    <a:pt x="532" y="0"/>
                    <a:pt x="526" y="0"/>
                    <a:pt x="521" y="1"/>
                  </a:cubicBezTo>
                  <a:cubicBezTo>
                    <a:pt x="447" y="5"/>
                    <a:pt x="381" y="35"/>
                    <a:pt x="335" y="87"/>
                  </a:cubicBezTo>
                  <a:cubicBezTo>
                    <a:pt x="265" y="166"/>
                    <a:pt x="1" y="634"/>
                    <a:pt x="167" y="787"/>
                  </a:cubicBezTo>
                  <a:cubicBezTo>
                    <a:pt x="197" y="814"/>
                    <a:pt x="236" y="829"/>
                    <a:pt x="287" y="829"/>
                  </a:cubicBezTo>
                  <a:lnTo>
                    <a:pt x="302" y="829"/>
                  </a:lnTo>
                  <a:cubicBezTo>
                    <a:pt x="484" y="819"/>
                    <a:pt x="768" y="626"/>
                    <a:pt x="837" y="546"/>
                  </a:cubicBezTo>
                  <a:cubicBezTo>
                    <a:pt x="944" y="428"/>
                    <a:pt x="918" y="228"/>
                    <a:pt x="780" y="101"/>
                  </a:cubicBezTo>
                  <a:cubicBezTo>
                    <a:pt x="711" y="37"/>
                    <a:pt x="624"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5411931" y="3750148"/>
              <a:ext cx="57545" cy="36500"/>
            </a:xfrm>
            <a:custGeom>
              <a:avLst/>
              <a:gdLst/>
              <a:ahLst/>
              <a:cxnLst/>
              <a:rect l="l" t="t" r="r" b="b"/>
              <a:pathLst>
                <a:path w="1050" h="666" extrusionOk="0">
                  <a:moveTo>
                    <a:pt x="371" y="131"/>
                  </a:moveTo>
                  <a:cubicBezTo>
                    <a:pt x="495" y="131"/>
                    <a:pt x="640" y="146"/>
                    <a:pt x="724" y="172"/>
                  </a:cubicBezTo>
                  <a:cubicBezTo>
                    <a:pt x="832" y="205"/>
                    <a:pt x="914" y="318"/>
                    <a:pt x="903" y="419"/>
                  </a:cubicBezTo>
                  <a:cubicBezTo>
                    <a:pt x="898" y="460"/>
                    <a:pt x="878" y="494"/>
                    <a:pt x="847" y="514"/>
                  </a:cubicBezTo>
                  <a:cubicBezTo>
                    <a:pt x="824" y="528"/>
                    <a:pt x="796" y="536"/>
                    <a:pt x="766" y="536"/>
                  </a:cubicBezTo>
                  <a:cubicBezTo>
                    <a:pt x="747" y="536"/>
                    <a:pt x="727" y="533"/>
                    <a:pt x="708" y="527"/>
                  </a:cubicBezTo>
                  <a:cubicBezTo>
                    <a:pt x="548" y="478"/>
                    <a:pt x="161" y="241"/>
                    <a:pt x="151" y="168"/>
                  </a:cubicBezTo>
                  <a:cubicBezTo>
                    <a:pt x="171" y="143"/>
                    <a:pt x="263" y="131"/>
                    <a:pt x="371" y="131"/>
                  </a:cubicBezTo>
                  <a:close/>
                  <a:moveTo>
                    <a:pt x="371" y="1"/>
                  </a:moveTo>
                  <a:cubicBezTo>
                    <a:pt x="256" y="1"/>
                    <a:pt x="146" y="15"/>
                    <a:pt x="84" y="55"/>
                  </a:cubicBezTo>
                  <a:cubicBezTo>
                    <a:pt x="38" y="85"/>
                    <a:pt x="26" y="121"/>
                    <a:pt x="23" y="147"/>
                  </a:cubicBezTo>
                  <a:cubicBezTo>
                    <a:pt x="0" y="351"/>
                    <a:pt x="576" y="621"/>
                    <a:pt x="669" y="650"/>
                  </a:cubicBezTo>
                  <a:cubicBezTo>
                    <a:pt x="702" y="661"/>
                    <a:pt x="734" y="666"/>
                    <a:pt x="766" y="666"/>
                  </a:cubicBezTo>
                  <a:cubicBezTo>
                    <a:pt x="821" y="666"/>
                    <a:pt x="873" y="650"/>
                    <a:pt x="915" y="621"/>
                  </a:cubicBezTo>
                  <a:cubicBezTo>
                    <a:pt x="981" y="580"/>
                    <a:pt x="1020" y="512"/>
                    <a:pt x="1030" y="433"/>
                  </a:cubicBezTo>
                  <a:cubicBezTo>
                    <a:pt x="1049" y="268"/>
                    <a:pt x="931" y="99"/>
                    <a:pt x="763" y="47"/>
                  </a:cubicBezTo>
                  <a:cubicBezTo>
                    <a:pt x="697" y="27"/>
                    <a:pt x="530"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5372526" y="3752340"/>
              <a:ext cx="43296" cy="8111"/>
            </a:xfrm>
            <a:custGeom>
              <a:avLst/>
              <a:gdLst/>
              <a:ahLst/>
              <a:cxnLst/>
              <a:rect l="l" t="t" r="r" b="b"/>
              <a:pathLst>
                <a:path w="790" h="148" extrusionOk="0">
                  <a:moveTo>
                    <a:pt x="64" y="1"/>
                  </a:moveTo>
                  <a:cubicBezTo>
                    <a:pt x="28" y="1"/>
                    <a:pt x="3" y="30"/>
                    <a:pt x="1" y="65"/>
                  </a:cubicBezTo>
                  <a:cubicBezTo>
                    <a:pt x="1" y="101"/>
                    <a:pt x="29" y="130"/>
                    <a:pt x="65" y="131"/>
                  </a:cubicBezTo>
                  <a:lnTo>
                    <a:pt x="724" y="147"/>
                  </a:lnTo>
                  <a:lnTo>
                    <a:pt x="725" y="147"/>
                  </a:lnTo>
                  <a:cubicBezTo>
                    <a:pt x="761" y="147"/>
                    <a:pt x="789" y="119"/>
                    <a:pt x="790" y="83"/>
                  </a:cubicBezTo>
                  <a:cubicBezTo>
                    <a:pt x="790" y="49"/>
                    <a:pt x="763" y="19"/>
                    <a:pt x="726" y="18"/>
                  </a:cubicBezTo>
                  <a:lnTo>
                    <a:pt x="67" y="1"/>
                  </a:lnTo>
                  <a:cubicBezTo>
                    <a:pt x="66" y="1"/>
                    <a:pt x="65"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5366498" y="3738365"/>
              <a:ext cx="43296" cy="8056"/>
            </a:xfrm>
            <a:custGeom>
              <a:avLst/>
              <a:gdLst/>
              <a:ahLst/>
              <a:cxnLst/>
              <a:rect l="l" t="t" r="r" b="b"/>
              <a:pathLst>
                <a:path w="790" h="147" extrusionOk="0">
                  <a:moveTo>
                    <a:pt x="67" y="1"/>
                  </a:moveTo>
                  <a:cubicBezTo>
                    <a:pt x="28" y="4"/>
                    <a:pt x="2" y="29"/>
                    <a:pt x="1" y="65"/>
                  </a:cubicBezTo>
                  <a:cubicBezTo>
                    <a:pt x="1" y="99"/>
                    <a:pt x="28" y="129"/>
                    <a:pt x="64" y="131"/>
                  </a:cubicBezTo>
                  <a:lnTo>
                    <a:pt x="723" y="146"/>
                  </a:lnTo>
                  <a:lnTo>
                    <a:pt x="725" y="146"/>
                  </a:lnTo>
                  <a:cubicBezTo>
                    <a:pt x="760" y="146"/>
                    <a:pt x="789" y="119"/>
                    <a:pt x="790" y="83"/>
                  </a:cubicBezTo>
                  <a:cubicBezTo>
                    <a:pt x="790" y="47"/>
                    <a:pt x="763" y="18"/>
                    <a:pt x="726" y="16"/>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5377678" y="3767411"/>
              <a:ext cx="43241" cy="8002"/>
            </a:xfrm>
            <a:custGeom>
              <a:avLst/>
              <a:gdLst/>
              <a:ahLst/>
              <a:cxnLst/>
              <a:rect l="l" t="t" r="r" b="b"/>
              <a:pathLst>
                <a:path w="789" h="146" extrusionOk="0">
                  <a:moveTo>
                    <a:pt x="67" y="0"/>
                  </a:moveTo>
                  <a:cubicBezTo>
                    <a:pt x="29" y="0"/>
                    <a:pt x="2" y="28"/>
                    <a:pt x="0" y="63"/>
                  </a:cubicBezTo>
                  <a:cubicBezTo>
                    <a:pt x="0" y="99"/>
                    <a:pt x="28" y="129"/>
                    <a:pt x="65" y="130"/>
                  </a:cubicBezTo>
                  <a:lnTo>
                    <a:pt x="724" y="145"/>
                  </a:lnTo>
                  <a:lnTo>
                    <a:pt x="725" y="145"/>
                  </a:lnTo>
                  <a:cubicBezTo>
                    <a:pt x="760" y="145"/>
                    <a:pt x="788" y="117"/>
                    <a:pt x="789" y="82"/>
                  </a:cubicBezTo>
                  <a:cubicBezTo>
                    <a:pt x="789" y="47"/>
                    <a:pt x="762" y="18"/>
                    <a:pt x="726" y="16"/>
                  </a:cubicBezTo>
                  <a:lnTo>
                    <a:pt x="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5256780" y="3754532"/>
              <a:ext cx="196421" cy="215055"/>
            </a:xfrm>
            <a:custGeom>
              <a:avLst/>
              <a:gdLst/>
              <a:ahLst/>
              <a:cxnLst/>
              <a:rect l="l" t="t" r="r" b="b"/>
              <a:pathLst>
                <a:path w="3584" h="3924" extrusionOk="0">
                  <a:moveTo>
                    <a:pt x="8" y="1"/>
                  </a:moveTo>
                  <a:lnTo>
                    <a:pt x="1" y="690"/>
                  </a:lnTo>
                  <a:lnTo>
                    <a:pt x="3234" y="3923"/>
                  </a:lnTo>
                  <a:lnTo>
                    <a:pt x="3583" y="3575"/>
                  </a:lnTo>
                  <a:lnTo>
                    <a:pt x="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5253218" y="3750915"/>
              <a:ext cx="203436" cy="222234"/>
            </a:xfrm>
            <a:custGeom>
              <a:avLst/>
              <a:gdLst/>
              <a:ahLst/>
              <a:cxnLst/>
              <a:rect l="l" t="t" r="r" b="b"/>
              <a:pathLst>
                <a:path w="3712" h="4055" extrusionOk="0">
                  <a:moveTo>
                    <a:pt x="137" y="221"/>
                  </a:moveTo>
                  <a:lnTo>
                    <a:pt x="3556" y="3641"/>
                  </a:lnTo>
                  <a:lnTo>
                    <a:pt x="3299" y="3897"/>
                  </a:lnTo>
                  <a:lnTo>
                    <a:pt x="131" y="730"/>
                  </a:lnTo>
                  <a:lnTo>
                    <a:pt x="137" y="221"/>
                  </a:lnTo>
                  <a:close/>
                  <a:moveTo>
                    <a:pt x="72" y="0"/>
                  </a:moveTo>
                  <a:cubicBezTo>
                    <a:pt x="64" y="0"/>
                    <a:pt x="56" y="2"/>
                    <a:pt x="48" y="5"/>
                  </a:cubicBezTo>
                  <a:cubicBezTo>
                    <a:pt x="23" y="16"/>
                    <a:pt x="8" y="40"/>
                    <a:pt x="8" y="65"/>
                  </a:cubicBezTo>
                  <a:lnTo>
                    <a:pt x="1" y="755"/>
                  </a:lnTo>
                  <a:cubicBezTo>
                    <a:pt x="1" y="772"/>
                    <a:pt x="7" y="789"/>
                    <a:pt x="19" y="801"/>
                  </a:cubicBezTo>
                  <a:lnTo>
                    <a:pt x="3254" y="4035"/>
                  </a:lnTo>
                  <a:cubicBezTo>
                    <a:pt x="3265" y="4047"/>
                    <a:pt x="3282" y="4055"/>
                    <a:pt x="3299" y="4055"/>
                  </a:cubicBezTo>
                  <a:cubicBezTo>
                    <a:pt x="3317" y="4055"/>
                    <a:pt x="3333" y="4046"/>
                    <a:pt x="3344" y="4032"/>
                  </a:cubicBezTo>
                  <a:lnTo>
                    <a:pt x="3692" y="3684"/>
                  </a:lnTo>
                  <a:cubicBezTo>
                    <a:pt x="3706" y="3673"/>
                    <a:pt x="3712" y="3656"/>
                    <a:pt x="3712" y="3640"/>
                  </a:cubicBezTo>
                  <a:cubicBezTo>
                    <a:pt x="3712" y="3622"/>
                    <a:pt x="3703" y="3605"/>
                    <a:pt x="3692" y="3594"/>
                  </a:cubicBezTo>
                  <a:lnTo>
                    <a:pt x="118" y="20"/>
                  </a:lnTo>
                  <a:cubicBezTo>
                    <a:pt x="106" y="8"/>
                    <a:pt x="8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5178410" y="3661036"/>
              <a:ext cx="66424" cy="68451"/>
            </a:xfrm>
            <a:custGeom>
              <a:avLst/>
              <a:gdLst/>
              <a:ahLst/>
              <a:cxnLst/>
              <a:rect l="l" t="t" r="r" b="b"/>
              <a:pathLst>
                <a:path w="1212" h="1249" extrusionOk="0">
                  <a:moveTo>
                    <a:pt x="352" y="0"/>
                  </a:moveTo>
                  <a:lnTo>
                    <a:pt x="1" y="328"/>
                  </a:lnTo>
                  <a:lnTo>
                    <a:pt x="861" y="1249"/>
                  </a:lnTo>
                  <a:lnTo>
                    <a:pt x="1212" y="921"/>
                  </a:lnTo>
                  <a:lnTo>
                    <a:pt x="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5174629" y="3657255"/>
              <a:ext cx="73932" cy="75631"/>
            </a:xfrm>
            <a:custGeom>
              <a:avLst/>
              <a:gdLst/>
              <a:ahLst/>
              <a:cxnLst/>
              <a:rect l="l" t="t" r="r" b="b"/>
              <a:pathLst>
                <a:path w="1349" h="1380" extrusionOk="0">
                  <a:moveTo>
                    <a:pt x="421" y="158"/>
                  </a:moveTo>
                  <a:lnTo>
                    <a:pt x="1193" y="983"/>
                  </a:lnTo>
                  <a:lnTo>
                    <a:pt x="938" y="1221"/>
                  </a:lnTo>
                  <a:lnTo>
                    <a:pt x="165" y="396"/>
                  </a:lnTo>
                  <a:lnTo>
                    <a:pt x="421" y="158"/>
                  </a:lnTo>
                  <a:close/>
                  <a:moveTo>
                    <a:pt x="421" y="1"/>
                  </a:moveTo>
                  <a:cubicBezTo>
                    <a:pt x="405" y="1"/>
                    <a:pt x="391" y="7"/>
                    <a:pt x="378" y="17"/>
                  </a:cubicBezTo>
                  <a:lnTo>
                    <a:pt x="28" y="346"/>
                  </a:lnTo>
                  <a:cubicBezTo>
                    <a:pt x="2" y="370"/>
                    <a:pt x="0" y="412"/>
                    <a:pt x="25" y="438"/>
                  </a:cubicBezTo>
                  <a:lnTo>
                    <a:pt x="886" y="1358"/>
                  </a:lnTo>
                  <a:cubicBezTo>
                    <a:pt x="898" y="1372"/>
                    <a:pt x="917" y="1379"/>
                    <a:pt x="933" y="1379"/>
                  </a:cubicBezTo>
                  <a:cubicBezTo>
                    <a:pt x="950" y="1379"/>
                    <a:pt x="966" y="1372"/>
                    <a:pt x="976" y="1361"/>
                  </a:cubicBezTo>
                  <a:lnTo>
                    <a:pt x="1327" y="1033"/>
                  </a:lnTo>
                  <a:cubicBezTo>
                    <a:pt x="1339" y="1022"/>
                    <a:pt x="1347" y="1005"/>
                    <a:pt x="1347" y="988"/>
                  </a:cubicBezTo>
                  <a:cubicBezTo>
                    <a:pt x="1348" y="971"/>
                    <a:pt x="1342" y="955"/>
                    <a:pt x="1331" y="941"/>
                  </a:cubicBezTo>
                  <a:lnTo>
                    <a:pt x="471" y="22"/>
                  </a:lnTo>
                  <a:cubicBezTo>
                    <a:pt x="459" y="9"/>
                    <a:pt x="441" y="1"/>
                    <a:pt x="425" y="1"/>
                  </a:cubicBezTo>
                  <a:cubicBezTo>
                    <a:pt x="424" y="1"/>
                    <a:pt x="422"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5481477" y="2474970"/>
              <a:ext cx="519497" cy="498397"/>
            </a:xfrm>
            <a:custGeom>
              <a:avLst/>
              <a:gdLst/>
              <a:ahLst/>
              <a:cxnLst/>
              <a:rect l="l" t="t" r="r" b="b"/>
              <a:pathLst>
                <a:path w="9479" h="9094" extrusionOk="0">
                  <a:moveTo>
                    <a:pt x="6468" y="0"/>
                  </a:moveTo>
                  <a:cubicBezTo>
                    <a:pt x="6438" y="0"/>
                    <a:pt x="6407" y="1"/>
                    <a:pt x="6376" y="2"/>
                  </a:cubicBezTo>
                  <a:lnTo>
                    <a:pt x="2965" y="3"/>
                  </a:lnTo>
                  <a:cubicBezTo>
                    <a:pt x="1844" y="3"/>
                    <a:pt x="775" y="537"/>
                    <a:pt x="123" y="1447"/>
                  </a:cubicBezTo>
                  <a:cubicBezTo>
                    <a:pt x="5" y="1629"/>
                    <a:pt x="0" y="1859"/>
                    <a:pt x="108" y="2046"/>
                  </a:cubicBezTo>
                  <a:lnTo>
                    <a:pt x="493" y="2717"/>
                  </a:lnTo>
                  <a:lnTo>
                    <a:pt x="2065" y="4020"/>
                  </a:lnTo>
                  <a:lnTo>
                    <a:pt x="1320" y="8639"/>
                  </a:lnTo>
                  <a:lnTo>
                    <a:pt x="8306" y="9093"/>
                  </a:lnTo>
                  <a:lnTo>
                    <a:pt x="8306" y="9093"/>
                  </a:lnTo>
                  <a:lnTo>
                    <a:pt x="8187" y="7201"/>
                  </a:lnTo>
                  <a:lnTo>
                    <a:pt x="8785" y="4462"/>
                  </a:lnTo>
                  <a:lnTo>
                    <a:pt x="9478" y="4462"/>
                  </a:lnTo>
                  <a:cubicBezTo>
                    <a:pt x="9478" y="4462"/>
                    <a:pt x="8302" y="1120"/>
                    <a:pt x="8130" y="873"/>
                  </a:cubicBezTo>
                  <a:cubicBezTo>
                    <a:pt x="7766" y="348"/>
                    <a:pt x="7160" y="0"/>
                    <a:pt x="6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5477805" y="2471244"/>
              <a:ext cx="526950" cy="505576"/>
            </a:xfrm>
            <a:custGeom>
              <a:avLst/>
              <a:gdLst/>
              <a:ahLst/>
              <a:cxnLst/>
              <a:rect l="l" t="t" r="r" b="b"/>
              <a:pathLst>
                <a:path w="9615" h="9225" extrusionOk="0">
                  <a:moveTo>
                    <a:pt x="6536" y="132"/>
                  </a:moveTo>
                  <a:cubicBezTo>
                    <a:pt x="7178" y="132"/>
                    <a:pt x="7776" y="444"/>
                    <a:pt x="8145" y="977"/>
                  </a:cubicBezTo>
                  <a:cubicBezTo>
                    <a:pt x="8277" y="1167"/>
                    <a:pt x="9106" y="3479"/>
                    <a:pt x="9454" y="4464"/>
                  </a:cubicBezTo>
                  <a:lnTo>
                    <a:pt x="8852" y="4464"/>
                  </a:lnTo>
                  <a:cubicBezTo>
                    <a:pt x="8821" y="4464"/>
                    <a:pt x="8795" y="4485"/>
                    <a:pt x="8789" y="4514"/>
                  </a:cubicBezTo>
                  <a:lnTo>
                    <a:pt x="8191" y="7254"/>
                  </a:lnTo>
                  <a:cubicBezTo>
                    <a:pt x="8189" y="7261"/>
                    <a:pt x="8189" y="7266"/>
                    <a:pt x="8189" y="7273"/>
                  </a:cubicBezTo>
                  <a:lnTo>
                    <a:pt x="8302" y="9090"/>
                  </a:lnTo>
                  <a:lnTo>
                    <a:pt x="1462" y="8647"/>
                  </a:lnTo>
                  <a:lnTo>
                    <a:pt x="2196" y="4096"/>
                  </a:lnTo>
                  <a:cubicBezTo>
                    <a:pt x="2200" y="4073"/>
                    <a:pt x="2193" y="4050"/>
                    <a:pt x="2174" y="4036"/>
                  </a:cubicBezTo>
                  <a:lnTo>
                    <a:pt x="611" y="2742"/>
                  </a:lnTo>
                  <a:lnTo>
                    <a:pt x="231" y="2079"/>
                  </a:lnTo>
                  <a:cubicBezTo>
                    <a:pt x="136" y="1913"/>
                    <a:pt x="141" y="1710"/>
                    <a:pt x="243" y="1551"/>
                  </a:cubicBezTo>
                  <a:cubicBezTo>
                    <a:pt x="878" y="666"/>
                    <a:pt x="1923" y="135"/>
                    <a:pt x="3033" y="135"/>
                  </a:cubicBezTo>
                  <a:lnTo>
                    <a:pt x="6448" y="134"/>
                  </a:lnTo>
                  <a:cubicBezTo>
                    <a:pt x="6477" y="132"/>
                    <a:pt x="6507" y="132"/>
                    <a:pt x="6536" y="132"/>
                  </a:cubicBezTo>
                  <a:close/>
                  <a:moveTo>
                    <a:pt x="6540" y="1"/>
                  </a:moveTo>
                  <a:cubicBezTo>
                    <a:pt x="6509" y="1"/>
                    <a:pt x="6477" y="1"/>
                    <a:pt x="6445" y="3"/>
                  </a:cubicBezTo>
                  <a:lnTo>
                    <a:pt x="3034" y="4"/>
                  </a:lnTo>
                  <a:cubicBezTo>
                    <a:pt x="1882" y="4"/>
                    <a:pt x="799" y="554"/>
                    <a:pt x="138" y="1478"/>
                  </a:cubicBezTo>
                  <a:cubicBezTo>
                    <a:pt x="8" y="1680"/>
                    <a:pt x="1" y="1934"/>
                    <a:pt x="121" y="2143"/>
                  </a:cubicBezTo>
                  <a:lnTo>
                    <a:pt x="506" y="2815"/>
                  </a:lnTo>
                  <a:cubicBezTo>
                    <a:pt x="510" y="2823"/>
                    <a:pt x="513" y="2828"/>
                    <a:pt x="521" y="2833"/>
                  </a:cubicBezTo>
                  <a:lnTo>
                    <a:pt x="2064" y="4113"/>
                  </a:lnTo>
                  <a:lnTo>
                    <a:pt x="1325" y="8695"/>
                  </a:lnTo>
                  <a:cubicBezTo>
                    <a:pt x="1322" y="8714"/>
                    <a:pt x="1326" y="8732"/>
                    <a:pt x="1338" y="8746"/>
                  </a:cubicBezTo>
                  <a:cubicBezTo>
                    <a:pt x="1349" y="8761"/>
                    <a:pt x="1367" y="8769"/>
                    <a:pt x="1384" y="8771"/>
                  </a:cubicBezTo>
                  <a:lnTo>
                    <a:pt x="8369" y="9225"/>
                  </a:lnTo>
                  <a:lnTo>
                    <a:pt x="8373" y="9225"/>
                  </a:lnTo>
                  <a:cubicBezTo>
                    <a:pt x="8389" y="9225"/>
                    <a:pt x="8406" y="9218"/>
                    <a:pt x="8419" y="9204"/>
                  </a:cubicBezTo>
                  <a:cubicBezTo>
                    <a:pt x="8433" y="9189"/>
                    <a:pt x="8440" y="9172"/>
                    <a:pt x="8438" y="9153"/>
                  </a:cubicBezTo>
                  <a:lnTo>
                    <a:pt x="8322" y="7272"/>
                  </a:lnTo>
                  <a:lnTo>
                    <a:pt x="8907" y="4592"/>
                  </a:lnTo>
                  <a:lnTo>
                    <a:pt x="9547" y="4592"/>
                  </a:lnTo>
                  <a:cubicBezTo>
                    <a:pt x="9568" y="4592"/>
                    <a:pt x="9589" y="4582"/>
                    <a:pt x="9600" y="4565"/>
                  </a:cubicBezTo>
                  <a:cubicBezTo>
                    <a:pt x="9613" y="4548"/>
                    <a:pt x="9615" y="4527"/>
                    <a:pt x="9609" y="4507"/>
                  </a:cubicBezTo>
                  <a:cubicBezTo>
                    <a:pt x="9561" y="4369"/>
                    <a:pt x="8427" y="1154"/>
                    <a:pt x="8253" y="902"/>
                  </a:cubicBezTo>
                  <a:cubicBezTo>
                    <a:pt x="7860" y="332"/>
                    <a:pt x="7223" y="1"/>
                    <a:pt x="6540"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5477586" y="2471244"/>
              <a:ext cx="527169" cy="505576"/>
            </a:xfrm>
            <a:custGeom>
              <a:avLst/>
              <a:gdLst/>
              <a:ahLst/>
              <a:cxnLst/>
              <a:rect l="l" t="t" r="r" b="b"/>
              <a:pathLst>
                <a:path w="9619" h="9225" extrusionOk="0">
                  <a:moveTo>
                    <a:pt x="6540" y="132"/>
                  </a:moveTo>
                  <a:cubicBezTo>
                    <a:pt x="7182" y="132"/>
                    <a:pt x="7780" y="444"/>
                    <a:pt x="8149" y="977"/>
                  </a:cubicBezTo>
                  <a:cubicBezTo>
                    <a:pt x="8281" y="1167"/>
                    <a:pt x="9110" y="3479"/>
                    <a:pt x="9458" y="4464"/>
                  </a:cubicBezTo>
                  <a:lnTo>
                    <a:pt x="8856" y="4464"/>
                  </a:lnTo>
                  <a:cubicBezTo>
                    <a:pt x="8825" y="4464"/>
                    <a:pt x="8799" y="4485"/>
                    <a:pt x="8793" y="4514"/>
                  </a:cubicBezTo>
                  <a:lnTo>
                    <a:pt x="8195" y="7254"/>
                  </a:lnTo>
                  <a:cubicBezTo>
                    <a:pt x="8193" y="7261"/>
                    <a:pt x="8193" y="7266"/>
                    <a:pt x="8193" y="7273"/>
                  </a:cubicBezTo>
                  <a:lnTo>
                    <a:pt x="8306" y="9090"/>
                  </a:lnTo>
                  <a:lnTo>
                    <a:pt x="1466" y="8647"/>
                  </a:lnTo>
                  <a:lnTo>
                    <a:pt x="2200" y="4094"/>
                  </a:lnTo>
                  <a:cubicBezTo>
                    <a:pt x="2204" y="4072"/>
                    <a:pt x="2197" y="4049"/>
                    <a:pt x="2178" y="4035"/>
                  </a:cubicBezTo>
                  <a:lnTo>
                    <a:pt x="615" y="2740"/>
                  </a:lnTo>
                  <a:lnTo>
                    <a:pt x="341" y="2265"/>
                  </a:lnTo>
                  <a:cubicBezTo>
                    <a:pt x="236" y="2086"/>
                    <a:pt x="137" y="1918"/>
                    <a:pt x="181" y="1717"/>
                  </a:cubicBezTo>
                  <a:cubicBezTo>
                    <a:pt x="221" y="1550"/>
                    <a:pt x="341" y="1415"/>
                    <a:pt x="459" y="1285"/>
                  </a:cubicBezTo>
                  <a:lnTo>
                    <a:pt x="474" y="1269"/>
                  </a:lnTo>
                  <a:cubicBezTo>
                    <a:pt x="1110" y="559"/>
                    <a:pt x="2069" y="135"/>
                    <a:pt x="3037" y="135"/>
                  </a:cubicBezTo>
                  <a:lnTo>
                    <a:pt x="6452" y="134"/>
                  </a:lnTo>
                  <a:cubicBezTo>
                    <a:pt x="6481" y="132"/>
                    <a:pt x="6511" y="132"/>
                    <a:pt x="6540" y="132"/>
                  </a:cubicBezTo>
                  <a:close/>
                  <a:moveTo>
                    <a:pt x="6545" y="1"/>
                  </a:moveTo>
                  <a:cubicBezTo>
                    <a:pt x="6514" y="1"/>
                    <a:pt x="6482" y="1"/>
                    <a:pt x="6451" y="3"/>
                  </a:cubicBezTo>
                  <a:lnTo>
                    <a:pt x="3038" y="4"/>
                  </a:lnTo>
                  <a:cubicBezTo>
                    <a:pt x="2035" y="4"/>
                    <a:pt x="1040" y="445"/>
                    <a:pt x="379" y="1182"/>
                  </a:cubicBezTo>
                  <a:lnTo>
                    <a:pt x="365" y="1197"/>
                  </a:lnTo>
                  <a:cubicBezTo>
                    <a:pt x="236" y="1342"/>
                    <a:pt x="102" y="1489"/>
                    <a:pt x="58" y="1689"/>
                  </a:cubicBezTo>
                  <a:cubicBezTo>
                    <a:pt x="1" y="1939"/>
                    <a:pt x="118" y="2138"/>
                    <a:pt x="231" y="2332"/>
                  </a:cubicBezTo>
                  <a:lnTo>
                    <a:pt x="510" y="2815"/>
                  </a:lnTo>
                  <a:cubicBezTo>
                    <a:pt x="514" y="2823"/>
                    <a:pt x="517" y="2828"/>
                    <a:pt x="525" y="2833"/>
                  </a:cubicBezTo>
                  <a:lnTo>
                    <a:pt x="2068" y="4113"/>
                  </a:lnTo>
                  <a:lnTo>
                    <a:pt x="1329" y="8695"/>
                  </a:lnTo>
                  <a:cubicBezTo>
                    <a:pt x="1326" y="8714"/>
                    <a:pt x="1330" y="8732"/>
                    <a:pt x="1342" y="8746"/>
                  </a:cubicBezTo>
                  <a:cubicBezTo>
                    <a:pt x="1353" y="8761"/>
                    <a:pt x="1371" y="8769"/>
                    <a:pt x="1388" y="8771"/>
                  </a:cubicBezTo>
                  <a:lnTo>
                    <a:pt x="8373" y="9225"/>
                  </a:lnTo>
                  <a:lnTo>
                    <a:pt x="8377" y="9225"/>
                  </a:lnTo>
                  <a:cubicBezTo>
                    <a:pt x="8393" y="9225"/>
                    <a:pt x="8410" y="9218"/>
                    <a:pt x="8423" y="9204"/>
                  </a:cubicBezTo>
                  <a:cubicBezTo>
                    <a:pt x="8438" y="9189"/>
                    <a:pt x="8444" y="9172"/>
                    <a:pt x="8443" y="9153"/>
                  </a:cubicBezTo>
                  <a:lnTo>
                    <a:pt x="8326" y="7272"/>
                  </a:lnTo>
                  <a:lnTo>
                    <a:pt x="8911" y="4592"/>
                  </a:lnTo>
                  <a:lnTo>
                    <a:pt x="9551" y="4592"/>
                  </a:lnTo>
                  <a:cubicBezTo>
                    <a:pt x="9572" y="4592"/>
                    <a:pt x="9593" y="4582"/>
                    <a:pt x="9605" y="4565"/>
                  </a:cubicBezTo>
                  <a:cubicBezTo>
                    <a:pt x="9617" y="4548"/>
                    <a:pt x="9619" y="4527"/>
                    <a:pt x="9613" y="4507"/>
                  </a:cubicBezTo>
                  <a:cubicBezTo>
                    <a:pt x="9565" y="4369"/>
                    <a:pt x="8431" y="1154"/>
                    <a:pt x="8257" y="902"/>
                  </a:cubicBezTo>
                  <a:cubicBezTo>
                    <a:pt x="7864" y="332"/>
                    <a:pt x="7227"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5911689" y="2582276"/>
              <a:ext cx="18524" cy="296331"/>
            </a:xfrm>
            <a:custGeom>
              <a:avLst/>
              <a:gdLst/>
              <a:ahLst/>
              <a:cxnLst/>
              <a:rect l="l" t="t" r="r" b="b"/>
              <a:pathLst>
                <a:path w="338" h="5407" extrusionOk="0">
                  <a:moveTo>
                    <a:pt x="337" y="5406"/>
                  </a:moveTo>
                  <a:lnTo>
                    <a:pt x="0" y="1"/>
                  </a:lnTo>
                </a:path>
              </a:pathLst>
            </a:custGeom>
            <a:solidFill>
              <a:srgbClr val="995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5907962" y="2578714"/>
              <a:ext cx="25923" cy="303400"/>
            </a:xfrm>
            <a:custGeom>
              <a:avLst/>
              <a:gdLst/>
              <a:ahLst/>
              <a:cxnLst/>
              <a:rect l="l" t="t" r="r" b="b"/>
              <a:pathLst>
                <a:path w="473" h="5536" extrusionOk="0">
                  <a:moveTo>
                    <a:pt x="68" y="0"/>
                  </a:moveTo>
                  <a:cubicBezTo>
                    <a:pt x="67" y="0"/>
                    <a:pt x="65" y="0"/>
                    <a:pt x="64" y="0"/>
                  </a:cubicBezTo>
                  <a:cubicBezTo>
                    <a:pt x="28" y="3"/>
                    <a:pt x="1" y="33"/>
                    <a:pt x="4" y="69"/>
                  </a:cubicBezTo>
                  <a:lnTo>
                    <a:pt x="341" y="5475"/>
                  </a:lnTo>
                  <a:cubicBezTo>
                    <a:pt x="343" y="5510"/>
                    <a:pt x="372" y="5536"/>
                    <a:pt x="405" y="5536"/>
                  </a:cubicBezTo>
                  <a:lnTo>
                    <a:pt x="410" y="5536"/>
                  </a:lnTo>
                  <a:cubicBezTo>
                    <a:pt x="446" y="5534"/>
                    <a:pt x="473" y="5504"/>
                    <a:pt x="471" y="5467"/>
                  </a:cubicBezTo>
                  <a:lnTo>
                    <a:pt x="133" y="61"/>
                  </a:lnTo>
                  <a:cubicBezTo>
                    <a:pt x="130" y="26"/>
                    <a:pt x="102"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5593332" y="2625352"/>
              <a:ext cx="5206" cy="94155"/>
            </a:xfrm>
            <a:custGeom>
              <a:avLst/>
              <a:gdLst/>
              <a:ahLst/>
              <a:cxnLst/>
              <a:rect l="l" t="t" r="r" b="b"/>
              <a:pathLst>
                <a:path w="95" h="1718" extrusionOk="0">
                  <a:moveTo>
                    <a:pt x="95" y="0"/>
                  </a:moveTo>
                  <a:lnTo>
                    <a:pt x="1" y="1718"/>
                  </a:lnTo>
                </a:path>
              </a:pathLst>
            </a:custGeom>
            <a:solidFill>
              <a:srgbClr val="F9F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5589660" y="2621790"/>
              <a:ext cx="12605" cy="101334"/>
            </a:xfrm>
            <a:custGeom>
              <a:avLst/>
              <a:gdLst/>
              <a:ahLst/>
              <a:cxnLst/>
              <a:rect l="l" t="t" r="r" b="b"/>
              <a:pathLst>
                <a:path w="230" h="1849" extrusionOk="0">
                  <a:moveTo>
                    <a:pt x="158" y="0"/>
                  </a:moveTo>
                  <a:cubicBezTo>
                    <a:pt x="125" y="0"/>
                    <a:pt x="100" y="29"/>
                    <a:pt x="97" y="62"/>
                  </a:cubicBezTo>
                  <a:lnTo>
                    <a:pt x="2" y="1780"/>
                  </a:lnTo>
                  <a:cubicBezTo>
                    <a:pt x="0" y="1816"/>
                    <a:pt x="27" y="1847"/>
                    <a:pt x="63" y="1848"/>
                  </a:cubicBezTo>
                  <a:lnTo>
                    <a:pt x="68" y="1848"/>
                  </a:lnTo>
                  <a:cubicBezTo>
                    <a:pt x="102" y="1848"/>
                    <a:pt x="131" y="1821"/>
                    <a:pt x="132" y="1787"/>
                  </a:cubicBezTo>
                  <a:lnTo>
                    <a:pt x="226" y="69"/>
                  </a:lnTo>
                  <a:cubicBezTo>
                    <a:pt x="229" y="33"/>
                    <a:pt x="201" y="3"/>
                    <a:pt x="166" y="1"/>
                  </a:cubicBezTo>
                  <a:cubicBezTo>
                    <a:pt x="163" y="0"/>
                    <a:pt x="161" y="0"/>
                    <a:pt x="15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5533376" y="2150750"/>
              <a:ext cx="353218" cy="253364"/>
            </a:xfrm>
            <a:custGeom>
              <a:avLst/>
              <a:gdLst/>
              <a:ahLst/>
              <a:cxnLst/>
              <a:rect l="l" t="t" r="r" b="b"/>
              <a:pathLst>
                <a:path w="6445" h="4623" extrusionOk="0">
                  <a:moveTo>
                    <a:pt x="2470" y="0"/>
                  </a:moveTo>
                  <a:cubicBezTo>
                    <a:pt x="2292" y="0"/>
                    <a:pt x="2123" y="34"/>
                    <a:pt x="1984" y="107"/>
                  </a:cubicBezTo>
                  <a:cubicBezTo>
                    <a:pt x="1453" y="386"/>
                    <a:pt x="1300" y="1073"/>
                    <a:pt x="977" y="1533"/>
                  </a:cubicBezTo>
                  <a:cubicBezTo>
                    <a:pt x="863" y="1696"/>
                    <a:pt x="738" y="1856"/>
                    <a:pt x="570" y="1964"/>
                  </a:cubicBezTo>
                  <a:cubicBezTo>
                    <a:pt x="461" y="2034"/>
                    <a:pt x="329" y="2078"/>
                    <a:pt x="201" y="2078"/>
                  </a:cubicBezTo>
                  <a:cubicBezTo>
                    <a:pt x="132" y="2078"/>
                    <a:pt x="64" y="2065"/>
                    <a:pt x="1" y="2038"/>
                  </a:cubicBezTo>
                  <a:lnTo>
                    <a:pt x="1" y="2038"/>
                  </a:lnTo>
                  <a:cubicBezTo>
                    <a:pt x="120" y="2361"/>
                    <a:pt x="368" y="2644"/>
                    <a:pt x="688" y="2771"/>
                  </a:cubicBezTo>
                  <a:cubicBezTo>
                    <a:pt x="807" y="2819"/>
                    <a:pt x="937" y="2843"/>
                    <a:pt x="1066" y="2843"/>
                  </a:cubicBezTo>
                  <a:cubicBezTo>
                    <a:pt x="1283" y="2843"/>
                    <a:pt x="1499" y="2774"/>
                    <a:pt x="1665" y="2636"/>
                  </a:cubicBezTo>
                  <a:cubicBezTo>
                    <a:pt x="1817" y="2509"/>
                    <a:pt x="1931" y="2327"/>
                    <a:pt x="2115" y="2252"/>
                  </a:cubicBezTo>
                  <a:cubicBezTo>
                    <a:pt x="2206" y="2216"/>
                    <a:pt x="2303" y="2210"/>
                    <a:pt x="2402" y="2210"/>
                  </a:cubicBezTo>
                  <a:cubicBezTo>
                    <a:pt x="2445" y="2210"/>
                    <a:pt x="2489" y="2211"/>
                    <a:pt x="2531" y="2211"/>
                  </a:cubicBezTo>
                  <a:cubicBezTo>
                    <a:pt x="2551" y="2211"/>
                    <a:pt x="2571" y="2211"/>
                    <a:pt x="2590" y="2210"/>
                  </a:cubicBezTo>
                  <a:cubicBezTo>
                    <a:pt x="2627" y="2209"/>
                    <a:pt x="2665" y="2205"/>
                    <a:pt x="2703" y="2201"/>
                  </a:cubicBezTo>
                  <a:lnTo>
                    <a:pt x="2703" y="2201"/>
                  </a:lnTo>
                  <a:cubicBezTo>
                    <a:pt x="2657" y="2365"/>
                    <a:pt x="2631" y="2537"/>
                    <a:pt x="2631" y="2715"/>
                  </a:cubicBezTo>
                  <a:cubicBezTo>
                    <a:pt x="2631" y="3769"/>
                    <a:pt x="3484" y="4622"/>
                    <a:pt x="4537" y="4622"/>
                  </a:cubicBezTo>
                  <a:cubicBezTo>
                    <a:pt x="5590" y="4622"/>
                    <a:pt x="6444" y="3769"/>
                    <a:pt x="6444" y="2715"/>
                  </a:cubicBezTo>
                  <a:cubicBezTo>
                    <a:pt x="6444" y="1662"/>
                    <a:pt x="5590" y="808"/>
                    <a:pt x="4537" y="808"/>
                  </a:cubicBezTo>
                  <a:cubicBezTo>
                    <a:pt x="4294" y="808"/>
                    <a:pt x="4063" y="855"/>
                    <a:pt x="3848" y="938"/>
                  </a:cubicBezTo>
                  <a:cubicBezTo>
                    <a:pt x="3794" y="545"/>
                    <a:pt x="3426" y="238"/>
                    <a:pt x="3005" y="93"/>
                  </a:cubicBezTo>
                  <a:cubicBezTo>
                    <a:pt x="2830" y="33"/>
                    <a:pt x="2645" y="0"/>
                    <a:pt x="2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5529650" y="2147079"/>
              <a:ext cx="360452" cy="260598"/>
            </a:xfrm>
            <a:custGeom>
              <a:avLst/>
              <a:gdLst/>
              <a:ahLst/>
              <a:cxnLst/>
              <a:rect l="l" t="t" r="r" b="b"/>
              <a:pathLst>
                <a:path w="6577" h="4755" extrusionOk="0">
                  <a:moveTo>
                    <a:pt x="2540" y="130"/>
                  </a:moveTo>
                  <a:cubicBezTo>
                    <a:pt x="2703" y="130"/>
                    <a:pt x="2879" y="160"/>
                    <a:pt x="3053" y="220"/>
                  </a:cubicBezTo>
                  <a:cubicBezTo>
                    <a:pt x="3404" y="341"/>
                    <a:pt x="3799" y="614"/>
                    <a:pt x="3854" y="1013"/>
                  </a:cubicBezTo>
                  <a:cubicBezTo>
                    <a:pt x="3857" y="1032"/>
                    <a:pt x="3868" y="1050"/>
                    <a:pt x="3885" y="1060"/>
                  </a:cubicBezTo>
                  <a:cubicBezTo>
                    <a:pt x="3895" y="1066"/>
                    <a:pt x="3907" y="1069"/>
                    <a:pt x="3918" y="1069"/>
                  </a:cubicBezTo>
                  <a:cubicBezTo>
                    <a:pt x="3926" y="1069"/>
                    <a:pt x="3934" y="1068"/>
                    <a:pt x="3941" y="1065"/>
                  </a:cubicBezTo>
                  <a:cubicBezTo>
                    <a:pt x="4155" y="982"/>
                    <a:pt x="4380" y="939"/>
                    <a:pt x="4605" y="939"/>
                  </a:cubicBezTo>
                  <a:cubicBezTo>
                    <a:pt x="5621" y="939"/>
                    <a:pt x="6447" y="1766"/>
                    <a:pt x="6447" y="2781"/>
                  </a:cubicBezTo>
                  <a:cubicBezTo>
                    <a:pt x="6447" y="3797"/>
                    <a:pt x="5621" y="4623"/>
                    <a:pt x="4605" y="4623"/>
                  </a:cubicBezTo>
                  <a:cubicBezTo>
                    <a:pt x="3589" y="4623"/>
                    <a:pt x="2763" y="3797"/>
                    <a:pt x="2763" y="2781"/>
                  </a:cubicBezTo>
                  <a:cubicBezTo>
                    <a:pt x="2763" y="2617"/>
                    <a:pt x="2787" y="2449"/>
                    <a:pt x="2833" y="2285"/>
                  </a:cubicBezTo>
                  <a:cubicBezTo>
                    <a:pt x="2840" y="2264"/>
                    <a:pt x="2834" y="2241"/>
                    <a:pt x="2820" y="2224"/>
                  </a:cubicBezTo>
                  <a:cubicBezTo>
                    <a:pt x="2807" y="2210"/>
                    <a:pt x="2789" y="2203"/>
                    <a:pt x="2771" y="2203"/>
                  </a:cubicBezTo>
                  <a:cubicBezTo>
                    <a:pt x="2768" y="2203"/>
                    <a:pt x="2764" y="2203"/>
                    <a:pt x="2764" y="2204"/>
                  </a:cubicBezTo>
                  <a:cubicBezTo>
                    <a:pt x="2728" y="2208"/>
                    <a:pt x="2693" y="2211"/>
                    <a:pt x="2658" y="2213"/>
                  </a:cubicBezTo>
                  <a:cubicBezTo>
                    <a:pt x="2645" y="2213"/>
                    <a:pt x="2632" y="2213"/>
                    <a:pt x="2619" y="2213"/>
                  </a:cubicBezTo>
                  <a:cubicBezTo>
                    <a:pt x="2592" y="2213"/>
                    <a:pt x="2566" y="2213"/>
                    <a:pt x="2539" y="2213"/>
                  </a:cubicBezTo>
                  <a:cubicBezTo>
                    <a:pt x="2516" y="2213"/>
                    <a:pt x="2493" y="2212"/>
                    <a:pt x="2469" y="2212"/>
                  </a:cubicBezTo>
                  <a:cubicBezTo>
                    <a:pt x="2367" y="2212"/>
                    <a:pt x="2262" y="2219"/>
                    <a:pt x="2161" y="2260"/>
                  </a:cubicBezTo>
                  <a:cubicBezTo>
                    <a:pt x="2027" y="2313"/>
                    <a:pt x="1931" y="2415"/>
                    <a:pt x="1837" y="2514"/>
                  </a:cubicBezTo>
                  <a:cubicBezTo>
                    <a:pt x="1788" y="2563"/>
                    <a:pt x="1744" y="2611"/>
                    <a:pt x="1694" y="2653"/>
                  </a:cubicBezTo>
                  <a:cubicBezTo>
                    <a:pt x="1544" y="2778"/>
                    <a:pt x="1342" y="2844"/>
                    <a:pt x="1135" y="2844"/>
                  </a:cubicBezTo>
                  <a:cubicBezTo>
                    <a:pt x="1016" y="2844"/>
                    <a:pt x="896" y="2822"/>
                    <a:pt x="784" y="2778"/>
                  </a:cubicBezTo>
                  <a:cubicBezTo>
                    <a:pt x="533" y="2677"/>
                    <a:pt x="315" y="2467"/>
                    <a:pt x="185" y="2203"/>
                  </a:cubicBezTo>
                  <a:lnTo>
                    <a:pt x="185" y="2203"/>
                  </a:lnTo>
                  <a:cubicBezTo>
                    <a:pt x="213" y="2206"/>
                    <a:pt x="241" y="2208"/>
                    <a:pt x="270" y="2208"/>
                  </a:cubicBezTo>
                  <a:cubicBezTo>
                    <a:pt x="405" y="2208"/>
                    <a:pt x="548" y="2166"/>
                    <a:pt x="676" y="2084"/>
                  </a:cubicBezTo>
                  <a:cubicBezTo>
                    <a:pt x="852" y="1971"/>
                    <a:pt x="984" y="1802"/>
                    <a:pt x="1101" y="1636"/>
                  </a:cubicBezTo>
                  <a:cubicBezTo>
                    <a:pt x="1210" y="1481"/>
                    <a:pt x="1301" y="1300"/>
                    <a:pt x="1389" y="1123"/>
                  </a:cubicBezTo>
                  <a:cubicBezTo>
                    <a:pt x="1564" y="771"/>
                    <a:pt x="1746" y="407"/>
                    <a:pt x="2084" y="230"/>
                  </a:cubicBezTo>
                  <a:cubicBezTo>
                    <a:pt x="2211" y="163"/>
                    <a:pt x="2369" y="130"/>
                    <a:pt x="2540" y="130"/>
                  </a:cubicBezTo>
                  <a:close/>
                  <a:moveTo>
                    <a:pt x="2540" y="0"/>
                  </a:moveTo>
                  <a:cubicBezTo>
                    <a:pt x="2347" y="0"/>
                    <a:pt x="2169" y="39"/>
                    <a:pt x="2024" y="116"/>
                  </a:cubicBezTo>
                  <a:cubicBezTo>
                    <a:pt x="1648" y="313"/>
                    <a:pt x="1458" y="697"/>
                    <a:pt x="1273" y="1066"/>
                  </a:cubicBezTo>
                  <a:cubicBezTo>
                    <a:pt x="1183" y="1245"/>
                    <a:pt x="1098" y="1415"/>
                    <a:pt x="994" y="1561"/>
                  </a:cubicBezTo>
                  <a:cubicBezTo>
                    <a:pt x="868" y="1741"/>
                    <a:pt x="754" y="1881"/>
                    <a:pt x="604" y="1975"/>
                  </a:cubicBezTo>
                  <a:cubicBezTo>
                    <a:pt x="498" y="2043"/>
                    <a:pt x="380" y="2079"/>
                    <a:pt x="271" y="2079"/>
                  </a:cubicBezTo>
                  <a:cubicBezTo>
                    <a:pt x="208" y="2079"/>
                    <a:pt x="149" y="2068"/>
                    <a:pt x="96" y="2044"/>
                  </a:cubicBezTo>
                  <a:cubicBezTo>
                    <a:pt x="88" y="2040"/>
                    <a:pt x="79" y="2038"/>
                    <a:pt x="70" y="2038"/>
                  </a:cubicBezTo>
                  <a:cubicBezTo>
                    <a:pt x="54" y="2038"/>
                    <a:pt x="38" y="2044"/>
                    <a:pt x="26" y="2056"/>
                  </a:cubicBezTo>
                  <a:cubicBezTo>
                    <a:pt x="6" y="2074"/>
                    <a:pt x="0" y="2101"/>
                    <a:pt x="9" y="2126"/>
                  </a:cubicBezTo>
                  <a:cubicBezTo>
                    <a:pt x="140" y="2480"/>
                    <a:pt x="411" y="2768"/>
                    <a:pt x="733" y="2897"/>
                  </a:cubicBezTo>
                  <a:cubicBezTo>
                    <a:pt x="863" y="2949"/>
                    <a:pt x="1001" y="2974"/>
                    <a:pt x="1136" y="2974"/>
                  </a:cubicBezTo>
                  <a:cubicBezTo>
                    <a:pt x="1371" y="2974"/>
                    <a:pt x="1599" y="2898"/>
                    <a:pt x="1775" y="2752"/>
                  </a:cubicBezTo>
                  <a:cubicBezTo>
                    <a:pt x="1829" y="2706"/>
                    <a:pt x="1880" y="2653"/>
                    <a:pt x="1927" y="2602"/>
                  </a:cubicBezTo>
                  <a:cubicBezTo>
                    <a:pt x="2016" y="2510"/>
                    <a:pt x="2099" y="2422"/>
                    <a:pt x="2207" y="2379"/>
                  </a:cubicBezTo>
                  <a:cubicBezTo>
                    <a:pt x="2288" y="2347"/>
                    <a:pt x="2376" y="2342"/>
                    <a:pt x="2471" y="2342"/>
                  </a:cubicBezTo>
                  <a:cubicBezTo>
                    <a:pt x="2492" y="2342"/>
                    <a:pt x="2513" y="2342"/>
                    <a:pt x="2535" y="2343"/>
                  </a:cubicBezTo>
                  <a:cubicBezTo>
                    <a:pt x="2556" y="2343"/>
                    <a:pt x="2577" y="2343"/>
                    <a:pt x="2598" y="2343"/>
                  </a:cubicBezTo>
                  <a:cubicBezTo>
                    <a:pt x="2619" y="2343"/>
                    <a:pt x="2639" y="2343"/>
                    <a:pt x="2660" y="2343"/>
                  </a:cubicBezTo>
                  <a:cubicBezTo>
                    <a:pt x="2668" y="2343"/>
                    <a:pt x="2678" y="2342"/>
                    <a:pt x="2685" y="2342"/>
                  </a:cubicBezTo>
                  <a:cubicBezTo>
                    <a:pt x="2650" y="2488"/>
                    <a:pt x="2633" y="2635"/>
                    <a:pt x="2633" y="2783"/>
                  </a:cubicBezTo>
                  <a:cubicBezTo>
                    <a:pt x="2633" y="3869"/>
                    <a:pt x="3518" y="4755"/>
                    <a:pt x="4605" y="4755"/>
                  </a:cubicBezTo>
                  <a:cubicBezTo>
                    <a:pt x="5693" y="4755"/>
                    <a:pt x="6577" y="3869"/>
                    <a:pt x="6577" y="2781"/>
                  </a:cubicBezTo>
                  <a:cubicBezTo>
                    <a:pt x="6577" y="1694"/>
                    <a:pt x="5693" y="809"/>
                    <a:pt x="4605" y="809"/>
                  </a:cubicBezTo>
                  <a:cubicBezTo>
                    <a:pt x="4387" y="809"/>
                    <a:pt x="4173" y="845"/>
                    <a:pt x="3966" y="917"/>
                  </a:cubicBezTo>
                  <a:cubicBezTo>
                    <a:pt x="3880" y="567"/>
                    <a:pt x="3555" y="257"/>
                    <a:pt x="3095" y="98"/>
                  </a:cubicBezTo>
                  <a:cubicBezTo>
                    <a:pt x="2908" y="33"/>
                    <a:pt x="2718" y="0"/>
                    <a:pt x="2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5677347" y="2222324"/>
              <a:ext cx="219878" cy="273587"/>
            </a:xfrm>
            <a:custGeom>
              <a:avLst/>
              <a:gdLst/>
              <a:ahLst/>
              <a:cxnLst/>
              <a:rect l="l" t="t" r="r" b="b"/>
              <a:pathLst>
                <a:path w="4012" h="4992" extrusionOk="0">
                  <a:moveTo>
                    <a:pt x="2925" y="0"/>
                  </a:moveTo>
                  <a:cubicBezTo>
                    <a:pt x="2842" y="186"/>
                    <a:pt x="2710" y="358"/>
                    <a:pt x="2571" y="509"/>
                  </a:cubicBezTo>
                  <a:cubicBezTo>
                    <a:pt x="2331" y="766"/>
                    <a:pt x="2050" y="996"/>
                    <a:pt x="1717" y="1106"/>
                  </a:cubicBezTo>
                  <a:cubicBezTo>
                    <a:pt x="1635" y="1133"/>
                    <a:pt x="1550" y="1151"/>
                    <a:pt x="1463" y="1162"/>
                  </a:cubicBezTo>
                  <a:lnTo>
                    <a:pt x="1607" y="1163"/>
                  </a:lnTo>
                  <a:lnTo>
                    <a:pt x="1665" y="1649"/>
                  </a:lnTo>
                  <a:cubicBezTo>
                    <a:pt x="1685" y="1792"/>
                    <a:pt x="1615" y="1936"/>
                    <a:pt x="1485" y="2043"/>
                  </a:cubicBezTo>
                  <a:cubicBezTo>
                    <a:pt x="1414" y="1707"/>
                    <a:pt x="1117" y="1470"/>
                    <a:pt x="779" y="1470"/>
                  </a:cubicBezTo>
                  <a:cubicBezTo>
                    <a:pt x="744" y="1470"/>
                    <a:pt x="709" y="1472"/>
                    <a:pt x="674" y="1477"/>
                  </a:cubicBezTo>
                  <a:cubicBezTo>
                    <a:pt x="276" y="1533"/>
                    <a:pt x="0" y="1901"/>
                    <a:pt x="56" y="2299"/>
                  </a:cubicBezTo>
                  <a:cubicBezTo>
                    <a:pt x="108" y="2663"/>
                    <a:pt x="420" y="2924"/>
                    <a:pt x="777" y="2924"/>
                  </a:cubicBezTo>
                  <a:cubicBezTo>
                    <a:pt x="788" y="2924"/>
                    <a:pt x="799" y="2923"/>
                    <a:pt x="810" y="2923"/>
                  </a:cubicBezTo>
                  <a:lnTo>
                    <a:pt x="810" y="2923"/>
                  </a:lnTo>
                  <a:lnTo>
                    <a:pt x="751" y="4932"/>
                  </a:lnTo>
                  <a:lnTo>
                    <a:pt x="2712" y="4991"/>
                  </a:lnTo>
                  <a:lnTo>
                    <a:pt x="2752" y="3654"/>
                  </a:lnTo>
                  <a:cubicBezTo>
                    <a:pt x="3506" y="3465"/>
                    <a:pt x="4011" y="2730"/>
                    <a:pt x="3898" y="1941"/>
                  </a:cubicBezTo>
                  <a:lnTo>
                    <a:pt x="3789" y="1176"/>
                  </a:lnTo>
                  <a:cubicBezTo>
                    <a:pt x="3715" y="644"/>
                    <a:pt x="3376" y="214"/>
                    <a:pt x="2925"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5673346" y="2218707"/>
              <a:ext cx="227222" cy="280656"/>
            </a:xfrm>
            <a:custGeom>
              <a:avLst/>
              <a:gdLst/>
              <a:ahLst/>
              <a:cxnLst/>
              <a:rect l="l" t="t" r="r" b="b"/>
              <a:pathLst>
                <a:path w="4146" h="5121" extrusionOk="0">
                  <a:moveTo>
                    <a:pt x="3029" y="154"/>
                  </a:moveTo>
                  <a:cubicBezTo>
                    <a:pt x="3446" y="376"/>
                    <a:pt x="3732" y="781"/>
                    <a:pt x="3799" y="1251"/>
                  </a:cubicBezTo>
                  <a:lnTo>
                    <a:pt x="3908" y="2016"/>
                  </a:lnTo>
                  <a:cubicBezTo>
                    <a:pt x="4015" y="2768"/>
                    <a:pt x="3541" y="3473"/>
                    <a:pt x="2807" y="3657"/>
                  </a:cubicBezTo>
                  <a:cubicBezTo>
                    <a:pt x="2778" y="3665"/>
                    <a:pt x="2759" y="3689"/>
                    <a:pt x="2757" y="3718"/>
                  </a:cubicBezTo>
                  <a:lnTo>
                    <a:pt x="2720" y="4990"/>
                  </a:lnTo>
                  <a:lnTo>
                    <a:pt x="888" y="4935"/>
                  </a:lnTo>
                  <a:lnTo>
                    <a:pt x="948" y="2989"/>
                  </a:lnTo>
                  <a:cubicBezTo>
                    <a:pt x="948" y="2971"/>
                    <a:pt x="941" y="2954"/>
                    <a:pt x="929" y="2941"/>
                  </a:cubicBezTo>
                  <a:cubicBezTo>
                    <a:pt x="916" y="2930"/>
                    <a:pt x="900" y="2922"/>
                    <a:pt x="884" y="2922"/>
                  </a:cubicBezTo>
                  <a:cubicBezTo>
                    <a:pt x="883" y="2922"/>
                    <a:pt x="882" y="2922"/>
                    <a:pt x="881" y="2922"/>
                  </a:cubicBezTo>
                  <a:cubicBezTo>
                    <a:pt x="869" y="2923"/>
                    <a:pt x="857" y="2923"/>
                    <a:pt x="846" y="2923"/>
                  </a:cubicBezTo>
                  <a:cubicBezTo>
                    <a:pt x="517" y="2923"/>
                    <a:pt x="241" y="2684"/>
                    <a:pt x="194" y="2355"/>
                  </a:cubicBezTo>
                  <a:cubicBezTo>
                    <a:pt x="142" y="1994"/>
                    <a:pt x="394" y="1658"/>
                    <a:pt x="756" y="1606"/>
                  </a:cubicBezTo>
                  <a:cubicBezTo>
                    <a:pt x="787" y="1602"/>
                    <a:pt x="818" y="1600"/>
                    <a:pt x="849" y="1600"/>
                  </a:cubicBezTo>
                  <a:cubicBezTo>
                    <a:pt x="1155" y="1600"/>
                    <a:pt x="1429" y="1816"/>
                    <a:pt x="1495" y="2122"/>
                  </a:cubicBezTo>
                  <a:cubicBezTo>
                    <a:pt x="1499" y="2144"/>
                    <a:pt x="1516" y="2163"/>
                    <a:pt x="1537" y="2170"/>
                  </a:cubicBezTo>
                  <a:cubicBezTo>
                    <a:pt x="1543" y="2172"/>
                    <a:pt x="1551" y="2173"/>
                    <a:pt x="1558" y="2173"/>
                  </a:cubicBezTo>
                  <a:cubicBezTo>
                    <a:pt x="1573" y="2173"/>
                    <a:pt x="1588" y="2168"/>
                    <a:pt x="1599" y="2159"/>
                  </a:cubicBezTo>
                  <a:cubicBezTo>
                    <a:pt x="1749" y="2034"/>
                    <a:pt x="1823" y="1870"/>
                    <a:pt x="1801" y="1707"/>
                  </a:cubicBezTo>
                  <a:lnTo>
                    <a:pt x="1747" y="1253"/>
                  </a:lnTo>
                  <a:cubicBezTo>
                    <a:pt x="1769" y="1245"/>
                    <a:pt x="1790" y="1239"/>
                    <a:pt x="1811" y="1233"/>
                  </a:cubicBezTo>
                  <a:cubicBezTo>
                    <a:pt x="2111" y="1133"/>
                    <a:pt x="2399" y="932"/>
                    <a:pt x="2693" y="617"/>
                  </a:cubicBezTo>
                  <a:cubicBezTo>
                    <a:pt x="2839" y="461"/>
                    <a:pt x="2952" y="305"/>
                    <a:pt x="3029" y="154"/>
                  </a:cubicBezTo>
                  <a:close/>
                  <a:moveTo>
                    <a:pt x="2993" y="0"/>
                  </a:moveTo>
                  <a:cubicBezTo>
                    <a:pt x="2985" y="0"/>
                    <a:pt x="2977" y="1"/>
                    <a:pt x="2970" y="4"/>
                  </a:cubicBezTo>
                  <a:cubicBezTo>
                    <a:pt x="2954" y="10"/>
                    <a:pt x="2942" y="24"/>
                    <a:pt x="2934" y="39"/>
                  </a:cubicBezTo>
                  <a:cubicBezTo>
                    <a:pt x="2864" y="196"/>
                    <a:pt x="2750" y="361"/>
                    <a:pt x="2592" y="529"/>
                  </a:cubicBezTo>
                  <a:cubicBezTo>
                    <a:pt x="2315" y="828"/>
                    <a:pt x="2044" y="1017"/>
                    <a:pt x="1765" y="1109"/>
                  </a:cubicBezTo>
                  <a:cubicBezTo>
                    <a:pt x="1687" y="1134"/>
                    <a:pt x="1606" y="1152"/>
                    <a:pt x="1524" y="1161"/>
                  </a:cubicBezTo>
                  <a:cubicBezTo>
                    <a:pt x="1490" y="1165"/>
                    <a:pt x="1465" y="1194"/>
                    <a:pt x="1467" y="1229"/>
                  </a:cubicBezTo>
                  <a:cubicBezTo>
                    <a:pt x="1468" y="1262"/>
                    <a:pt x="1496" y="1290"/>
                    <a:pt x="1530" y="1290"/>
                  </a:cubicBezTo>
                  <a:lnTo>
                    <a:pt x="1618" y="1291"/>
                  </a:lnTo>
                  <a:lnTo>
                    <a:pt x="1670" y="1722"/>
                  </a:lnTo>
                  <a:cubicBezTo>
                    <a:pt x="1681" y="1811"/>
                    <a:pt x="1651" y="1903"/>
                    <a:pt x="1586" y="1984"/>
                  </a:cubicBezTo>
                  <a:cubicBezTo>
                    <a:pt x="1471" y="1676"/>
                    <a:pt x="1173" y="1469"/>
                    <a:pt x="843" y="1469"/>
                  </a:cubicBezTo>
                  <a:cubicBezTo>
                    <a:pt x="807" y="1469"/>
                    <a:pt x="770" y="1472"/>
                    <a:pt x="733" y="1477"/>
                  </a:cubicBezTo>
                  <a:cubicBezTo>
                    <a:pt x="302" y="1538"/>
                    <a:pt x="1" y="1940"/>
                    <a:pt x="62" y="2371"/>
                  </a:cubicBezTo>
                  <a:cubicBezTo>
                    <a:pt x="116" y="2755"/>
                    <a:pt x="432" y="3038"/>
                    <a:pt x="813" y="3051"/>
                  </a:cubicBezTo>
                  <a:lnTo>
                    <a:pt x="754" y="4995"/>
                  </a:lnTo>
                  <a:cubicBezTo>
                    <a:pt x="754" y="5013"/>
                    <a:pt x="761" y="5028"/>
                    <a:pt x="773" y="5042"/>
                  </a:cubicBezTo>
                  <a:cubicBezTo>
                    <a:pt x="784" y="5054"/>
                    <a:pt x="801" y="5062"/>
                    <a:pt x="819" y="5062"/>
                  </a:cubicBezTo>
                  <a:lnTo>
                    <a:pt x="2780" y="5120"/>
                  </a:lnTo>
                  <a:lnTo>
                    <a:pt x="2782" y="5120"/>
                  </a:lnTo>
                  <a:cubicBezTo>
                    <a:pt x="2817" y="5120"/>
                    <a:pt x="2845" y="5093"/>
                    <a:pt x="2843" y="5057"/>
                  </a:cubicBezTo>
                  <a:lnTo>
                    <a:pt x="2882" y="3768"/>
                  </a:lnTo>
                  <a:cubicBezTo>
                    <a:pt x="3653" y="3549"/>
                    <a:pt x="4146" y="2797"/>
                    <a:pt x="4032" y="1997"/>
                  </a:cubicBezTo>
                  <a:lnTo>
                    <a:pt x="3923" y="1231"/>
                  </a:lnTo>
                  <a:cubicBezTo>
                    <a:pt x="3846" y="696"/>
                    <a:pt x="3510" y="239"/>
                    <a:pt x="3021" y="6"/>
                  </a:cubicBezTo>
                  <a:cubicBezTo>
                    <a:pt x="3012" y="2"/>
                    <a:pt x="3002" y="0"/>
                    <a:pt x="2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5767664" y="2412329"/>
              <a:ext cx="60231" cy="37596"/>
            </a:xfrm>
            <a:custGeom>
              <a:avLst/>
              <a:gdLst/>
              <a:ahLst/>
              <a:cxnLst/>
              <a:rect l="l" t="t" r="r" b="b"/>
              <a:pathLst>
                <a:path w="1099" h="686" extrusionOk="0">
                  <a:moveTo>
                    <a:pt x="0" y="1"/>
                  </a:moveTo>
                  <a:cubicBezTo>
                    <a:pt x="319" y="554"/>
                    <a:pt x="1082" y="686"/>
                    <a:pt x="1082" y="686"/>
                  </a:cubicBezTo>
                  <a:lnTo>
                    <a:pt x="1098" y="136"/>
                  </a:lnTo>
                  <a:lnTo>
                    <a:pt x="1098" y="136"/>
                  </a:lnTo>
                  <a:cubicBezTo>
                    <a:pt x="1046" y="149"/>
                    <a:pt x="995" y="159"/>
                    <a:pt x="942" y="167"/>
                  </a:cubicBezTo>
                  <a:cubicBezTo>
                    <a:pt x="867" y="177"/>
                    <a:pt x="794" y="183"/>
                    <a:pt x="721" y="183"/>
                  </a:cubicBezTo>
                  <a:cubicBezTo>
                    <a:pt x="463" y="183"/>
                    <a:pt x="217" y="11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5813918" y="2309956"/>
              <a:ext cx="12441" cy="12002"/>
            </a:xfrm>
            <a:custGeom>
              <a:avLst/>
              <a:gdLst/>
              <a:ahLst/>
              <a:cxnLst/>
              <a:rect l="l" t="t" r="r" b="b"/>
              <a:pathLst>
                <a:path w="227" h="219" extrusionOk="0">
                  <a:moveTo>
                    <a:pt x="116" y="0"/>
                  </a:moveTo>
                  <a:cubicBezTo>
                    <a:pt x="58" y="0"/>
                    <a:pt x="9" y="44"/>
                    <a:pt x="4" y="102"/>
                  </a:cubicBezTo>
                  <a:cubicBezTo>
                    <a:pt x="0" y="161"/>
                    <a:pt x="46" y="213"/>
                    <a:pt x="106" y="219"/>
                  </a:cubicBezTo>
                  <a:cubicBezTo>
                    <a:pt x="108" y="219"/>
                    <a:pt x="111" y="219"/>
                    <a:pt x="113" y="219"/>
                  </a:cubicBezTo>
                  <a:cubicBezTo>
                    <a:pt x="169" y="219"/>
                    <a:pt x="217" y="175"/>
                    <a:pt x="222" y="118"/>
                  </a:cubicBezTo>
                  <a:cubicBezTo>
                    <a:pt x="226" y="58"/>
                    <a:pt x="182" y="5"/>
                    <a:pt x="122" y="1"/>
                  </a:cubicBezTo>
                  <a:cubicBezTo>
                    <a:pt x="120" y="1"/>
                    <a:pt x="118"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5871517" y="2311381"/>
              <a:ext cx="11071" cy="10687"/>
            </a:xfrm>
            <a:custGeom>
              <a:avLst/>
              <a:gdLst/>
              <a:ahLst/>
              <a:cxnLst/>
              <a:rect l="l" t="t" r="r" b="b"/>
              <a:pathLst>
                <a:path w="202" h="195" extrusionOk="0">
                  <a:moveTo>
                    <a:pt x="102" y="0"/>
                  </a:moveTo>
                  <a:cubicBezTo>
                    <a:pt x="51" y="0"/>
                    <a:pt x="8" y="39"/>
                    <a:pt x="5" y="91"/>
                  </a:cubicBezTo>
                  <a:cubicBezTo>
                    <a:pt x="0" y="144"/>
                    <a:pt x="41" y="190"/>
                    <a:pt x="94" y="195"/>
                  </a:cubicBezTo>
                  <a:cubicBezTo>
                    <a:pt x="96" y="195"/>
                    <a:pt x="98" y="195"/>
                    <a:pt x="100" y="195"/>
                  </a:cubicBezTo>
                  <a:cubicBezTo>
                    <a:pt x="150" y="195"/>
                    <a:pt x="194" y="156"/>
                    <a:pt x="198" y="104"/>
                  </a:cubicBezTo>
                  <a:cubicBezTo>
                    <a:pt x="202" y="51"/>
                    <a:pt x="162" y="5"/>
                    <a:pt x="108" y="1"/>
                  </a:cubicBezTo>
                  <a:cubicBezTo>
                    <a:pt x="106" y="0"/>
                    <a:pt x="104"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5796381" y="2272031"/>
              <a:ext cx="32609" cy="14359"/>
            </a:xfrm>
            <a:custGeom>
              <a:avLst/>
              <a:gdLst/>
              <a:ahLst/>
              <a:cxnLst/>
              <a:rect l="l" t="t" r="r" b="b"/>
              <a:pathLst>
                <a:path w="595" h="262" extrusionOk="0">
                  <a:moveTo>
                    <a:pt x="355" y="0"/>
                  </a:moveTo>
                  <a:cubicBezTo>
                    <a:pt x="329" y="0"/>
                    <a:pt x="301" y="3"/>
                    <a:pt x="272" y="8"/>
                  </a:cubicBezTo>
                  <a:cubicBezTo>
                    <a:pt x="146" y="33"/>
                    <a:pt x="59" y="103"/>
                    <a:pt x="32" y="157"/>
                  </a:cubicBezTo>
                  <a:cubicBezTo>
                    <a:pt x="0" y="213"/>
                    <a:pt x="22" y="251"/>
                    <a:pt x="58" y="259"/>
                  </a:cubicBezTo>
                  <a:cubicBezTo>
                    <a:pt x="66" y="260"/>
                    <a:pt x="74" y="261"/>
                    <a:pt x="83" y="261"/>
                  </a:cubicBezTo>
                  <a:cubicBezTo>
                    <a:pt x="114" y="261"/>
                    <a:pt x="148" y="252"/>
                    <a:pt x="182" y="244"/>
                  </a:cubicBezTo>
                  <a:cubicBezTo>
                    <a:pt x="226" y="234"/>
                    <a:pt x="268" y="225"/>
                    <a:pt x="308" y="217"/>
                  </a:cubicBezTo>
                  <a:cubicBezTo>
                    <a:pt x="346" y="209"/>
                    <a:pt x="391" y="203"/>
                    <a:pt x="434" y="198"/>
                  </a:cubicBezTo>
                  <a:cubicBezTo>
                    <a:pt x="479" y="191"/>
                    <a:pt x="525" y="186"/>
                    <a:pt x="557" y="165"/>
                  </a:cubicBezTo>
                  <a:cubicBezTo>
                    <a:pt x="588" y="146"/>
                    <a:pt x="594" y="103"/>
                    <a:pt x="547" y="60"/>
                  </a:cubicBezTo>
                  <a:cubicBezTo>
                    <a:pt x="514" y="27"/>
                    <a:pt x="444"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5855953" y="2277402"/>
              <a:ext cx="28499" cy="13044"/>
            </a:xfrm>
            <a:custGeom>
              <a:avLst/>
              <a:gdLst/>
              <a:ahLst/>
              <a:cxnLst/>
              <a:rect l="l" t="t" r="r" b="b"/>
              <a:pathLst>
                <a:path w="520" h="238" extrusionOk="0">
                  <a:moveTo>
                    <a:pt x="71" y="0"/>
                  </a:moveTo>
                  <a:cubicBezTo>
                    <a:pt x="64" y="0"/>
                    <a:pt x="57" y="1"/>
                    <a:pt x="51" y="2"/>
                  </a:cubicBezTo>
                  <a:cubicBezTo>
                    <a:pt x="20" y="8"/>
                    <a:pt x="0" y="40"/>
                    <a:pt x="25" y="91"/>
                  </a:cubicBezTo>
                  <a:cubicBezTo>
                    <a:pt x="48" y="141"/>
                    <a:pt x="121" y="204"/>
                    <a:pt x="235" y="229"/>
                  </a:cubicBezTo>
                  <a:cubicBezTo>
                    <a:pt x="263" y="235"/>
                    <a:pt x="291" y="238"/>
                    <a:pt x="317" y="238"/>
                  </a:cubicBezTo>
                  <a:cubicBezTo>
                    <a:pt x="391" y="238"/>
                    <a:pt x="450" y="216"/>
                    <a:pt x="479" y="190"/>
                  </a:cubicBezTo>
                  <a:cubicBezTo>
                    <a:pt x="520" y="154"/>
                    <a:pt x="515" y="115"/>
                    <a:pt x="489" y="96"/>
                  </a:cubicBezTo>
                  <a:cubicBezTo>
                    <a:pt x="462" y="78"/>
                    <a:pt x="421" y="73"/>
                    <a:pt x="383" y="65"/>
                  </a:cubicBezTo>
                  <a:cubicBezTo>
                    <a:pt x="344" y="59"/>
                    <a:pt x="305" y="53"/>
                    <a:pt x="271" y="45"/>
                  </a:cubicBezTo>
                  <a:cubicBezTo>
                    <a:pt x="238" y="37"/>
                    <a:pt x="198" y="28"/>
                    <a:pt x="161" y="18"/>
                  </a:cubicBezTo>
                  <a:cubicBezTo>
                    <a:pt x="131" y="9"/>
                    <a:pt x="100"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5848554" y="2292199"/>
              <a:ext cx="53654" cy="50366"/>
            </a:xfrm>
            <a:custGeom>
              <a:avLst/>
              <a:gdLst/>
              <a:ahLst/>
              <a:cxnLst/>
              <a:rect l="l" t="t" r="r" b="b"/>
              <a:pathLst>
                <a:path w="979" h="919" extrusionOk="0">
                  <a:moveTo>
                    <a:pt x="491" y="131"/>
                  </a:moveTo>
                  <a:cubicBezTo>
                    <a:pt x="561" y="131"/>
                    <a:pt x="629" y="153"/>
                    <a:pt x="688" y="197"/>
                  </a:cubicBezTo>
                  <a:cubicBezTo>
                    <a:pt x="758" y="250"/>
                    <a:pt x="803" y="327"/>
                    <a:pt x="816" y="413"/>
                  </a:cubicBezTo>
                  <a:cubicBezTo>
                    <a:pt x="829" y="500"/>
                    <a:pt x="808" y="587"/>
                    <a:pt x="754" y="657"/>
                  </a:cubicBezTo>
                  <a:cubicBezTo>
                    <a:pt x="701" y="727"/>
                    <a:pt x="624" y="773"/>
                    <a:pt x="538" y="785"/>
                  </a:cubicBezTo>
                  <a:cubicBezTo>
                    <a:pt x="522" y="788"/>
                    <a:pt x="507" y="789"/>
                    <a:pt x="492" y="789"/>
                  </a:cubicBezTo>
                  <a:cubicBezTo>
                    <a:pt x="330" y="789"/>
                    <a:pt x="189" y="670"/>
                    <a:pt x="165" y="506"/>
                  </a:cubicBezTo>
                  <a:cubicBezTo>
                    <a:pt x="152" y="420"/>
                    <a:pt x="173" y="333"/>
                    <a:pt x="227" y="262"/>
                  </a:cubicBezTo>
                  <a:cubicBezTo>
                    <a:pt x="280" y="193"/>
                    <a:pt x="357" y="147"/>
                    <a:pt x="444" y="135"/>
                  </a:cubicBezTo>
                  <a:cubicBezTo>
                    <a:pt x="460" y="132"/>
                    <a:pt x="475" y="131"/>
                    <a:pt x="491" y="131"/>
                  </a:cubicBezTo>
                  <a:close/>
                  <a:moveTo>
                    <a:pt x="489" y="0"/>
                  </a:moveTo>
                  <a:cubicBezTo>
                    <a:pt x="468" y="0"/>
                    <a:pt x="446" y="2"/>
                    <a:pt x="425" y="5"/>
                  </a:cubicBezTo>
                  <a:cubicBezTo>
                    <a:pt x="174" y="41"/>
                    <a:pt x="0" y="273"/>
                    <a:pt x="35" y="524"/>
                  </a:cubicBezTo>
                  <a:cubicBezTo>
                    <a:pt x="69" y="753"/>
                    <a:pt x="265" y="918"/>
                    <a:pt x="489" y="918"/>
                  </a:cubicBezTo>
                  <a:cubicBezTo>
                    <a:pt x="510" y="918"/>
                    <a:pt x="533" y="916"/>
                    <a:pt x="554" y="913"/>
                  </a:cubicBezTo>
                  <a:cubicBezTo>
                    <a:pt x="804" y="877"/>
                    <a:pt x="979" y="644"/>
                    <a:pt x="943" y="394"/>
                  </a:cubicBezTo>
                  <a:cubicBezTo>
                    <a:pt x="910" y="165"/>
                    <a:pt x="71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5841923" y="2301735"/>
              <a:ext cx="22744" cy="48776"/>
            </a:xfrm>
            <a:custGeom>
              <a:avLst/>
              <a:gdLst/>
              <a:ahLst/>
              <a:cxnLst/>
              <a:rect l="l" t="t" r="r" b="b"/>
              <a:pathLst>
                <a:path w="415" h="890" extrusionOk="0">
                  <a:moveTo>
                    <a:pt x="73" y="0"/>
                  </a:moveTo>
                  <a:lnTo>
                    <a:pt x="1" y="890"/>
                  </a:lnTo>
                  <a:lnTo>
                    <a:pt x="114" y="881"/>
                  </a:lnTo>
                  <a:cubicBezTo>
                    <a:pt x="285" y="870"/>
                    <a:pt x="415" y="720"/>
                    <a:pt x="402" y="548"/>
                  </a:cubicBezTo>
                  <a:cubicBezTo>
                    <a:pt x="399" y="498"/>
                    <a:pt x="357" y="459"/>
                    <a:pt x="306" y="459"/>
                  </a:cubicBezTo>
                  <a:cubicBezTo>
                    <a:pt x="304" y="459"/>
                    <a:pt x="301" y="459"/>
                    <a:pt x="299" y="459"/>
                  </a:cubicBezTo>
                  <a:cubicBezTo>
                    <a:pt x="294" y="459"/>
                    <a:pt x="290" y="459"/>
                    <a:pt x="285" y="459"/>
                  </a:cubicBezTo>
                  <a:cubicBezTo>
                    <a:pt x="185" y="459"/>
                    <a:pt x="100" y="382"/>
                    <a:pt x="93" y="279"/>
                  </a:cubicBezTo>
                  <a:lnTo>
                    <a:pt x="7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5838142" y="2298173"/>
              <a:ext cx="30088" cy="55846"/>
            </a:xfrm>
            <a:custGeom>
              <a:avLst/>
              <a:gdLst/>
              <a:ahLst/>
              <a:cxnLst/>
              <a:rect l="l" t="t" r="r" b="b"/>
              <a:pathLst>
                <a:path w="549" h="1019" extrusionOk="0">
                  <a:moveTo>
                    <a:pt x="144" y="0"/>
                  </a:moveTo>
                  <a:cubicBezTo>
                    <a:pt x="142" y="0"/>
                    <a:pt x="140" y="1"/>
                    <a:pt x="137" y="1"/>
                  </a:cubicBezTo>
                  <a:cubicBezTo>
                    <a:pt x="102" y="3"/>
                    <a:pt x="75" y="33"/>
                    <a:pt x="77" y="69"/>
                  </a:cubicBezTo>
                  <a:lnTo>
                    <a:pt x="97" y="348"/>
                  </a:lnTo>
                  <a:cubicBezTo>
                    <a:pt x="106" y="483"/>
                    <a:pt x="219" y="588"/>
                    <a:pt x="353" y="588"/>
                  </a:cubicBezTo>
                  <a:cubicBezTo>
                    <a:pt x="359" y="588"/>
                    <a:pt x="365" y="588"/>
                    <a:pt x="372" y="587"/>
                  </a:cubicBezTo>
                  <a:cubicBezTo>
                    <a:pt x="390" y="588"/>
                    <a:pt x="404" y="600"/>
                    <a:pt x="406" y="617"/>
                  </a:cubicBezTo>
                  <a:cubicBezTo>
                    <a:pt x="414" y="753"/>
                    <a:pt x="313" y="873"/>
                    <a:pt x="176" y="882"/>
                  </a:cubicBezTo>
                  <a:lnTo>
                    <a:pt x="64" y="889"/>
                  </a:lnTo>
                  <a:cubicBezTo>
                    <a:pt x="28" y="892"/>
                    <a:pt x="0" y="921"/>
                    <a:pt x="3" y="958"/>
                  </a:cubicBezTo>
                  <a:cubicBezTo>
                    <a:pt x="6" y="993"/>
                    <a:pt x="34" y="1019"/>
                    <a:pt x="69" y="1019"/>
                  </a:cubicBezTo>
                  <a:cubicBezTo>
                    <a:pt x="70" y="1019"/>
                    <a:pt x="71" y="1019"/>
                    <a:pt x="71" y="1018"/>
                  </a:cubicBezTo>
                  <a:lnTo>
                    <a:pt x="184" y="1010"/>
                  </a:lnTo>
                  <a:cubicBezTo>
                    <a:pt x="391" y="996"/>
                    <a:pt x="548" y="815"/>
                    <a:pt x="534" y="608"/>
                  </a:cubicBezTo>
                  <a:cubicBezTo>
                    <a:pt x="532" y="565"/>
                    <a:pt x="512" y="526"/>
                    <a:pt x="480" y="498"/>
                  </a:cubicBezTo>
                  <a:cubicBezTo>
                    <a:pt x="451" y="472"/>
                    <a:pt x="415" y="458"/>
                    <a:pt x="377" y="458"/>
                  </a:cubicBezTo>
                  <a:cubicBezTo>
                    <a:pt x="372" y="458"/>
                    <a:pt x="367" y="458"/>
                    <a:pt x="362" y="458"/>
                  </a:cubicBezTo>
                  <a:cubicBezTo>
                    <a:pt x="360" y="459"/>
                    <a:pt x="357" y="459"/>
                    <a:pt x="355" y="459"/>
                  </a:cubicBezTo>
                  <a:cubicBezTo>
                    <a:pt x="288" y="459"/>
                    <a:pt x="230" y="408"/>
                    <a:pt x="225" y="339"/>
                  </a:cubicBezTo>
                  <a:lnTo>
                    <a:pt x="206" y="60"/>
                  </a:lnTo>
                  <a:cubicBezTo>
                    <a:pt x="204" y="28"/>
                    <a:pt x="177"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5817152" y="2351333"/>
              <a:ext cx="25539" cy="20113"/>
            </a:xfrm>
            <a:custGeom>
              <a:avLst/>
              <a:gdLst/>
              <a:ahLst/>
              <a:cxnLst/>
              <a:rect l="l" t="t" r="r" b="b"/>
              <a:pathLst>
                <a:path w="466" h="367" extrusionOk="0">
                  <a:moveTo>
                    <a:pt x="65" y="0"/>
                  </a:moveTo>
                  <a:cubicBezTo>
                    <a:pt x="29" y="0"/>
                    <a:pt x="0" y="28"/>
                    <a:pt x="0" y="63"/>
                  </a:cubicBezTo>
                  <a:cubicBezTo>
                    <a:pt x="0" y="65"/>
                    <a:pt x="1" y="339"/>
                    <a:pt x="395" y="366"/>
                  </a:cubicBezTo>
                  <a:lnTo>
                    <a:pt x="398" y="366"/>
                  </a:lnTo>
                  <a:cubicBezTo>
                    <a:pt x="432" y="366"/>
                    <a:pt x="460" y="340"/>
                    <a:pt x="463" y="307"/>
                  </a:cubicBezTo>
                  <a:cubicBezTo>
                    <a:pt x="465" y="272"/>
                    <a:pt x="439" y="241"/>
                    <a:pt x="403" y="239"/>
                  </a:cubicBezTo>
                  <a:cubicBezTo>
                    <a:pt x="142" y="220"/>
                    <a:pt x="130" y="81"/>
                    <a:pt x="130" y="64"/>
                  </a:cubicBezTo>
                  <a:cubicBezTo>
                    <a:pt x="130" y="29"/>
                    <a:pt x="10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5779063" y="2289952"/>
              <a:ext cx="59573" cy="56888"/>
            </a:xfrm>
            <a:custGeom>
              <a:avLst/>
              <a:gdLst/>
              <a:ahLst/>
              <a:cxnLst/>
              <a:rect l="l" t="t" r="r" b="b"/>
              <a:pathLst>
                <a:path w="1087" h="1038" extrusionOk="0">
                  <a:moveTo>
                    <a:pt x="555" y="130"/>
                  </a:moveTo>
                  <a:cubicBezTo>
                    <a:pt x="744" y="130"/>
                    <a:pt x="911" y="270"/>
                    <a:pt x="940" y="463"/>
                  </a:cubicBezTo>
                  <a:cubicBezTo>
                    <a:pt x="955" y="566"/>
                    <a:pt x="929" y="669"/>
                    <a:pt x="867" y="752"/>
                  </a:cubicBezTo>
                  <a:cubicBezTo>
                    <a:pt x="804" y="835"/>
                    <a:pt x="713" y="889"/>
                    <a:pt x="610" y="903"/>
                  </a:cubicBezTo>
                  <a:cubicBezTo>
                    <a:pt x="592" y="906"/>
                    <a:pt x="573" y="907"/>
                    <a:pt x="555" y="907"/>
                  </a:cubicBezTo>
                  <a:cubicBezTo>
                    <a:pt x="472" y="907"/>
                    <a:pt x="391" y="881"/>
                    <a:pt x="323" y="830"/>
                  </a:cubicBezTo>
                  <a:cubicBezTo>
                    <a:pt x="240" y="766"/>
                    <a:pt x="185" y="676"/>
                    <a:pt x="171" y="573"/>
                  </a:cubicBezTo>
                  <a:cubicBezTo>
                    <a:pt x="141" y="360"/>
                    <a:pt x="288" y="163"/>
                    <a:pt x="500" y="134"/>
                  </a:cubicBezTo>
                  <a:cubicBezTo>
                    <a:pt x="519" y="131"/>
                    <a:pt x="536" y="130"/>
                    <a:pt x="555" y="130"/>
                  </a:cubicBezTo>
                  <a:close/>
                  <a:moveTo>
                    <a:pt x="555" y="0"/>
                  </a:moveTo>
                  <a:cubicBezTo>
                    <a:pt x="530" y="0"/>
                    <a:pt x="505" y="2"/>
                    <a:pt x="480" y="6"/>
                  </a:cubicBezTo>
                  <a:cubicBezTo>
                    <a:pt x="198" y="47"/>
                    <a:pt x="1" y="309"/>
                    <a:pt x="41" y="592"/>
                  </a:cubicBezTo>
                  <a:cubicBezTo>
                    <a:pt x="60" y="729"/>
                    <a:pt x="133" y="850"/>
                    <a:pt x="244" y="933"/>
                  </a:cubicBezTo>
                  <a:cubicBezTo>
                    <a:pt x="334" y="1001"/>
                    <a:pt x="442" y="1037"/>
                    <a:pt x="553" y="1037"/>
                  </a:cubicBezTo>
                  <a:cubicBezTo>
                    <a:pt x="578" y="1037"/>
                    <a:pt x="603" y="1034"/>
                    <a:pt x="628" y="1032"/>
                  </a:cubicBezTo>
                  <a:cubicBezTo>
                    <a:pt x="765" y="1012"/>
                    <a:pt x="885" y="940"/>
                    <a:pt x="968" y="830"/>
                  </a:cubicBezTo>
                  <a:cubicBezTo>
                    <a:pt x="1051" y="718"/>
                    <a:pt x="1087" y="583"/>
                    <a:pt x="1067" y="446"/>
                  </a:cubicBezTo>
                  <a:cubicBezTo>
                    <a:pt x="1031" y="187"/>
                    <a:pt x="809" y="0"/>
                    <a:pt x="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5830798" y="2309298"/>
              <a:ext cx="26854" cy="10687"/>
            </a:xfrm>
            <a:custGeom>
              <a:avLst/>
              <a:gdLst/>
              <a:ahLst/>
              <a:cxnLst/>
              <a:rect l="l" t="t" r="r" b="b"/>
              <a:pathLst>
                <a:path w="490" h="195" extrusionOk="0">
                  <a:moveTo>
                    <a:pt x="265" y="0"/>
                  </a:moveTo>
                  <a:cubicBezTo>
                    <a:pt x="199" y="0"/>
                    <a:pt x="122" y="20"/>
                    <a:pt x="38" y="75"/>
                  </a:cubicBezTo>
                  <a:cubicBezTo>
                    <a:pt x="8" y="95"/>
                    <a:pt x="0" y="135"/>
                    <a:pt x="19" y="165"/>
                  </a:cubicBezTo>
                  <a:cubicBezTo>
                    <a:pt x="33" y="184"/>
                    <a:pt x="53" y="194"/>
                    <a:pt x="74" y="194"/>
                  </a:cubicBezTo>
                  <a:cubicBezTo>
                    <a:pt x="85" y="194"/>
                    <a:pt x="99" y="191"/>
                    <a:pt x="108" y="184"/>
                  </a:cubicBezTo>
                  <a:cubicBezTo>
                    <a:pt x="172" y="142"/>
                    <a:pt x="225" y="129"/>
                    <a:pt x="267" y="129"/>
                  </a:cubicBezTo>
                  <a:cubicBezTo>
                    <a:pt x="330" y="129"/>
                    <a:pt x="367" y="160"/>
                    <a:pt x="373" y="166"/>
                  </a:cubicBezTo>
                  <a:cubicBezTo>
                    <a:pt x="386" y="179"/>
                    <a:pt x="402" y="185"/>
                    <a:pt x="418" y="185"/>
                  </a:cubicBezTo>
                  <a:cubicBezTo>
                    <a:pt x="435" y="185"/>
                    <a:pt x="452" y="178"/>
                    <a:pt x="464" y="165"/>
                  </a:cubicBezTo>
                  <a:cubicBezTo>
                    <a:pt x="489" y="139"/>
                    <a:pt x="489" y="98"/>
                    <a:pt x="463" y="73"/>
                  </a:cubicBezTo>
                  <a:cubicBezTo>
                    <a:pt x="429" y="39"/>
                    <a:pt x="358"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5704420" y="2332919"/>
              <a:ext cx="21648" cy="26306"/>
            </a:xfrm>
            <a:custGeom>
              <a:avLst/>
              <a:gdLst/>
              <a:ahLst/>
              <a:cxnLst/>
              <a:rect l="l" t="t" r="r" b="b"/>
              <a:pathLst>
                <a:path w="395" h="480" extrusionOk="0">
                  <a:moveTo>
                    <a:pt x="74" y="0"/>
                  </a:moveTo>
                  <a:cubicBezTo>
                    <a:pt x="53" y="0"/>
                    <a:pt x="34" y="9"/>
                    <a:pt x="21" y="27"/>
                  </a:cubicBezTo>
                  <a:cubicBezTo>
                    <a:pt x="0" y="57"/>
                    <a:pt x="8" y="96"/>
                    <a:pt x="36" y="117"/>
                  </a:cubicBezTo>
                  <a:lnTo>
                    <a:pt x="229" y="256"/>
                  </a:lnTo>
                  <a:lnTo>
                    <a:pt x="118" y="369"/>
                  </a:lnTo>
                  <a:cubicBezTo>
                    <a:pt x="92" y="395"/>
                    <a:pt x="92" y="437"/>
                    <a:pt x="118" y="462"/>
                  </a:cubicBezTo>
                  <a:cubicBezTo>
                    <a:pt x="130" y="473"/>
                    <a:pt x="146" y="479"/>
                    <a:pt x="163" y="479"/>
                  </a:cubicBezTo>
                  <a:cubicBezTo>
                    <a:pt x="179" y="479"/>
                    <a:pt x="195" y="473"/>
                    <a:pt x="211" y="460"/>
                  </a:cubicBezTo>
                  <a:lnTo>
                    <a:pt x="376" y="293"/>
                  </a:lnTo>
                  <a:cubicBezTo>
                    <a:pt x="389" y="280"/>
                    <a:pt x="395" y="261"/>
                    <a:pt x="394" y="242"/>
                  </a:cubicBezTo>
                  <a:cubicBezTo>
                    <a:pt x="392" y="224"/>
                    <a:pt x="382" y="207"/>
                    <a:pt x="367" y="195"/>
                  </a:cubicBezTo>
                  <a:lnTo>
                    <a:pt x="112" y="12"/>
                  </a:lnTo>
                  <a:cubicBezTo>
                    <a:pt x="101" y="4"/>
                    <a:pt x="87"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5684964" y="2364486"/>
              <a:ext cx="33321" cy="33321"/>
            </a:xfrm>
            <a:custGeom>
              <a:avLst/>
              <a:gdLst/>
              <a:ahLst/>
              <a:cxnLst/>
              <a:rect l="l" t="t" r="r" b="b"/>
              <a:pathLst>
                <a:path w="608" h="608" extrusionOk="0">
                  <a:moveTo>
                    <a:pt x="303" y="132"/>
                  </a:moveTo>
                  <a:cubicBezTo>
                    <a:pt x="399" y="132"/>
                    <a:pt x="478" y="209"/>
                    <a:pt x="478" y="306"/>
                  </a:cubicBezTo>
                  <a:cubicBezTo>
                    <a:pt x="478" y="401"/>
                    <a:pt x="400" y="479"/>
                    <a:pt x="303" y="479"/>
                  </a:cubicBezTo>
                  <a:cubicBezTo>
                    <a:pt x="208" y="479"/>
                    <a:pt x="130" y="401"/>
                    <a:pt x="130" y="306"/>
                  </a:cubicBezTo>
                  <a:cubicBezTo>
                    <a:pt x="130" y="209"/>
                    <a:pt x="208" y="132"/>
                    <a:pt x="303" y="132"/>
                  </a:cubicBezTo>
                  <a:close/>
                  <a:moveTo>
                    <a:pt x="303" y="1"/>
                  </a:moveTo>
                  <a:cubicBezTo>
                    <a:pt x="136" y="1"/>
                    <a:pt x="0" y="137"/>
                    <a:pt x="0" y="305"/>
                  </a:cubicBezTo>
                  <a:cubicBezTo>
                    <a:pt x="0" y="472"/>
                    <a:pt x="136" y="608"/>
                    <a:pt x="303" y="608"/>
                  </a:cubicBezTo>
                  <a:cubicBezTo>
                    <a:pt x="470" y="608"/>
                    <a:pt x="608" y="472"/>
                    <a:pt x="608" y="305"/>
                  </a:cubicBezTo>
                  <a:cubicBezTo>
                    <a:pt x="608" y="137"/>
                    <a:pt x="472" y="1"/>
                    <a:pt x="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5684910" y="2462639"/>
              <a:ext cx="156359" cy="505028"/>
            </a:xfrm>
            <a:custGeom>
              <a:avLst/>
              <a:gdLst/>
              <a:ahLst/>
              <a:cxnLst/>
              <a:rect l="l" t="t" r="r" b="b"/>
              <a:pathLst>
                <a:path w="2853" h="9215" extrusionOk="0">
                  <a:moveTo>
                    <a:pt x="333" y="0"/>
                  </a:moveTo>
                  <a:lnTo>
                    <a:pt x="0" y="8942"/>
                  </a:lnTo>
                  <a:lnTo>
                    <a:pt x="2810" y="9215"/>
                  </a:lnTo>
                  <a:lnTo>
                    <a:pt x="2852" y="42"/>
                  </a:lnTo>
                  <a:lnTo>
                    <a:pt x="2852" y="42"/>
                  </a:lnTo>
                  <a:cubicBezTo>
                    <a:pt x="2468" y="237"/>
                    <a:pt x="2050" y="334"/>
                    <a:pt x="1632" y="334"/>
                  </a:cubicBezTo>
                  <a:cubicBezTo>
                    <a:pt x="1184" y="334"/>
                    <a:pt x="737" y="222"/>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5681238" y="2458968"/>
              <a:ext cx="163593" cy="512208"/>
            </a:xfrm>
            <a:custGeom>
              <a:avLst/>
              <a:gdLst/>
              <a:ahLst/>
              <a:cxnLst/>
              <a:rect l="l" t="t" r="r" b="b"/>
              <a:pathLst>
                <a:path w="2985" h="9346" extrusionOk="0">
                  <a:moveTo>
                    <a:pt x="460" y="172"/>
                  </a:moveTo>
                  <a:cubicBezTo>
                    <a:pt x="849" y="367"/>
                    <a:pt x="1274" y="466"/>
                    <a:pt x="1699" y="466"/>
                  </a:cubicBezTo>
                  <a:cubicBezTo>
                    <a:pt x="2093" y="466"/>
                    <a:pt x="2487" y="381"/>
                    <a:pt x="2854" y="212"/>
                  </a:cubicBezTo>
                  <a:lnTo>
                    <a:pt x="2854" y="212"/>
                  </a:lnTo>
                  <a:lnTo>
                    <a:pt x="2812" y="9210"/>
                  </a:lnTo>
                  <a:lnTo>
                    <a:pt x="135" y="8951"/>
                  </a:lnTo>
                  <a:lnTo>
                    <a:pt x="460" y="172"/>
                  </a:lnTo>
                  <a:close/>
                  <a:moveTo>
                    <a:pt x="398" y="0"/>
                  </a:moveTo>
                  <a:cubicBezTo>
                    <a:pt x="387" y="0"/>
                    <a:pt x="376" y="3"/>
                    <a:pt x="366" y="9"/>
                  </a:cubicBezTo>
                  <a:cubicBezTo>
                    <a:pt x="348" y="20"/>
                    <a:pt x="335" y="41"/>
                    <a:pt x="334" y="63"/>
                  </a:cubicBezTo>
                  <a:lnTo>
                    <a:pt x="2" y="9007"/>
                  </a:lnTo>
                  <a:cubicBezTo>
                    <a:pt x="1" y="9042"/>
                    <a:pt x="27" y="9070"/>
                    <a:pt x="60" y="9074"/>
                  </a:cubicBezTo>
                  <a:lnTo>
                    <a:pt x="2870" y="9346"/>
                  </a:lnTo>
                  <a:lnTo>
                    <a:pt x="2877" y="9346"/>
                  </a:lnTo>
                  <a:cubicBezTo>
                    <a:pt x="2892" y="9346"/>
                    <a:pt x="2908" y="9340"/>
                    <a:pt x="2921" y="9329"/>
                  </a:cubicBezTo>
                  <a:cubicBezTo>
                    <a:pt x="2934" y="9317"/>
                    <a:pt x="2942" y="9299"/>
                    <a:pt x="2942" y="9282"/>
                  </a:cubicBezTo>
                  <a:lnTo>
                    <a:pt x="2985" y="109"/>
                  </a:lnTo>
                  <a:cubicBezTo>
                    <a:pt x="2985" y="86"/>
                    <a:pt x="2973" y="65"/>
                    <a:pt x="2954" y="53"/>
                  </a:cubicBezTo>
                  <a:cubicBezTo>
                    <a:pt x="2943" y="46"/>
                    <a:pt x="2931" y="43"/>
                    <a:pt x="2920" y="43"/>
                  </a:cubicBezTo>
                  <a:cubicBezTo>
                    <a:pt x="2910" y="43"/>
                    <a:pt x="2900" y="46"/>
                    <a:pt x="2890" y="50"/>
                  </a:cubicBezTo>
                  <a:cubicBezTo>
                    <a:pt x="2515" y="240"/>
                    <a:pt x="2107" y="335"/>
                    <a:pt x="1699" y="335"/>
                  </a:cubicBezTo>
                  <a:cubicBezTo>
                    <a:pt x="1262" y="335"/>
                    <a:pt x="825" y="226"/>
                    <a:pt x="431" y="9"/>
                  </a:cubicBezTo>
                  <a:cubicBezTo>
                    <a:pt x="421" y="3"/>
                    <a:pt x="410" y="0"/>
                    <a:pt x="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5702721" y="2462585"/>
              <a:ext cx="138547" cy="40008"/>
            </a:xfrm>
            <a:custGeom>
              <a:avLst/>
              <a:gdLst/>
              <a:ahLst/>
              <a:cxnLst/>
              <a:rect l="l" t="t" r="r" b="b"/>
              <a:pathLst>
                <a:path w="2528" h="730" extrusionOk="0">
                  <a:moveTo>
                    <a:pt x="8" y="0"/>
                  </a:moveTo>
                  <a:lnTo>
                    <a:pt x="0" y="395"/>
                  </a:lnTo>
                  <a:cubicBezTo>
                    <a:pt x="405" y="618"/>
                    <a:pt x="853" y="729"/>
                    <a:pt x="1300" y="729"/>
                  </a:cubicBezTo>
                  <a:cubicBezTo>
                    <a:pt x="1719" y="729"/>
                    <a:pt x="2137" y="632"/>
                    <a:pt x="2521" y="437"/>
                  </a:cubicBezTo>
                  <a:lnTo>
                    <a:pt x="2527" y="42"/>
                  </a:lnTo>
                  <a:lnTo>
                    <a:pt x="2527" y="42"/>
                  </a:lnTo>
                  <a:cubicBezTo>
                    <a:pt x="2143" y="236"/>
                    <a:pt x="1724" y="333"/>
                    <a:pt x="1306" y="333"/>
                  </a:cubicBezTo>
                  <a:cubicBezTo>
                    <a:pt x="858" y="333"/>
                    <a:pt x="411" y="222"/>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5699159" y="2459022"/>
              <a:ext cx="145672" cy="47132"/>
            </a:xfrm>
            <a:custGeom>
              <a:avLst/>
              <a:gdLst/>
              <a:ahLst/>
              <a:cxnLst/>
              <a:rect l="l" t="t" r="r" b="b"/>
              <a:pathLst>
                <a:path w="2658" h="860" extrusionOk="0">
                  <a:moveTo>
                    <a:pt x="135" y="173"/>
                  </a:moveTo>
                  <a:cubicBezTo>
                    <a:pt x="523" y="368"/>
                    <a:pt x="947" y="465"/>
                    <a:pt x="1371" y="465"/>
                  </a:cubicBezTo>
                  <a:cubicBezTo>
                    <a:pt x="1764" y="465"/>
                    <a:pt x="2158" y="381"/>
                    <a:pt x="2525" y="212"/>
                  </a:cubicBezTo>
                  <a:lnTo>
                    <a:pt x="2525" y="212"/>
                  </a:lnTo>
                  <a:lnTo>
                    <a:pt x="2522" y="464"/>
                  </a:lnTo>
                  <a:cubicBezTo>
                    <a:pt x="2157" y="642"/>
                    <a:pt x="1761" y="730"/>
                    <a:pt x="1365" y="730"/>
                  </a:cubicBezTo>
                  <a:cubicBezTo>
                    <a:pt x="940" y="730"/>
                    <a:pt x="516" y="628"/>
                    <a:pt x="131" y="423"/>
                  </a:cubicBezTo>
                  <a:lnTo>
                    <a:pt x="135" y="173"/>
                  </a:lnTo>
                  <a:close/>
                  <a:moveTo>
                    <a:pt x="72" y="0"/>
                  </a:moveTo>
                  <a:cubicBezTo>
                    <a:pt x="61" y="0"/>
                    <a:pt x="49" y="3"/>
                    <a:pt x="39" y="9"/>
                  </a:cubicBezTo>
                  <a:cubicBezTo>
                    <a:pt x="20" y="19"/>
                    <a:pt x="7" y="40"/>
                    <a:pt x="7" y="64"/>
                  </a:cubicBezTo>
                  <a:lnTo>
                    <a:pt x="1" y="459"/>
                  </a:lnTo>
                  <a:cubicBezTo>
                    <a:pt x="1" y="484"/>
                    <a:pt x="13" y="506"/>
                    <a:pt x="34" y="517"/>
                  </a:cubicBezTo>
                  <a:cubicBezTo>
                    <a:pt x="448" y="746"/>
                    <a:pt x="906" y="860"/>
                    <a:pt x="1366" y="860"/>
                  </a:cubicBezTo>
                  <a:cubicBezTo>
                    <a:pt x="1793" y="860"/>
                    <a:pt x="2222" y="760"/>
                    <a:pt x="2614" y="560"/>
                  </a:cubicBezTo>
                  <a:cubicBezTo>
                    <a:pt x="2635" y="549"/>
                    <a:pt x="2649" y="528"/>
                    <a:pt x="2649" y="503"/>
                  </a:cubicBezTo>
                  <a:lnTo>
                    <a:pt x="2656" y="108"/>
                  </a:lnTo>
                  <a:cubicBezTo>
                    <a:pt x="2658" y="86"/>
                    <a:pt x="2645" y="64"/>
                    <a:pt x="2627" y="52"/>
                  </a:cubicBezTo>
                  <a:cubicBezTo>
                    <a:pt x="2616" y="45"/>
                    <a:pt x="2604" y="42"/>
                    <a:pt x="2593" y="42"/>
                  </a:cubicBezTo>
                  <a:cubicBezTo>
                    <a:pt x="2583" y="42"/>
                    <a:pt x="2572" y="45"/>
                    <a:pt x="2562" y="49"/>
                  </a:cubicBezTo>
                  <a:cubicBezTo>
                    <a:pt x="2187" y="239"/>
                    <a:pt x="1779" y="334"/>
                    <a:pt x="1371" y="334"/>
                  </a:cubicBezTo>
                  <a:cubicBezTo>
                    <a:pt x="934" y="334"/>
                    <a:pt x="497" y="225"/>
                    <a:pt x="103" y="8"/>
                  </a:cubicBezTo>
                  <a:cubicBezTo>
                    <a:pt x="93" y="3"/>
                    <a:pt x="83"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5575575" y="2638231"/>
              <a:ext cx="516976" cy="501192"/>
            </a:xfrm>
            <a:custGeom>
              <a:avLst/>
              <a:gdLst/>
              <a:ahLst/>
              <a:cxnLst/>
              <a:rect l="l" t="t" r="r" b="b"/>
              <a:pathLst>
                <a:path w="9433" h="9145" extrusionOk="0">
                  <a:moveTo>
                    <a:pt x="8030" y="0"/>
                  </a:moveTo>
                  <a:cubicBezTo>
                    <a:pt x="7705" y="0"/>
                    <a:pt x="7379" y="124"/>
                    <a:pt x="7130" y="371"/>
                  </a:cubicBezTo>
                  <a:lnTo>
                    <a:pt x="503" y="6964"/>
                  </a:lnTo>
                  <a:cubicBezTo>
                    <a:pt x="4" y="7460"/>
                    <a:pt x="1" y="8269"/>
                    <a:pt x="498" y="8768"/>
                  </a:cubicBezTo>
                  <a:cubicBezTo>
                    <a:pt x="747" y="9019"/>
                    <a:pt x="1075" y="9144"/>
                    <a:pt x="1403" y="9144"/>
                  </a:cubicBezTo>
                  <a:cubicBezTo>
                    <a:pt x="1728" y="9144"/>
                    <a:pt x="2054" y="9020"/>
                    <a:pt x="2303" y="8773"/>
                  </a:cubicBezTo>
                  <a:lnTo>
                    <a:pt x="8930" y="2181"/>
                  </a:lnTo>
                  <a:cubicBezTo>
                    <a:pt x="9429" y="1684"/>
                    <a:pt x="9432" y="876"/>
                    <a:pt x="8935" y="376"/>
                  </a:cubicBezTo>
                  <a:cubicBezTo>
                    <a:pt x="8686" y="126"/>
                    <a:pt x="8358" y="0"/>
                    <a:pt x="8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5578809" y="2634614"/>
              <a:ext cx="510399" cy="508371"/>
            </a:xfrm>
            <a:custGeom>
              <a:avLst/>
              <a:gdLst/>
              <a:ahLst/>
              <a:cxnLst/>
              <a:rect l="l" t="t" r="r" b="b"/>
              <a:pathLst>
                <a:path w="9313" h="9276" extrusionOk="0">
                  <a:moveTo>
                    <a:pt x="7974" y="130"/>
                  </a:moveTo>
                  <a:cubicBezTo>
                    <a:pt x="8298" y="130"/>
                    <a:pt x="8601" y="257"/>
                    <a:pt x="8829" y="487"/>
                  </a:cubicBezTo>
                  <a:cubicBezTo>
                    <a:pt x="9058" y="716"/>
                    <a:pt x="9183" y="1022"/>
                    <a:pt x="9182" y="1344"/>
                  </a:cubicBezTo>
                  <a:cubicBezTo>
                    <a:pt x="9182" y="1667"/>
                    <a:pt x="9056" y="1971"/>
                    <a:pt x="8825" y="2199"/>
                  </a:cubicBezTo>
                  <a:lnTo>
                    <a:pt x="2198" y="8791"/>
                  </a:lnTo>
                  <a:cubicBezTo>
                    <a:pt x="1970" y="9020"/>
                    <a:pt x="1667" y="9144"/>
                    <a:pt x="1345" y="9144"/>
                  </a:cubicBezTo>
                  <a:lnTo>
                    <a:pt x="1341" y="9144"/>
                  </a:lnTo>
                  <a:cubicBezTo>
                    <a:pt x="1018" y="9144"/>
                    <a:pt x="714" y="9018"/>
                    <a:pt x="486" y="8787"/>
                  </a:cubicBezTo>
                  <a:cubicBezTo>
                    <a:pt x="257" y="8558"/>
                    <a:pt x="132" y="8253"/>
                    <a:pt x="133" y="7930"/>
                  </a:cubicBezTo>
                  <a:cubicBezTo>
                    <a:pt x="133" y="7607"/>
                    <a:pt x="260" y="7303"/>
                    <a:pt x="490" y="7075"/>
                  </a:cubicBezTo>
                  <a:lnTo>
                    <a:pt x="7117" y="483"/>
                  </a:lnTo>
                  <a:cubicBezTo>
                    <a:pt x="7345" y="255"/>
                    <a:pt x="7649" y="130"/>
                    <a:pt x="7971" y="130"/>
                  </a:cubicBezTo>
                  <a:close/>
                  <a:moveTo>
                    <a:pt x="7971" y="0"/>
                  </a:moveTo>
                  <a:cubicBezTo>
                    <a:pt x="7614" y="0"/>
                    <a:pt x="7278" y="138"/>
                    <a:pt x="7025" y="391"/>
                  </a:cubicBezTo>
                  <a:lnTo>
                    <a:pt x="397" y="6983"/>
                  </a:lnTo>
                  <a:cubicBezTo>
                    <a:pt x="143" y="7236"/>
                    <a:pt x="3" y="7572"/>
                    <a:pt x="2" y="7930"/>
                  </a:cubicBezTo>
                  <a:cubicBezTo>
                    <a:pt x="1" y="8288"/>
                    <a:pt x="139" y="8625"/>
                    <a:pt x="392" y="8880"/>
                  </a:cubicBezTo>
                  <a:cubicBezTo>
                    <a:pt x="645" y="9134"/>
                    <a:pt x="982" y="9274"/>
                    <a:pt x="1340" y="9275"/>
                  </a:cubicBezTo>
                  <a:lnTo>
                    <a:pt x="1343" y="9275"/>
                  </a:lnTo>
                  <a:cubicBezTo>
                    <a:pt x="1700" y="9275"/>
                    <a:pt x="2036" y="9137"/>
                    <a:pt x="2289" y="8885"/>
                  </a:cubicBezTo>
                  <a:lnTo>
                    <a:pt x="8917" y="2292"/>
                  </a:lnTo>
                  <a:cubicBezTo>
                    <a:pt x="9171" y="2040"/>
                    <a:pt x="9311" y="1703"/>
                    <a:pt x="9312" y="1345"/>
                  </a:cubicBezTo>
                  <a:cubicBezTo>
                    <a:pt x="9313" y="987"/>
                    <a:pt x="9174" y="650"/>
                    <a:pt x="8922" y="396"/>
                  </a:cubicBezTo>
                  <a:cubicBezTo>
                    <a:pt x="8669" y="141"/>
                    <a:pt x="8332" y="1"/>
                    <a:pt x="7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5964465" y="2559752"/>
              <a:ext cx="195818" cy="195654"/>
            </a:xfrm>
            <a:custGeom>
              <a:avLst/>
              <a:gdLst/>
              <a:ahLst/>
              <a:cxnLst/>
              <a:rect l="l" t="t" r="r" b="b"/>
              <a:pathLst>
                <a:path w="3573" h="3570" extrusionOk="0">
                  <a:moveTo>
                    <a:pt x="1362" y="0"/>
                  </a:moveTo>
                  <a:cubicBezTo>
                    <a:pt x="1333" y="0"/>
                    <a:pt x="1304" y="11"/>
                    <a:pt x="1282" y="34"/>
                  </a:cubicBezTo>
                  <a:lnTo>
                    <a:pt x="47" y="1243"/>
                  </a:lnTo>
                  <a:cubicBezTo>
                    <a:pt x="1" y="1289"/>
                    <a:pt x="0" y="1362"/>
                    <a:pt x="45" y="1408"/>
                  </a:cubicBezTo>
                  <a:lnTo>
                    <a:pt x="2126" y="3534"/>
                  </a:lnTo>
                  <a:cubicBezTo>
                    <a:pt x="2148" y="3558"/>
                    <a:pt x="2179" y="3569"/>
                    <a:pt x="2209" y="3569"/>
                  </a:cubicBezTo>
                  <a:cubicBezTo>
                    <a:pt x="2238" y="3569"/>
                    <a:pt x="2268" y="3558"/>
                    <a:pt x="2291" y="3535"/>
                  </a:cubicBezTo>
                  <a:lnTo>
                    <a:pt x="3526" y="2326"/>
                  </a:lnTo>
                  <a:cubicBezTo>
                    <a:pt x="3571" y="2281"/>
                    <a:pt x="3572" y="2207"/>
                    <a:pt x="3527" y="2161"/>
                  </a:cubicBezTo>
                  <a:lnTo>
                    <a:pt x="1446" y="35"/>
                  </a:lnTo>
                  <a:cubicBezTo>
                    <a:pt x="1423" y="12"/>
                    <a:pt x="1393" y="0"/>
                    <a:pt x="13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5973124" y="2568027"/>
              <a:ext cx="178335" cy="179103"/>
            </a:xfrm>
            <a:custGeom>
              <a:avLst/>
              <a:gdLst/>
              <a:ahLst/>
              <a:cxnLst/>
              <a:rect l="l" t="t" r="r" b="b"/>
              <a:pathLst>
                <a:path w="3254" h="3268" extrusionOk="0">
                  <a:moveTo>
                    <a:pt x="1188" y="131"/>
                  </a:moveTo>
                  <a:cubicBezTo>
                    <a:pt x="1193" y="131"/>
                    <a:pt x="1198" y="131"/>
                    <a:pt x="1203" y="131"/>
                  </a:cubicBezTo>
                  <a:cubicBezTo>
                    <a:pt x="1354" y="132"/>
                    <a:pt x="1497" y="193"/>
                    <a:pt x="1603" y="302"/>
                  </a:cubicBezTo>
                  <a:lnTo>
                    <a:pt x="2961" y="1688"/>
                  </a:lnTo>
                  <a:cubicBezTo>
                    <a:pt x="3067" y="1797"/>
                    <a:pt x="3124" y="1941"/>
                    <a:pt x="3123" y="2092"/>
                  </a:cubicBezTo>
                  <a:cubicBezTo>
                    <a:pt x="3122" y="2244"/>
                    <a:pt x="3060" y="2387"/>
                    <a:pt x="2951" y="2493"/>
                  </a:cubicBezTo>
                  <a:lnTo>
                    <a:pt x="2457" y="2976"/>
                  </a:lnTo>
                  <a:cubicBezTo>
                    <a:pt x="2346" y="3085"/>
                    <a:pt x="2203" y="3139"/>
                    <a:pt x="2059" y="3139"/>
                  </a:cubicBezTo>
                  <a:cubicBezTo>
                    <a:pt x="1911" y="3139"/>
                    <a:pt x="1764" y="3082"/>
                    <a:pt x="1653" y="2968"/>
                  </a:cubicBezTo>
                  <a:lnTo>
                    <a:pt x="295" y="1583"/>
                  </a:lnTo>
                  <a:cubicBezTo>
                    <a:pt x="188" y="1474"/>
                    <a:pt x="131" y="1329"/>
                    <a:pt x="132" y="1178"/>
                  </a:cubicBezTo>
                  <a:cubicBezTo>
                    <a:pt x="134" y="1025"/>
                    <a:pt x="195" y="883"/>
                    <a:pt x="304" y="776"/>
                  </a:cubicBezTo>
                  <a:lnTo>
                    <a:pt x="798" y="293"/>
                  </a:lnTo>
                  <a:cubicBezTo>
                    <a:pt x="903" y="190"/>
                    <a:pt x="1038" y="131"/>
                    <a:pt x="1188" y="131"/>
                  </a:cubicBezTo>
                  <a:close/>
                  <a:moveTo>
                    <a:pt x="1195" y="0"/>
                  </a:moveTo>
                  <a:cubicBezTo>
                    <a:pt x="1019" y="0"/>
                    <a:pt x="842" y="66"/>
                    <a:pt x="707" y="199"/>
                  </a:cubicBezTo>
                  <a:lnTo>
                    <a:pt x="213" y="683"/>
                  </a:lnTo>
                  <a:cubicBezTo>
                    <a:pt x="79" y="813"/>
                    <a:pt x="5" y="988"/>
                    <a:pt x="3" y="1175"/>
                  </a:cubicBezTo>
                  <a:cubicBezTo>
                    <a:pt x="1" y="1362"/>
                    <a:pt x="71" y="1538"/>
                    <a:pt x="202" y="1672"/>
                  </a:cubicBezTo>
                  <a:lnTo>
                    <a:pt x="1560" y="3057"/>
                  </a:lnTo>
                  <a:cubicBezTo>
                    <a:pt x="1696" y="3198"/>
                    <a:pt x="1877" y="3267"/>
                    <a:pt x="2059" y="3267"/>
                  </a:cubicBezTo>
                  <a:cubicBezTo>
                    <a:pt x="2235" y="3267"/>
                    <a:pt x="2412" y="3202"/>
                    <a:pt x="2548" y="3067"/>
                  </a:cubicBezTo>
                  <a:lnTo>
                    <a:pt x="3042" y="2582"/>
                  </a:lnTo>
                  <a:cubicBezTo>
                    <a:pt x="3176" y="2452"/>
                    <a:pt x="3249" y="2278"/>
                    <a:pt x="3252" y="2091"/>
                  </a:cubicBezTo>
                  <a:cubicBezTo>
                    <a:pt x="3253" y="1905"/>
                    <a:pt x="3184" y="1729"/>
                    <a:pt x="3052" y="1595"/>
                  </a:cubicBezTo>
                  <a:lnTo>
                    <a:pt x="1696" y="210"/>
                  </a:lnTo>
                  <a:cubicBezTo>
                    <a:pt x="1559" y="70"/>
                    <a:pt x="1377" y="0"/>
                    <a:pt x="1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5930651" y="1990997"/>
              <a:ext cx="847230" cy="769627"/>
            </a:xfrm>
            <a:custGeom>
              <a:avLst/>
              <a:gdLst/>
              <a:ahLst/>
              <a:cxnLst/>
              <a:rect l="l" t="t" r="r" b="b"/>
              <a:pathLst>
                <a:path w="15459" h="14043" extrusionOk="0">
                  <a:moveTo>
                    <a:pt x="7696" y="1424"/>
                  </a:moveTo>
                  <a:cubicBezTo>
                    <a:pt x="9141" y="1424"/>
                    <a:pt x="10586" y="1983"/>
                    <a:pt x="11677" y="3098"/>
                  </a:cubicBezTo>
                  <a:cubicBezTo>
                    <a:pt x="13829" y="5297"/>
                    <a:pt x="13792" y="8823"/>
                    <a:pt x="11593" y="10975"/>
                  </a:cubicBezTo>
                  <a:cubicBezTo>
                    <a:pt x="10509" y="12036"/>
                    <a:pt x="9102" y="12565"/>
                    <a:pt x="7697" y="12565"/>
                  </a:cubicBezTo>
                  <a:cubicBezTo>
                    <a:pt x="6252" y="12565"/>
                    <a:pt x="4807" y="12005"/>
                    <a:pt x="3716" y="10890"/>
                  </a:cubicBezTo>
                  <a:cubicBezTo>
                    <a:pt x="1564" y="8692"/>
                    <a:pt x="1601" y="5166"/>
                    <a:pt x="3800" y="3013"/>
                  </a:cubicBezTo>
                  <a:cubicBezTo>
                    <a:pt x="4884" y="1953"/>
                    <a:pt x="6290" y="1424"/>
                    <a:pt x="7696" y="1424"/>
                  </a:cubicBezTo>
                  <a:close/>
                  <a:moveTo>
                    <a:pt x="7728" y="1"/>
                  </a:moveTo>
                  <a:cubicBezTo>
                    <a:pt x="5957" y="1"/>
                    <a:pt x="4184" y="667"/>
                    <a:pt x="2818" y="2005"/>
                  </a:cubicBezTo>
                  <a:cubicBezTo>
                    <a:pt x="47" y="4717"/>
                    <a:pt x="1" y="9161"/>
                    <a:pt x="2711" y="11932"/>
                  </a:cubicBezTo>
                  <a:cubicBezTo>
                    <a:pt x="4087" y="13337"/>
                    <a:pt x="5908" y="14042"/>
                    <a:pt x="7730" y="14042"/>
                  </a:cubicBezTo>
                  <a:cubicBezTo>
                    <a:pt x="9501" y="14042"/>
                    <a:pt x="11274" y="13376"/>
                    <a:pt x="12640" y="12039"/>
                  </a:cubicBezTo>
                  <a:cubicBezTo>
                    <a:pt x="15411" y="9327"/>
                    <a:pt x="15459" y="4881"/>
                    <a:pt x="12746" y="2111"/>
                  </a:cubicBezTo>
                  <a:cubicBezTo>
                    <a:pt x="11370" y="706"/>
                    <a:pt x="9550" y="1"/>
                    <a:pt x="7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5964794" y="1987490"/>
              <a:ext cx="778779" cy="776696"/>
            </a:xfrm>
            <a:custGeom>
              <a:avLst/>
              <a:gdLst/>
              <a:ahLst/>
              <a:cxnLst/>
              <a:rect l="l" t="t" r="r" b="b"/>
              <a:pathLst>
                <a:path w="14210" h="14172" extrusionOk="0">
                  <a:moveTo>
                    <a:pt x="7132" y="1554"/>
                  </a:moveTo>
                  <a:cubicBezTo>
                    <a:pt x="8603" y="1569"/>
                    <a:pt x="9979" y="2157"/>
                    <a:pt x="11007" y="3207"/>
                  </a:cubicBezTo>
                  <a:cubicBezTo>
                    <a:pt x="12036" y="4258"/>
                    <a:pt x="12594" y="5648"/>
                    <a:pt x="12578" y="7118"/>
                  </a:cubicBezTo>
                  <a:cubicBezTo>
                    <a:pt x="12563" y="8587"/>
                    <a:pt x="11975" y="9963"/>
                    <a:pt x="10924" y="10993"/>
                  </a:cubicBezTo>
                  <a:cubicBezTo>
                    <a:pt x="9887" y="12007"/>
                    <a:pt x="8523" y="12563"/>
                    <a:pt x="7075" y="12563"/>
                  </a:cubicBezTo>
                  <a:lnTo>
                    <a:pt x="7016" y="12563"/>
                  </a:lnTo>
                  <a:cubicBezTo>
                    <a:pt x="5546" y="12547"/>
                    <a:pt x="4169" y="11960"/>
                    <a:pt x="3141" y="10910"/>
                  </a:cubicBezTo>
                  <a:cubicBezTo>
                    <a:pt x="1017" y="8741"/>
                    <a:pt x="1055" y="5248"/>
                    <a:pt x="3224" y="3124"/>
                  </a:cubicBezTo>
                  <a:cubicBezTo>
                    <a:pt x="4260" y="2110"/>
                    <a:pt x="5625" y="1554"/>
                    <a:pt x="7073" y="1554"/>
                  </a:cubicBezTo>
                  <a:close/>
                  <a:moveTo>
                    <a:pt x="7059" y="1425"/>
                  </a:moveTo>
                  <a:cubicBezTo>
                    <a:pt x="5580" y="1425"/>
                    <a:pt x="4190" y="1996"/>
                    <a:pt x="3131" y="3033"/>
                  </a:cubicBezTo>
                  <a:cubicBezTo>
                    <a:pt x="911" y="5205"/>
                    <a:pt x="873" y="8780"/>
                    <a:pt x="3046" y="11000"/>
                  </a:cubicBezTo>
                  <a:cubicBezTo>
                    <a:pt x="4100" y="12075"/>
                    <a:pt x="5508" y="12677"/>
                    <a:pt x="7013" y="12693"/>
                  </a:cubicBezTo>
                  <a:lnTo>
                    <a:pt x="7075" y="12693"/>
                  </a:lnTo>
                  <a:cubicBezTo>
                    <a:pt x="8557" y="12693"/>
                    <a:pt x="9955" y="12124"/>
                    <a:pt x="11015" y="11087"/>
                  </a:cubicBezTo>
                  <a:cubicBezTo>
                    <a:pt x="12091" y="10034"/>
                    <a:pt x="12693" y="8624"/>
                    <a:pt x="12708" y="7120"/>
                  </a:cubicBezTo>
                  <a:cubicBezTo>
                    <a:pt x="12725" y="5615"/>
                    <a:pt x="12154" y="4193"/>
                    <a:pt x="11101" y="3118"/>
                  </a:cubicBezTo>
                  <a:cubicBezTo>
                    <a:pt x="10047" y="2043"/>
                    <a:pt x="8639" y="1441"/>
                    <a:pt x="7134" y="1425"/>
                  </a:cubicBezTo>
                  <a:cubicBezTo>
                    <a:pt x="7109" y="1425"/>
                    <a:pt x="7084" y="1425"/>
                    <a:pt x="7059" y="1425"/>
                  </a:cubicBezTo>
                  <a:close/>
                  <a:moveTo>
                    <a:pt x="7181" y="130"/>
                  </a:moveTo>
                  <a:cubicBezTo>
                    <a:pt x="9039" y="150"/>
                    <a:pt x="10778" y="892"/>
                    <a:pt x="12077" y="2220"/>
                  </a:cubicBezTo>
                  <a:cubicBezTo>
                    <a:pt x="13377" y="3548"/>
                    <a:pt x="14082" y="5302"/>
                    <a:pt x="14062" y="7160"/>
                  </a:cubicBezTo>
                  <a:cubicBezTo>
                    <a:pt x="14043" y="9019"/>
                    <a:pt x="13301" y="10757"/>
                    <a:pt x="11972" y="12057"/>
                  </a:cubicBezTo>
                  <a:cubicBezTo>
                    <a:pt x="10662" y="13340"/>
                    <a:pt x="8938" y="14042"/>
                    <a:pt x="7105" y="14042"/>
                  </a:cubicBezTo>
                  <a:cubicBezTo>
                    <a:pt x="7081" y="14042"/>
                    <a:pt x="7057" y="14042"/>
                    <a:pt x="7032" y="14042"/>
                  </a:cubicBezTo>
                  <a:cubicBezTo>
                    <a:pt x="5174" y="14023"/>
                    <a:pt x="3435" y="13281"/>
                    <a:pt x="2135" y="11953"/>
                  </a:cubicBezTo>
                  <a:cubicBezTo>
                    <a:pt x="836" y="10625"/>
                    <a:pt x="131" y="8870"/>
                    <a:pt x="151" y="7013"/>
                  </a:cubicBezTo>
                  <a:cubicBezTo>
                    <a:pt x="171" y="5153"/>
                    <a:pt x="914" y="3415"/>
                    <a:pt x="2241" y="2115"/>
                  </a:cubicBezTo>
                  <a:cubicBezTo>
                    <a:pt x="3550" y="834"/>
                    <a:pt x="5274" y="130"/>
                    <a:pt x="7104" y="130"/>
                  </a:cubicBezTo>
                  <a:close/>
                  <a:moveTo>
                    <a:pt x="7120" y="0"/>
                  </a:moveTo>
                  <a:cubicBezTo>
                    <a:pt x="5249" y="0"/>
                    <a:pt x="3487" y="713"/>
                    <a:pt x="2149" y="2023"/>
                  </a:cubicBezTo>
                  <a:cubicBezTo>
                    <a:pt x="795" y="3347"/>
                    <a:pt x="41" y="5119"/>
                    <a:pt x="20" y="7011"/>
                  </a:cubicBezTo>
                  <a:cubicBezTo>
                    <a:pt x="0" y="8904"/>
                    <a:pt x="717" y="10690"/>
                    <a:pt x="2042" y="12043"/>
                  </a:cubicBezTo>
                  <a:cubicBezTo>
                    <a:pt x="3367" y="13396"/>
                    <a:pt x="5137" y="14151"/>
                    <a:pt x="7030" y="14171"/>
                  </a:cubicBezTo>
                  <a:lnTo>
                    <a:pt x="7108" y="14171"/>
                  </a:lnTo>
                  <a:cubicBezTo>
                    <a:pt x="8972" y="14171"/>
                    <a:pt x="10728" y="13455"/>
                    <a:pt x="12062" y="12150"/>
                  </a:cubicBezTo>
                  <a:cubicBezTo>
                    <a:pt x="13415" y="10825"/>
                    <a:pt x="14171" y="9054"/>
                    <a:pt x="14191" y="7161"/>
                  </a:cubicBezTo>
                  <a:cubicBezTo>
                    <a:pt x="14210" y="5269"/>
                    <a:pt x="13493" y="3482"/>
                    <a:pt x="12168" y="2130"/>
                  </a:cubicBezTo>
                  <a:cubicBezTo>
                    <a:pt x="10844" y="777"/>
                    <a:pt x="9073" y="21"/>
                    <a:pt x="7181" y="0"/>
                  </a:cubicBezTo>
                  <a:cubicBezTo>
                    <a:pt x="7161" y="0"/>
                    <a:pt x="7140" y="0"/>
                    <a:pt x="7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6012638" y="2065530"/>
              <a:ext cx="649549" cy="617598"/>
            </a:xfrm>
            <a:custGeom>
              <a:avLst/>
              <a:gdLst/>
              <a:ahLst/>
              <a:cxnLst/>
              <a:rect l="l" t="t" r="r" b="b"/>
              <a:pathLst>
                <a:path w="11852" h="11269" extrusionOk="0">
                  <a:moveTo>
                    <a:pt x="6261" y="130"/>
                  </a:moveTo>
                  <a:cubicBezTo>
                    <a:pt x="7731" y="145"/>
                    <a:pt x="9107" y="733"/>
                    <a:pt x="10135" y="1783"/>
                  </a:cubicBezTo>
                  <a:cubicBezTo>
                    <a:pt x="11165" y="2834"/>
                    <a:pt x="11722" y="4224"/>
                    <a:pt x="11706" y="5694"/>
                  </a:cubicBezTo>
                  <a:cubicBezTo>
                    <a:pt x="11691" y="7163"/>
                    <a:pt x="11103" y="8539"/>
                    <a:pt x="10052" y="9569"/>
                  </a:cubicBezTo>
                  <a:cubicBezTo>
                    <a:pt x="9016" y="10583"/>
                    <a:pt x="7652" y="11139"/>
                    <a:pt x="6204" y="11139"/>
                  </a:cubicBezTo>
                  <a:lnTo>
                    <a:pt x="6143" y="11139"/>
                  </a:lnTo>
                  <a:cubicBezTo>
                    <a:pt x="4673" y="11123"/>
                    <a:pt x="3296" y="10536"/>
                    <a:pt x="2268" y="9486"/>
                  </a:cubicBezTo>
                  <a:cubicBezTo>
                    <a:pt x="1239" y="8434"/>
                    <a:pt x="681" y="7045"/>
                    <a:pt x="697" y="5575"/>
                  </a:cubicBezTo>
                  <a:cubicBezTo>
                    <a:pt x="712" y="4106"/>
                    <a:pt x="1300" y="2730"/>
                    <a:pt x="2351" y="1700"/>
                  </a:cubicBezTo>
                  <a:cubicBezTo>
                    <a:pt x="3387" y="686"/>
                    <a:pt x="4752" y="130"/>
                    <a:pt x="6200" y="130"/>
                  </a:cubicBezTo>
                  <a:close/>
                  <a:moveTo>
                    <a:pt x="6186" y="1"/>
                  </a:moveTo>
                  <a:cubicBezTo>
                    <a:pt x="4707" y="1"/>
                    <a:pt x="3317" y="572"/>
                    <a:pt x="2258" y="1609"/>
                  </a:cubicBezTo>
                  <a:cubicBezTo>
                    <a:pt x="38" y="3781"/>
                    <a:pt x="0" y="7356"/>
                    <a:pt x="2173" y="9576"/>
                  </a:cubicBezTo>
                  <a:cubicBezTo>
                    <a:pt x="3227" y="10651"/>
                    <a:pt x="4635" y="11253"/>
                    <a:pt x="6140" y="11269"/>
                  </a:cubicBezTo>
                  <a:lnTo>
                    <a:pt x="6202" y="11269"/>
                  </a:lnTo>
                  <a:cubicBezTo>
                    <a:pt x="7684" y="11269"/>
                    <a:pt x="9082" y="10700"/>
                    <a:pt x="10142" y="9663"/>
                  </a:cubicBezTo>
                  <a:cubicBezTo>
                    <a:pt x="11218" y="8610"/>
                    <a:pt x="11820" y="7200"/>
                    <a:pt x="11835" y="5696"/>
                  </a:cubicBezTo>
                  <a:cubicBezTo>
                    <a:pt x="11852" y="4191"/>
                    <a:pt x="11281" y="2769"/>
                    <a:pt x="10228" y="1694"/>
                  </a:cubicBezTo>
                  <a:cubicBezTo>
                    <a:pt x="9174" y="619"/>
                    <a:pt x="7766" y="17"/>
                    <a:pt x="6261" y="1"/>
                  </a:cubicBezTo>
                  <a:cubicBezTo>
                    <a:pt x="6236" y="1"/>
                    <a:pt x="6211" y="1"/>
                    <a:pt x="6186"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6041245" y="2596087"/>
              <a:ext cx="160962" cy="217795"/>
            </a:xfrm>
            <a:custGeom>
              <a:avLst/>
              <a:gdLst/>
              <a:ahLst/>
              <a:cxnLst/>
              <a:rect l="l" t="t" r="r" b="b"/>
              <a:pathLst>
                <a:path w="2937" h="3974" extrusionOk="0">
                  <a:moveTo>
                    <a:pt x="1983" y="1"/>
                  </a:moveTo>
                  <a:cubicBezTo>
                    <a:pt x="1930" y="1"/>
                    <a:pt x="1875" y="12"/>
                    <a:pt x="1824" y="36"/>
                  </a:cubicBezTo>
                  <a:cubicBezTo>
                    <a:pt x="1641" y="122"/>
                    <a:pt x="1559" y="337"/>
                    <a:pt x="1638" y="524"/>
                  </a:cubicBezTo>
                  <a:lnTo>
                    <a:pt x="1591" y="441"/>
                  </a:lnTo>
                  <a:cubicBezTo>
                    <a:pt x="1548" y="349"/>
                    <a:pt x="1439" y="305"/>
                    <a:pt x="1331" y="305"/>
                  </a:cubicBezTo>
                  <a:cubicBezTo>
                    <a:pt x="1277" y="305"/>
                    <a:pt x="1224" y="316"/>
                    <a:pt x="1179" y="337"/>
                  </a:cubicBezTo>
                  <a:lnTo>
                    <a:pt x="1152" y="350"/>
                  </a:lnTo>
                  <a:cubicBezTo>
                    <a:pt x="1034" y="407"/>
                    <a:pt x="968" y="536"/>
                    <a:pt x="997" y="664"/>
                  </a:cubicBezTo>
                  <a:cubicBezTo>
                    <a:pt x="1039" y="851"/>
                    <a:pt x="1129" y="1156"/>
                    <a:pt x="1318" y="1589"/>
                  </a:cubicBezTo>
                  <a:lnTo>
                    <a:pt x="981" y="914"/>
                  </a:lnTo>
                  <a:cubicBezTo>
                    <a:pt x="938" y="829"/>
                    <a:pt x="852" y="780"/>
                    <a:pt x="762" y="780"/>
                  </a:cubicBezTo>
                  <a:cubicBezTo>
                    <a:pt x="701" y="780"/>
                    <a:pt x="638" y="803"/>
                    <a:pt x="587" y="853"/>
                  </a:cubicBezTo>
                  <a:cubicBezTo>
                    <a:pt x="515" y="921"/>
                    <a:pt x="493" y="1029"/>
                    <a:pt x="521" y="1125"/>
                  </a:cubicBezTo>
                  <a:cubicBezTo>
                    <a:pt x="566" y="1276"/>
                    <a:pt x="631" y="1491"/>
                    <a:pt x="713" y="1722"/>
                  </a:cubicBezTo>
                  <a:lnTo>
                    <a:pt x="573" y="1408"/>
                  </a:lnTo>
                  <a:cubicBezTo>
                    <a:pt x="531" y="1312"/>
                    <a:pt x="447" y="1268"/>
                    <a:pt x="362" y="1268"/>
                  </a:cubicBezTo>
                  <a:cubicBezTo>
                    <a:pt x="258" y="1268"/>
                    <a:pt x="153" y="1334"/>
                    <a:pt x="121" y="1452"/>
                  </a:cubicBezTo>
                  <a:cubicBezTo>
                    <a:pt x="102" y="1519"/>
                    <a:pt x="105" y="1591"/>
                    <a:pt x="112" y="1659"/>
                  </a:cubicBezTo>
                  <a:cubicBezTo>
                    <a:pt x="130" y="1816"/>
                    <a:pt x="167" y="1970"/>
                    <a:pt x="215" y="2121"/>
                  </a:cubicBezTo>
                  <a:cubicBezTo>
                    <a:pt x="252" y="2239"/>
                    <a:pt x="282" y="2401"/>
                    <a:pt x="349" y="2508"/>
                  </a:cubicBezTo>
                  <a:cubicBezTo>
                    <a:pt x="469" y="2701"/>
                    <a:pt x="0" y="3398"/>
                    <a:pt x="0" y="3398"/>
                  </a:cubicBezTo>
                  <a:cubicBezTo>
                    <a:pt x="298" y="3777"/>
                    <a:pt x="740" y="3974"/>
                    <a:pt x="1188" y="3974"/>
                  </a:cubicBezTo>
                  <a:cubicBezTo>
                    <a:pt x="1503" y="3974"/>
                    <a:pt x="1820" y="3877"/>
                    <a:pt x="2092" y="3677"/>
                  </a:cubicBezTo>
                  <a:cubicBezTo>
                    <a:pt x="2312" y="3513"/>
                    <a:pt x="2507" y="3347"/>
                    <a:pt x="2618" y="3200"/>
                  </a:cubicBezTo>
                  <a:lnTo>
                    <a:pt x="2936" y="1409"/>
                  </a:lnTo>
                  <a:lnTo>
                    <a:pt x="2327" y="219"/>
                  </a:lnTo>
                  <a:cubicBezTo>
                    <a:pt x="2263" y="81"/>
                    <a:pt x="2126" y="1"/>
                    <a:pt x="198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6037519" y="2592415"/>
              <a:ext cx="168854" cy="225139"/>
            </a:xfrm>
            <a:custGeom>
              <a:avLst/>
              <a:gdLst/>
              <a:ahLst/>
              <a:cxnLst/>
              <a:rect l="l" t="t" r="r" b="b"/>
              <a:pathLst>
                <a:path w="3081" h="4108" extrusionOk="0">
                  <a:moveTo>
                    <a:pt x="2055" y="0"/>
                  </a:moveTo>
                  <a:cubicBezTo>
                    <a:pt x="1991" y="0"/>
                    <a:pt x="1927" y="14"/>
                    <a:pt x="1867" y="42"/>
                  </a:cubicBezTo>
                  <a:cubicBezTo>
                    <a:pt x="1731" y="106"/>
                    <a:pt x="1642" y="228"/>
                    <a:pt x="1620" y="366"/>
                  </a:cubicBezTo>
                  <a:cubicBezTo>
                    <a:pt x="1584" y="343"/>
                    <a:pt x="1543" y="326"/>
                    <a:pt x="1496" y="316"/>
                  </a:cubicBezTo>
                  <a:cubicBezTo>
                    <a:pt x="1465" y="309"/>
                    <a:pt x="1434" y="306"/>
                    <a:pt x="1402" y="306"/>
                  </a:cubicBezTo>
                  <a:cubicBezTo>
                    <a:pt x="1339" y="306"/>
                    <a:pt x="1276" y="319"/>
                    <a:pt x="1221" y="345"/>
                  </a:cubicBezTo>
                  <a:lnTo>
                    <a:pt x="1194" y="357"/>
                  </a:lnTo>
                  <a:cubicBezTo>
                    <a:pt x="1047" y="425"/>
                    <a:pt x="968" y="589"/>
                    <a:pt x="1003" y="744"/>
                  </a:cubicBezTo>
                  <a:cubicBezTo>
                    <a:pt x="1010" y="777"/>
                    <a:pt x="1020" y="813"/>
                    <a:pt x="1030" y="853"/>
                  </a:cubicBezTo>
                  <a:cubicBezTo>
                    <a:pt x="989" y="818"/>
                    <a:pt x="938" y="793"/>
                    <a:pt x="884" y="784"/>
                  </a:cubicBezTo>
                  <a:cubicBezTo>
                    <a:pt x="867" y="781"/>
                    <a:pt x="850" y="780"/>
                    <a:pt x="833" y="780"/>
                  </a:cubicBezTo>
                  <a:cubicBezTo>
                    <a:pt x="752" y="780"/>
                    <a:pt x="674" y="812"/>
                    <a:pt x="611" y="871"/>
                  </a:cubicBezTo>
                  <a:cubicBezTo>
                    <a:pt x="523" y="955"/>
                    <a:pt x="492" y="1084"/>
                    <a:pt x="528" y="1208"/>
                  </a:cubicBezTo>
                  <a:cubicBezTo>
                    <a:pt x="536" y="1236"/>
                    <a:pt x="546" y="1264"/>
                    <a:pt x="554" y="1295"/>
                  </a:cubicBezTo>
                  <a:cubicBezTo>
                    <a:pt x="516" y="1278"/>
                    <a:pt x="474" y="1270"/>
                    <a:pt x="430" y="1270"/>
                  </a:cubicBezTo>
                  <a:cubicBezTo>
                    <a:pt x="423" y="1270"/>
                    <a:pt x="416" y="1270"/>
                    <a:pt x="409" y="1271"/>
                  </a:cubicBezTo>
                  <a:cubicBezTo>
                    <a:pt x="274" y="1280"/>
                    <a:pt x="164" y="1371"/>
                    <a:pt x="127" y="1501"/>
                  </a:cubicBezTo>
                  <a:cubicBezTo>
                    <a:pt x="107" y="1580"/>
                    <a:pt x="111" y="1663"/>
                    <a:pt x="118" y="1732"/>
                  </a:cubicBezTo>
                  <a:cubicBezTo>
                    <a:pt x="134" y="1877"/>
                    <a:pt x="168" y="2032"/>
                    <a:pt x="224" y="2208"/>
                  </a:cubicBezTo>
                  <a:cubicBezTo>
                    <a:pt x="234" y="2240"/>
                    <a:pt x="243" y="2275"/>
                    <a:pt x="253" y="2311"/>
                  </a:cubicBezTo>
                  <a:cubicBezTo>
                    <a:pt x="279" y="2411"/>
                    <a:pt x="310" y="2525"/>
                    <a:pt x="364" y="2609"/>
                  </a:cubicBezTo>
                  <a:cubicBezTo>
                    <a:pt x="424" y="2707"/>
                    <a:pt x="230" y="3111"/>
                    <a:pt x="16" y="3429"/>
                  </a:cubicBezTo>
                  <a:cubicBezTo>
                    <a:pt x="1" y="3453"/>
                    <a:pt x="2" y="3484"/>
                    <a:pt x="18" y="3506"/>
                  </a:cubicBezTo>
                  <a:cubicBezTo>
                    <a:pt x="330" y="3900"/>
                    <a:pt x="787" y="4108"/>
                    <a:pt x="1254" y="4108"/>
                  </a:cubicBezTo>
                  <a:cubicBezTo>
                    <a:pt x="1581" y="4108"/>
                    <a:pt x="1912" y="4005"/>
                    <a:pt x="2198" y="3793"/>
                  </a:cubicBezTo>
                  <a:cubicBezTo>
                    <a:pt x="2452" y="3606"/>
                    <a:pt x="2634" y="3443"/>
                    <a:pt x="2737" y="3305"/>
                  </a:cubicBezTo>
                  <a:cubicBezTo>
                    <a:pt x="2758" y="3277"/>
                    <a:pt x="2753" y="3236"/>
                    <a:pt x="2725" y="3214"/>
                  </a:cubicBezTo>
                  <a:cubicBezTo>
                    <a:pt x="2713" y="3206"/>
                    <a:pt x="2699" y="3202"/>
                    <a:pt x="2685" y="3202"/>
                  </a:cubicBezTo>
                  <a:cubicBezTo>
                    <a:pt x="2666" y="3202"/>
                    <a:pt x="2646" y="3210"/>
                    <a:pt x="2634" y="3227"/>
                  </a:cubicBezTo>
                  <a:cubicBezTo>
                    <a:pt x="2538" y="3354"/>
                    <a:pt x="2365" y="3510"/>
                    <a:pt x="2120" y="3690"/>
                  </a:cubicBezTo>
                  <a:cubicBezTo>
                    <a:pt x="1857" y="3883"/>
                    <a:pt x="1554" y="3977"/>
                    <a:pt x="1253" y="3977"/>
                  </a:cubicBezTo>
                  <a:cubicBezTo>
                    <a:pt x="839" y="3977"/>
                    <a:pt x="432" y="3799"/>
                    <a:pt x="147" y="3460"/>
                  </a:cubicBezTo>
                  <a:cubicBezTo>
                    <a:pt x="283" y="3253"/>
                    <a:pt x="594" y="2737"/>
                    <a:pt x="470" y="2540"/>
                  </a:cubicBezTo>
                  <a:cubicBezTo>
                    <a:pt x="427" y="2472"/>
                    <a:pt x="400" y="2369"/>
                    <a:pt x="375" y="2277"/>
                  </a:cubicBezTo>
                  <a:cubicBezTo>
                    <a:pt x="365" y="2239"/>
                    <a:pt x="355" y="2202"/>
                    <a:pt x="344" y="2168"/>
                  </a:cubicBezTo>
                  <a:cubicBezTo>
                    <a:pt x="291" y="2002"/>
                    <a:pt x="258" y="1855"/>
                    <a:pt x="245" y="1718"/>
                  </a:cubicBezTo>
                  <a:cubicBezTo>
                    <a:pt x="237" y="1656"/>
                    <a:pt x="234" y="1592"/>
                    <a:pt x="250" y="1534"/>
                  </a:cubicBezTo>
                  <a:cubicBezTo>
                    <a:pt x="276" y="1442"/>
                    <a:pt x="355" y="1403"/>
                    <a:pt x="416" y="1399"/>
                  </a:cubicBezTo>
                  <a:cubicBezTo>
                    <a:pt x="421" y="1399"/>
                    <a:pt x="426" y="1399"/>
                    <a:pt x="431" y="1399"/>
                  </a:cubicBezTo>
                  <a:cubicBezTo>
                    <a:pt x="498" y="1399"/>
                    <a:pt x="553" y="1436"/>
                    <a:pt x="580" y="1499"/>
                  </a:cubicBezTo>
                  <a:lnTo>
                    <a:pt x="720" y="1814"/>
                  </a:lnTo>
                  <a:cubicBezTo>
                    <a:pt x="731" y="1838"/>
                    <a:pt x="754" y="1852"/>
                    <a:pt x="779" y="1852"/>
                  </a:cubicBezTo>
                  <a:cubicBezTo>
                    <a:pt x="787" y="1852"/>
                    <a:pt x="795" y="1851"/>
                    <a:pt x="803" y="1848"/>
                  </a:cubicBezTo>
                  <a:cubicBezTo>
                    <a:pt x="836" y="1835"/>
                    <a:pt x="853" y="1799"/>
                    <a:pt x="841" y="1767"/>
                  </a:cubicBezTo>
                  <a:cubicBezTo>
                    <a:pt x="757" y="1526"/>
                    <a:pt x="692" y="1310"/>
                    <a:pt x="650" y="1171"/>
                  </a:cubicBezTo>
                  <a:cubicBezTo>
                    <a:pt x="629" y="1094"/>
                    <a:pt x="646" y="1012"/>
                    <a:pt x="698" y="963"/>
                  </a:cubicBezTo>
                  <a:cubicBezTo>
                    <a:pt x="735" y="927"/>
                    <a:pt x="780" y="909"/>
                    <a:pt x="827" y="909"/>
                  </a:cubicBezTo>
                  <a:cubicBezTo>
                    <a:pt x="837" y="909"/>
                    <a:pt x="848" y="910"/>
                    <a:pt x="859" y="911"/>
                  </a:cubicBezTo>
                  <a:cubicBezTo>
                    <a:pt x="916" y="922"/>
                    <a:pt x="964" y="958"/>
                    <a:pt x="990" y="1009"/>
                  </a:cubicBezTo>
                  <a:lnTo>
                    <a:pt x="1327" y="1684"/>
                  </a:lnTo>
                  <a:cubicBezTo>
                    <a:pt x="1338" y="1706"/>
                    <a:pt x="1361" y="1719"/>
                    <a:pt x="1385" y="1719"/>
                  </a:cubicBezTo>
                  <a:cubicBezTo>
                    <a:pt x="1394" y="1719"/>
                    <a:pt x="1404" y="1717"/>
                    <a:pt x="1413" y="1713"/>
                  </a:cubicBezTo>
                  <a:cubicBezTo>
                    <a:pt x="1445" y="1699"/>
                    <a:pt x="1460" y="1661"/>
                    <a:pt x="1445" y="1629"/>
                  </a:cubicBezTo>
                  <a:cubicBezTo>
                    <a:pt x="1256" y="1194"/>
                    <a:pt x="1169" y="893"/>
                    <a:pt x="1129" y="715"/>
                  </a:cubicBezTo>
                  <a:cubicBezTo>
                    <a:pt x="1107" y="618"/>
                    <a:pt x="1158" y="517"/>
                    <a:pt x="1248" y="475"/>
                  </a:cubicBezTo>
                  <a:lnTo>
                    <a:pt x="1275" y="461"/>
                  </a:lnTo>
                  <a:cubicBezTo>
                    <a:pt x="1313" y="444"/>
                    <a:pt x="1357" y="435"/>
                    <a:pt x="1402" y="435"/>
                  </a:cubicBezTo>
                  <a:cubicBezTo>
                    <a:pt x="1424" y="435"/>
                    <a:pt x="1446" y="437"/>
                    <a:pt x="1467" y="441"/>
                  </a:cubicBezTo>
                  <a:cubicBezTo>
                    <a:pt x="1505" y="451"/>
                    <a:pt x="1573" y="472"/>
                    <a:pt x="1604" y="538"/>
                  </a:cubicBezTo>
                  <a:lnTo>
                    <a:pt x="1651" y="621"/>
                  </a:lnTo>
                  <a:cubicBezTo>
                    <a:pt x="1662" y="642"/>
                    <a:pt x="1684" y="654"/>
                    <a:pt x="1707" y="654"/>
                  </a:cubicBezTo>
                  <a:cubicBezTo>
                    <a:pt x="1716" y="654"/>
                    <a:pt x="1726" y="652"/>
                    <a:pt x="1736" y="647"/>
                  </a:cubicBezTo>
                  <a:cubicBezTo>
                    <a:pt x="1767" y="632"/>
                    <a:pt x="1781" y="595"/>
                    <a:pt x="1767" y="564"/>
                  </a:cubicBezTo>
                  <a:cubicBezTo>
                    <a:pt x="1701" y="408"/>
                    <a:pt x="1768" y="231"/>
                    <a:pt x="1922" y="159"/>
                  </a:cubicBezTo>
                  <a:cubicBezTo>
                    <a:pt x="1964" y="139"/>
                    <a:pt x="2009" y="129"/>
                    <a:pt x="2054" y="129"/>
                  </a:cubicBezTo>
                  <a:cubicBezTo>
                    <a:pt x="2090" y="129"/>
                    <a:pt x="2126" y="136"/>
                    <a:pt x="2161" y="149"/>
                  </a:cubicBezTo>
                  <a:cubicBezTo>
                    <a:pt x="2240" y="177"/>
                    <a:pt x="2303" y="236"/>
                    <a:pt x="2339" y="314"/>
                  </a:cubicBezTo>
                  <a:lnTo>
                    <a:pt x="2949" y="1503"/>
                  </a:lnTo>
                  <a:cubicBezTo>
                    <a:pt x="2960" y="1526"/>
                    <a:pt x="2982" y="1538"/>
                    <a:pt x="3006" y="1538"/>
                  </a:cubicBezTo>
                  <a:cubicBezTo>
                    <a:pt x="3016" y="1538"/>
                    <a:pt x="3026" y="1536"/>
                    <a:pt x="3036" y="1531"/>
                  </a:cubicBezTo>
                  <a:cubicBezTo>
                    <a:pt x="3068" y="1515"/>
                    <a:pt x="3081" y="1477"/>
                    <a:pt x="3064" y="1445"/>
                  </a:cubicBezTo>
                  <a:lnTo>
                    <a:pt x="2456" y="257"/>
                  </a:lnTo>
                  <a:cubicBezTo>
                    <a:pt x="2405" y="149"/>
                    <a:pt x="2317" y="67"/>
                    <a:pt x="2206" y="26"/>
                  </a:cubicBezTo>
                  <a:cubicBezTo>
                    <a:pt x="2157" y="9"/>
                    <a:pt x="2106" y="0"/>
                    <a:pt x="2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6129425" y="2620420"/>
              <a:ext cx="26635" cy="61272"/>
            </a:xfrm>
            <a:custGeom>
              <a:avLst/>
              <a:gdLst/>
              <a:ahLst/>
              <a:cxnLst/>
              <a:rect l="l" t="t" r="r" b="b"/>
              <a:pathLst>
                <a:path w="486" h="1118" extrusionOk="0">
                  <a:moveTo>
                    <a:pt x="485" y="1118"/>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6125424" y="2616912"/>
              <a:ext cx="34746" cy="68342"/>
            </a:xfrm>
            <a:custGeom>
              <a:avLst/>
              <a:gdLst/>
              <a:ahLst/>
              <a:cxnLst/>
              <a:rect l="l" t="t" r="r" b="b"/>
              <a:pathLst>
                <a:path w="634" h="1247" extrusionOk="0">
                  <a:moveTo>
                    <a:pt x="73" y="0"/>
                  </a:moveTo>
                  <a:cubicBezTo>
                    <a:pt x="65" y="0"/>
                    <a:pt x="56" y="2"/>
                    <a:pt x="48" y="6"/>
                  </a:cubicBezTo>
                  <a:cubicBezTo>
                    <a:pt x="16" y="19"/>
                    <a:pt x="0" y="59"/>
                    <a:pt x="14" y="91"/>
                  </a:cubicBezTo>
                  <a:lnTo>
                    <a:pt x="499" y="1208"/>
                  </a:lnTo>
                  <a:cubicBezTo>
                    <a:pt x="510" y="1232"/>
                    <a:pt x="535" y="1247"/>
                    <a:pt x="558" y="1247"/>
                  </a:cubicBezTo>
                  <a:cubicBezTo>
                    <a:pt x="568" y="1247"/>
                    <a:pt x="577" y="1246"/>
                    <a:pt x="584" y="1242"/>
                  </a:cubicBezTo>
                  <a:cubicBezTo>
                    <a:pt x="618" y="1227"/>
                    <a:pt x="633" y="1189"/>
                    <a:pt x="619" y="1156"/>
                  </a:cubicBezTo>
                  <a:lnTo>
                    <a:pt x="133" y="39"/>
                  </a:lnTo>
                  <a:cubicBezTo>
                    <a:pt x="123" y="15"/>
                    <a:pt x="98"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6099886" y="2650343"/>
              <a:ext cx="19730" cy="46858"/>
            </a:xfrm>
            <a:custGeom>
              <a:avLst/>
              <a:gdLst/>
              <a:ahLst/>
              <a:cxnLst/>
              <a:rect l="l" t="t" r="r" b="b"/>
              <a:pathLst>
                <a:path w="360" h="855" extrusionOk="0">
                  <a:moveTo>
                    <a:pt x="359" y="855"/>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6095775" y="2646835"/>
              <a:ext cx="27841" cy="53928"/>
            </a:xfrm>
            <a:custGeom>
              <a:avLst/>
              <a:gdLst/>
              <a:ahLst/>
              <a:cxnLst/>
              <a:rect l="l" t="t" r="r" b="b"/>
              <a:pathLst>
                <a:path w="508" h="984" extrusionOk="0">
                  <a:moveTo>
                    <a:pt x="76" y="0"/>
                  </a:moveTo>
                  <a:cubicBezTo>
                    <a:pt x="67" y="0"/>
                    <a:pt x="58" y="2"/>
                    <a:pt x="50" y="6"/>
                  </a:cubicBezTo>
                  <a:cubicBezTo>
                    <a:pt x="17" y="18"/>
                    <a:pt x="0" y="58"/>
                    <a:pt x="15" y="90"/>
                  </a:cubicBezTo>
                  <a:lnTo>
                    <a:pt x="375" y="944"/>
                  </a:lnTo>
                  <a:cubicBezTo>
                    <a:pt x="385" y="968"/>
                    <a:pt x="409" y="983"/>
                    <a:pt x="434" y="983"/>
                  </a:cubicBezTo>
                  <a:cubicBezTo>
                    <a:pt x="442" y="983"/>
                    <a:pt x="451" y="982"/>
                    <a:pt x="459" y="978"/>
                  </a:cubicBezTo>
                  <a:cubicBezTo>
                    <a:pt x="492" y="966"/>
                    <a:pt x="508" y="926"/>
                    <a:pt x="494" y="894"/>
                  </a:cubicBezTo>
                  <a:lnTo>
                    <a:pt x="134" y="41"/>
                  </a:lnTo>
                  <a:cubicBezTo>
                    <a:pt x="125" y="15"/>
                    <a:pt x="101"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6073141" y="2671662"/>
              <a:ext cx="14194" cy="36884"/>
            </a:xfrm>
            <a:custGeom>
              <a:avLst/>
              <a:gdLst/>
              <a:ahLst/>
              <a:cxnLst/>
              <a:rect l="l" t="t" r="r" b="b"/>
              <a:pathLst>
                <a:path w="259" h="673" extrusionOk="0">
                  <a:moveTo>
                    <a:pt x="259" y="672"/>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6069141" y="2668209"/>
              <a:ext cx="22251" cy="43844"/>
            </a:xfrm>
            <a:custGeom>
              <a:avLst/>
              <a:gdLst/>
              <a:ahLst/>
              <a:cxnLst/>
              <a:rect l="l" t="t" r="r" b="b"/>
              <a:pathLst>
                <a:path w="406" h="800" extrusionOk="0">
                  <a:moveTo>
                    <a:pt x="75" y="0"/>
                  </a:moveTo>
                  <a:cubicBezTo>
                    <a:pt x="67" y="0"/>
                    <a:pt x="59" y="2"/>
                    <a:pt x="52" y="5"/>
                  </a:cubicBezTo>
                  <a:cubicBezTo>
                    <a:pt x="17" y="17"/>
                    <a:pt x="1" y="56"/>
                    <a:pt x="13" y="89"/>
                  </a:cubicBezTo>
                  <a:lnTo>
                    <a:pt x="271" y="758"/>
                  </a:lnTo>
                  <a:cubicBezTo>
                    <a:pt x="281" y="784"/>
                    <a:pt x="306" y="800"/>
                    <a:pt x="332" y="800"/>
                  </a:cubicBezTo>
                  <a:cubicBezTo>
                    <a:pt x="339" y="800"/>
                    <a:pt x="347" y="799"/>
                    <a:pt x="355" y="796"/>
                  </a:cubicBezTo>
                  <a:cubicBezTo>
                    <a:pt x="389" y="783"/>
                    <a:pt x="405" y="746"/>
                    <a:pt x="392" y="712"/>
                  </a:cubicBezTo>
                  <a:lnTo>
                    <a:pt x="136" y="42"/>
                  </a:lnTo>
                  <a:cubicBezTo>
                    <a:pt x="125" y="17"/>
                    <a:pt x="101"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6185435" y="2673086"/>
              <a:ext cx="31677" cy="96786"/>
            </a:xfrm>
            <a:custGeom>
              <a:avLst/>
              <a:gdLst/>
              <a:ahLst/>
              <a:cxnLst/>
              <a:rect l="l" t="t" r="r" b="b"/>
              <a:pathLst>
                <a:path w="578" h="1766" extrusionOk="0">
                  <a:moveTo>
                    <a:pt x="307" y="1"/>
                  </a:moveTo>
                  <a:lnTo>
                    <a:pt x="1" y="1765"/>
                  </a:lnTo>
                  <a:cubicBezTo>
                    <a:pt x="578" y="953"/>
                    <a:pt x="307" y="1"/>
                    <a:pt x="30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6181434" y="2669469"/>
              <a:ext cx="39186" cy="103910"/>
            </a:xfrm>
            <a:custGeom>
              <a:avLst/>
              <a:gdLst/>
              <a:ahLst/>
              <a:cxnLst/>
              <a:rect l="l" t="t" r="r" b="b"/>
              <a:pathLst>
                <a:path w="715" h="1896" extrusionOk="0">
                  <a:moveTo>
                    <a:pt x="380" y="1"/>
                  </a:moveTo>
                  <a:cubicBezTo>
                    <a:pt x="374" y="1"/>
                    <a:pt x="368" y="2"/>
                    <a:pt x="361" y="4"/>
                  </a:cubicBezTo>
                  <a:cubicBezTo>
                    <a:pt x="328" y="14"/>
                    <a:pt x="307" y="49"/>
                    <a:pt x="318" y="85"/>
                  </a:cubicBezTo>
                  <a:cubicBezTo>
                    <a:pt x="320" y="93"/>
                    <a:pt x="573" y="1013"/>
                    <a:pt x="21" y="1793"/>
                  </a:cubicBezTo>
                  <a:cubicBezTo>
                    <a:pt x="0" y="1823"/>
                    <a:pt x="8" y="1862"/>
                    <a:pt x="37" y="1883"/>
                  </a:cubicBezTo>
                  <a:cubicBezTo>
                    <a:pt x="48" y="1891"/>
                    <a:pt x="60" y="1896"/>
                    <a:pt x="74" y="1896"/>
                  </a:cubicBezTo>
                  <a:cubicBezTo>
                    <a:pt x="95" y="1896"/>
                    <a:pt x="114" y="1886"/>
                    <a:pt x="126" y="1866"/>
                  </a:cubicBezTo>
                  <a:cubicBezTo>
                    <a:pt x="714" y="1037"/>
                    <a:pt x="454" y="88"/>
                    <a:pt x="442" y="47"/>
                  </a:cubicBezTo>
                  <a:cubicBezTo>
                    <a:pt x="434" y="20"/>
                    <a:pt x="40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5699268" y="2771240"/>
              <a:ext cx="58641" cy="137944"/>
            </a:xfrm>
            <a:custGeom>
              <a:avLst/>
              <a:gdLst/>
              <a:ahLst/>
              <a:cxnLst/>
              <a:rect l="l" t="t" r="r" b="b"/>
              <a:pathLst>
                <a:path w="1070" h="2517" extrusionOk="0">
                  <a:moveTo>
                    <a:pt x="693" y="1"/>
                  </a:moveTo>
                  <a:cubicBezTo>
                    <a:pt x="459" y="1"/>
                    <a:pt x="197" y="524"/>
                    <a:pt x="102" y="1196"/>
                  </a:cubicBezTo>
                  <a:cubicBezTo>
                    <a:pt x="1" y="1889"/>
                    <a:pt x="115" y="2479"/>
                    <a:pt x="357" y="2515"/>
                  </a:cubicBezTo>
                  <a:cubicBezTo>
                    <a:pt x="364" y="2516"/>
                    <a:pt x="372" y="2516"/>
                    <a:pt x="379" y="2516"/>
                  </a:cubicBezTo>
                  <a:cubicBezTo>
                    <a:pt x="614" y="2516"/>
                    <a:pt x="876" y="1992"/>
                    <a:pt x="971" y="1321"/>
                  </a:cubicBezTo>
                  <a:cubicBezTo>
                    <a:pt x="1070" y="627"/>
                    <a:pt x="956" y="36"/>
                    <a:pt x="716" y="2"/>
                  </a:cubicBezTo>
                  <a:cubicBezTo>
                    <a:pt x="709" y="1"/>
                    <a:pt x="701" y="1"/>
                    <a:pt x="693"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5698556" y="2767623"/>
              <a:ext cx="60121" cy="145178"/>
            </a:xfrm>
            <a:custGeom>
              <a:avLst/>
              <a:gdLst/>
              <a:ahLst/>
              <a:cxnLst/>
              <a:rect l="l" t="t" r="r" b="b"/>
              <a:pathLst>
                <a:path w="1097" h="2649" extrusionOk="0">
                  <a:moveTo>
                    <a:pt x="706" y="131"/>
                  </a:moveTo>
                  <a:cubicBezTo>
                    <a:pt x="711" y="131"/>
                    <a:pt x="714" y="131"/>
                    <a:pt x="719" y="133"/>
                  </a:cubicBezTo>
                  <a:cubicBezTo>
                    <a:pt x="803" y="146"/>
                    <a:pt x="878" y="279"/>
                    <a:pt x="920" y="494"/>
                  </a:cubicBezTo>
                  <a:cubicBezTo>
                    <a:pt x="967" y="734"/>
                    <a:pt x="967" y="1050"/>
                    <a:pt x="920" y="1378"/>
                  </a:cubicBezTo>
                  <a:cubicBezTo>
                    <a:pt x="824" y="2043"/>
                    <a:pt x="565" y="2518"/>
                    <a:pt x="391" y="2518"/>
                  </a:cubicBezTo>
                  <a:cubicBezTo>
                    <a:pt x="386" y="2518"/>
                    <a:pt x="382" y="2518"/>
                    <a:pt x="377" y="2517"/>
                  </a:cubicBezTo>
                  <a:cubicBezTo>
                    <a:pt x="293" y="2504"/>
                    <a:pt x="218" y="2370"/>
                    <a:pt x="177" y="2156"/>
                  </a:cubicBezTo>
                  <a:cubicBezTo>
                    <a:pt x="130" y="1915"/>
                    <a:pt x="130" y="1600"/>
                    <a:pt x="177" y="1272"/>
                  </a:cubicBezTo>
                  <a:cubicBezTo>
                    <a:pt x="272" y="606"/>
                    <a:pt x="531" y="131"/>
                    <a:pt x="706" y="131"/>
                  </a:cubicBezTo>
                  <a:close/>
                  <a:moveTo>
                    <a:pt x="705" y="1"/>
                  </a:moveTo>
                  <a:cubicBezTo>
                    <a:pt x="395" y="1"/>
                    <a:pt x="138" y="634"/>
                    <a:pt x="48" y="1252"/>
                  </a:cubicBezTo>
                  <a:cubicBezTo>
                    <a:pt x="0" y="1596"/>
                    <a:pt x="0" y="1926"/>
                    <a:pt x="49" y="2181"/>
                  </a:cubicBezTo>
                  <a:cubicBezTo>
                    <a:pt x="105" y="2463"/>
                    <a:pt x="211" y="2624"/>
                    <a:pt x="360" y="2645"/>
                  </a:cubicBezTo>
                  <a:cubicBezTo>
                    <a:pt x="370" y="2647"/>
                    <a:pt x="381" y="2648"/>
                    <a:pt x="392" y="2648"/>
                  </a:cubicBezTo>
                  <a:cubicBezTo>
                    <a:pt x="702" y="2648"/>
                    <a:pt x="958" y="2015"/>
                    <a:pt x="1049" y="1394"/>
                  </a:cubicBezTo>
                  <a:cubicBezTo>
                    <a:pt x="1096" y="1052"/>
                    <a:pt x="1096" y="723"/>
                    <a:pt x="1047" y="468"/>
                  </a:cubicBezTo>
                  <a:cubicBezTo>
                    <a:pt x="992" y="184"/>
                    <a:pt x="885" y="24"/>
                    <a:pt x="737" y="3"/>
                  </a:cubicBezTo>
                  <a:cubicBezTo>
                    <a:pt x="727" y="1"/>
                    <a:pt x="716" y="1"/>
                    <a:pt x="70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5670167" y="2746250"/>
              <a:ext cx="233195" cy="185844"/>
            </a:xfrm>
            <a:custGeom>
              <a:avLst/>
              <a:gdLst/>
              <a:ahLst/>
              <a:cxnLst/>
              <a:rect l="l" t="t" r="r" b="b"/>
              <a:pathLst>
                <a:path w="4255" h="3391" extrusionOk="0">
                  <a:moveTo>
                    <a:pt x="3603" y="1"/>
                  </a:moveTo>
                  <a:cubicBezTo>
                    <a:pt x="3579" y="1"/>
                    <a:pt x="3555" y="3"/>
                    <a:pt x="3531" y="8"/>
                  </a:cubicBezTo>
                  <a:lnTo>
                    <a:pt x="1573" y="456"/>
                  </a:lnTo>
                  <a:cubicBezTo>
                    <a:pt x="962" y="596"/>
                    <a:pt x="1" y="1139"/>
                    <a:pt x="239" y="1719"/>
                  </a:cubicBezTo>
                  <a:lnTo>
                    <a:pt x="345" y="2715"/>
                  </a:lnTo>
                  <a:cubicBezTo>
                    <a:pt x="345" y="2715"/>
                    <a:pt x="637" y="2665"/>
                    <a:pt x="897" y="2665"/>
                  </a:cubicBezTo>
                  <a:cubicBezTo>
                    <a:pt x="1071" y="2665"/>
                    <a:pt x="1230" y="2688"/>
                    <a:pt x="1279" y="2762"/>
                  </a:cubicBezTo>
                  <a:cubicBezTo>
                    <a:pt x="1347" y="2863"/>
                    <a:pt x="1478" y="2954"/>
                    <a:pt x="1569" y="3033"/>
                  </a:cubicBezTo>
                  <a:cubicBezTo>
                    <a:pt x="1687" y="3138"/>
                    <a:pt x="1813" y="3236"/>
                    <a:pt x="1949" y="3315"/>
                  </a:cubicBezTo>
                  <a:cubicBezTo>
                    <a:pt x="2006" y="3348"/>
                    <a:pt x="2066" y="3378"/>
                    <a:pt x="2130" y="3388"/>
                  </a:cubicBezTo>
                  <a:cubicBezTo>
                    <a:pt x="2143" y="3390"/>
                    <a:pt x="2156" y="3391"/>
                    <a:pt x="2169" y="3391"/>
                  </a:cubicBezTo>
                  <a:cubicBezTo>
                    <a:pt x="2363" y="3391"/>
                    <a:pt x="2494" y="3162"/>
                    <a:pt x="2352" y="3002"/>
                  </a:cubicBezTo>
                  <a:lnTo>
                    <a:pt x="2127" y="2750"/>
                  </a:lnTo>
                  <a:lnTo>
                    <a:pt x="2127" y="2750"/>
                  </a:lnTo>
                  <a:cubicBezTo>
                    <a:pt x="2306" y="2920"/>
                    <a:pt x="2475" y="3068"/>
                    <a:pt x="2592" y="3169"/>
                  </a:cubicBezTo>
                  <a:cubicBezTo>
                    <a:pt x="2640" y="3210"/>
                    <a:pt x="2699" y="3231"/>
                    <a:pt x="2758" y="3231"/>
                  </a:cubicBezTo>
                  <a:cubicBezTo>
                    <a:pt x="2819" y="3231"/>
                    <a:pt x="2879" y="3210"/>
                    <a:pt x="2927" y="3168"/>
                  </a:cubicBezTo>
                  <a:cubicBezTo>
                    <a:pt x="3025" y="3082"/>
                    <a:pt x="3037" y="2935"/>
                    <a:pt x="2955" y="2836"/>
                  </a:cubicBezTo>
                  <a:lnTo>
                    <a:pt x="2488" y="2264"/>
                  </a:lnTo>
                  <a:lnTo>
                    <a:pt x="2488" y="2264"/>
                  </a:lnTo>
                  <a:cubicBezTo>
                    <a:pt x="2799" y="2606"/>
                    <a:pt x="3036" y="2809"/>
                    <a:pt x="3186" y="2920"/>
                  </a:cubicBezTo>
                  <a:cubicBezTo>
                    <a:pt x="3234" y="2957"/>
                    <a:pt x="3291" y="2975"/>
                    <a:pt x="3348" y="2975"/>
                  </a:cubicBezTo>
                  <a:cubicBezTo>
                    <a:pt x="3412" y="2975"/>
                    <a:pt x="3477" y="2952"/>
                    <a:pt x="3528" y="2908"/>
                  </a:cubicBezTo>
                  <a:lnTo>
                    <a:pt x="3550" y="2889"/>
                  </a:lnTo>
                  <a:cubicBezTo>
                    <a:pt x="3661" y="2793"/>
                    <a:pt x="3720" y="2592"/>
                    <a:pt x="3623" y="2480"/>
                  </a:cubicBezTo>
                  <a:lnTo>
                    <a:pt x="3568" y="2405"/>
                  </a:lnTo>
                  <a:lnTo>
                    <a:pt x="3568" y="2405"/>
                  </a:lnTo>
                  <a:cubicBezTo>
                    <a:pt x="3640" y="2484"/>
                    <a:pt x="3740" y="2524"/>
                    <a:pt x="3839" y="2524"/>
                  </a:cubicBezTo>
                  <a:cubicBezTo>
                    <a:pt x="3924" y="2524"/>
                    <a:pt x="4009" y="2495"/>
                    <a:pt x="4078" y="2435"/>
                  </a:cubicBezTo>
                  <a:cubicBezTo>
                    <a:pt x="4237" y="2303"/>
                    <a:pt x="4255" y="2070"/>
                    <a:pt x="4121" y="1914"/>
                  </a:cubicBezTo>
                  <a:lnTo>
                    <a:pt x="3303" y="892"/>
                  </a:lnTo>
                  <a:lnTo>
                    <a:pt x="3783" y="633"/>
                  </a:lnTo>
                  <a:cubicBezTo>
                    <a:pt x="3900" y="583"/>
                    <a:pt x="3976" y="496"/>
                    <a:pt x="3974" y="368"/>
                  </a:cubicBezTo>
                  <a:cubicBezTo>
                    <a:pt x="3972" y="161"/>
                    <a:pt x="3801" y="1"/>
                    <a:pt x="360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5676415" y="2742852"/>
              <a:ext cx="228427" cy="192914"/>
            </a:xfrm>
            <a:custGeom>
              <a:avLst/>
              <a:gdLst/>
              <a:ahLst/>
              <a:cxnLst/>
              <a:rect l="l" t="t" r="r" b="b"/>
              <a:pathLst>
                <a:path w="4168" h="3520" extrusionOk="0">
                  <a:moveTo>
                    <a:pt x="3485" y="128"/>
                  </a:moveTo>
                  <a:cubicBezTo>
                    <a:pt x="3555" y="128"/>
                    <a:pt x="3623" y="151"/>
                    <a:pt x="3679" y="196"/>
                  </a:cubicBezTo>
                  <a:cubicBezTo>
                    <a:pt x="3748" y="256"/>
                    <a:pt x="3790" y="341"/>
                    <a:pt x="3791" y="432"/>
                  </a:cubicBezTo>
                  <a:cubicBezTo>
                    <a:pt x="3793" y="522"/>
                    <a:pt x="3742" y="591"/>
                    <a:pt x="3634" y="637"/>
                  </a:cubicBezTo>
                  <a:lnTo>
                    <a:pt x="3155" y="897"/>
                  </a:lnTo>
                  <a:cubicBezTo>
                    <a:pt x="3137" y="906"/>
                    <a:pt x="3126" y="922"/>
                    <a:pt x="3121" y="942"/>
                  </a:cubicBezTo>
                  <a:cubicBezTo>
                    <a:pt x="3118" y="959"/>
                    <a:pt x="3123" y="979"/>
                    <a:pt x="3135" y="994"/>
                  </a:cubicBezTo>
                  <a:lnTo>
                    <a:pt x="3952" y="2017"/>
                  </a:lnTo>
                  <a:lnTo>
                    <a:pt x="3954" y="2018"/>
                  </a:lnTo>
                  <a:cubicBezTo>
                    <a:pt x="4008" y="2080"/>
                    <a:pt x="4034" y="2158"/>
                    <a:pt x="4027" y="2240"/>
                  </a:cubicBezTo>
                  <a:cubicBezTo>
                    <a:pt x="4022" y="2322"/>
                    <a:pt x="3985" y="2395"/>
                    <a:pt x="3923" y="2448"/>
                  </a:cubicBezTo>
                  <a:cubicBezTo>
                    <a:pt x="3865" y="2498"/>
                    <a:pt x="3795" y="2523"/>
                    <a:pt x="3725" y="2523"/>
                  </a:cubicBezTo>
                  <a:cubicBezTo>
                    <a:pt x="3643" y="2523"/>
                    <a:pt x="3562" y="2489"/>
                    <a:pt x="3502" y="2425"/>
                  </a:cubicBezTo>
                  <a:cubicBezTo>
                    <a:pt x="3489" y="2410"/>
                    <a:pt x="3471" y="2403"/>
                    <a:pt x="3454" y="2403"/>
                  </a:cubicBezTo>
                  <a:cubicBezTo>
                    <a:pt x="3440" y="2403"/>
                    <a:pt x="3426" y="2408"/>
                    <a:pt x="3414" y="2417"/>
                  </a:cubicBezTo>
                  <a:cubicBezTo>
                    <a:pt x="3386" y="2439"/>
                    <a:pt x="3381" y="2479"/>
                    <a:pt x="3402" y="2505"/>
                  </a:cubicBezTo>
                  <a:lnTo>
                    <a:pt x="3461" y="2585"/>
                  </a:lnTo>
                  <a:cubicBezTo>
                    <a:pt x="3502" y="2634"/>
                    <a:pt x="3495" y="2703"/>
                    <a:pt x="3488" y="2739"/>
                  </a:cubicBezTo>
                  <a:cubicBezTo>
                    <a:pt x="3474" y="2802"/>
                    <a:pt x="3440" y="2864"/>
                    <a:pt x="3394" y="2903"/>
                  </a:cubicBezTo>
                  <a:lnTo>
                    <a:pt x="3373" y="2923"/>
                  </a:lnTo>
                  <a:cubicBezTo>
                    <a:pt x="3333" y="2956"/>
                    <a:pt x="3285" y="2973"/>
                    <a:pt x="3237" y="2973"/>
                  </a:cubicBezTo>
                  <a:cubicBezTo>
                    <a:pt x="3193" y="2973"/>
                    <a:pt x="3149" y="2959"/>
                    <a:pt x="3111" y="2931"/>
                  </a:cubicBezTo>
                  <a:cubicBezTo>
                    <a:pt x="2970" y="2825"/>
                    <a:pt x="2735" y="2625"/>
                    <a:pt x="2424" y="2282"/>
                  </a:cubicBezTo>
                  <a:cubicBezTo>
                    <a:pt x="2411" y="2268"/>
                    <a:pt x="2393" y="2261"/>
                    <a:pt x="2375" y="2261"/>
                  </a:cubicBezTo>
                  <a:cubicBezTo>
                    <a:pt x="2360" y="2261"/>
                    <a:pt x="2345" y="2267"/>
                    <a:pt x="2333" y="2277"/>
                  </a:cubicBezTo>
                  <a:cubicBezTo>
                    <a:pt x="2307" y="2301"/>
                    <a:pt x="2304" y="2342"/>
                    <a:pt x="2325" y="2369"/>
                  </a:cubicBezTo>
                  <a:lnTo>
                    <a:pt x="2792" y="2940"/>
                  </a:lnTo>
                  <a:cubicBezTo>
                    <a:pt x="2852" y="3014"/>
                    <a:pt x="2843" y="3121"/>
                    <a:pt x="2772" y="3183"/>
                  </a:cubicBezTo>
                  <a:cubicBezTo>
                    <a:pt x="2735" y="3215"/>
                    <a:pt x="2690" y="3230"/>
                    <a:pt x="2646" y="3230"/>
                  </a:cubicBezTo>
                  <a:cubicBezTo>
                    <a:pt x="2602" y="3230"/>
                    <a:pt x="2558" y="3215"/>
                    <a:pt x="2522" y="3184"/>
                  </a:cubicBezTo>
                  <a:cubicBezTo>
                    <a:pt x="2413" y="3091"/>
                    <a:pt x="2243" y="2943"/>
                    <a:pt x="2058" y="2767"/>
                  </a:cubicBezTo>
                  <a:cubicBezTo>
                    <a:pt x="2046" y="2755"/>
                    <a:pt x="2030" y="2748"/>
                    <a:pt x="2013" y="2748"/>
                  </a:cubicBezTo>
                  <a:cubicBezTo>
                    <a:pt x="1997" y="2748"/>
                    <a:pt x="1981" y="2755"/>
                    <a:pt x="1968" y="2767"/>
                  </a:cubicBezTo>
                  <a:cubicBezTo>
                    <a:pt x="1944" y="2790"/>
                    <a:pt x="1942" y="2830"/>
                    <a:pt x="1966" y="2856"/>
                  </a:cubicBezTo>
                  <a:lnTo>
                    <a:pt x="2192" y="3107"/>
                  </a:lnTo>
                  <a:cubicBezTo>
                    <a:pt x="2241" y="3161"/>
                    <a:pt x="2249" y="3231"/>
                    <a:pt x="2215" y="3293"/>
                  </a:cubicBezTo>
                  <a:cubicBezTo>
                    <a:pt x="2190" y="3339"/>
                    <a:pt x="2136" y="3389"/>
                    <a:pt x="2059" y="3389"/>
                  </a:cubicBezTo>
                  <a:cubicBezTo>
                    <a:pt x="2050" y="3389"/>
                    <a:pt x="2040" y="3388"/>
                    <a:pt x="2030" y="3387"/>
                  </a:cubicBezTo>
                  <a:cubicBezTo>
                    <a:pt x="1973" y="3377"/>
                    <a:pt x="1917" y="3349"/>
                    <a:pt x="1870" y="3322"/>
                  </a:cubicBezTo>
                  <a:cubicBezTo>
                    <a:pt x="1754" y="3255"/>
                    <a:pt x="1636" y="3168"/>
                    <a:pt x="1500" y="3047"/>
                  </a:cubicBezTo>
                  <a:cubicBezTo>
                    <a:pt x="1474" y="3024"/>
                    <a:pt x="1445" y="3002"/>
                    <a:pt x="1417" y="2978"/>
                  </a:cubicBezTo>
                  <a:cubicBezTo>
                    <a:pt x="1346" y="2920"/>
                    <a:pt x="1266" y="2853"/>
                    <a:pt x="1221" y="2789"/>
                  </a:cubicBezTo>
                  <a:cubicBezTo>
                    <a:pt x="1157" y="2690"/>
                    <a:pt x="971" y="2661"/>
                    <a:pt x="774" y="2661"/>
                  </a:cubicBezTo>
                  <a:cubicBezTo>
                    <a:pt x="598" y="2661"/>
                    <a:pt x="410" y="2685"/>
                    <a:pt x="287" y="2700"/>
                  </a:cubicBezTo>
                  <a:lnTo>
                    <a:pt x="188" y="1772"/>
                  </a:lnTo>
                  <a:cubicBezTo>
                    <a:pt x="187" y="1766"/>
                    <a:pt x="184" y="1760"/>
                    <a:pt x="182" y="1753"/>
                  </a:cubicBezTo>
                  <a:cubicBezTo>
                    <a:pt x="133" y="1633"/>
                    <a:pt x="141" y="1504"/>
                    <a:pt x="208" y="1374"/>
                  </a:cubicBezTo>
                  <a:cubicBezTo>
                    <a:pt x="392" y="1016"/>
                    <a:pt x="996" y="689"/>
                    <a:pt x="1470" y="580"/>
                  </a:cubicBezTo>
                  <a:lnTo>
                    <a:pt x="3427" y="133"/>
                  </a:lnTo>
                  <a:cubicBezTo>
                    <a:pt x="3446" y="129"/>
                    <a:pt x="3465" y="128"/>
                    <a:pt x="3485" y="128"/>
                  </a:cubicBezTo>
                  <a:close/>
                  <a:moveTo>
                    <a:pt x="3489" y="0"/>
                  </a:moveTo>
                  <a:cubicBezTo>
                    <a:pt x="3461" y="0"/>
                    <a:pt x="3432" y="3"/>
                    <a:pt x="3404" y="9"/>
                  </a:cubicBezTo>
                  <a:lnTo>
                    <a:pt x="1444" y="458"/>
                  </a:lnTo>
                  <a:cubicBezTo>
                    <a:pt x="947" y="572"/>
                    <a:pt x="306" y="912"/>
                    <a:pt x="95" y="1319"/>
                  </a:cubicBezTo>
                  <a:cubicBezTo>
                    <a:pt x="11" y="1482"/>
                    <a:pt x="1" y="1643"/>
                    <a:pt x="62" y="1799"/>
                  </a:cubicBezTo>
                  <a:lnTo>
                    <a:pt x="167" y="2786"/>
                  </a:lnTo>
                  <a:cubicBezTo>
                    <a:pt x="169" y="2803"/>
                    <a:pt x="178" y="2820"/>
                    <a:pt x="193" y="2830"/>
                  </a:cubicBezTo>
                  <a:cubicBezTo>
                    <a:pt x="204" y="2838"/>
                    <a:pt x="218" y="2843"/>
                    <a:pt x="232" y="2843"/>
                  </a:cubicBezTo>
                  <a:cubicBezTo>
                    <a:pt x="236" y="2843"/>
                    <a:pt x="240" y="2842"/>
                    <a:pt x="244" y="2842"/>
                  </a:cubicBezTo>
                  <a:cubicBezTo>
                    <a:pt x="424" y="2811"/>
                    <a:pt x="621" y="2792"/>
                    <a:pt x="782" y="2792"/>
                  </a:cubicBezTo>
                  <a:cubicBezTo>
                    <a:pt x="951" y="2792"/>
                    <a:pt x="1081" y="2813"/>
                    <a:pt x="1112" y="2860"/>
                  </a:cubicBezTo>
                  <a:cubicBezTo>
                    <a:pt x="1167" y="2941"/>
                    <a:pt x="1257" y="3014"/>
                    <a:pt x="1334" y="3078"/>
                  </a:cubicBezTo>
                  <a:cubicBezTo>
                    <a:pt x="1362" y="3101"/>
                    <a:pt x="1390" y="3123"/>
                    <a:pt x="1413" y="3144"/>
                  </a:cubicBezTo>
                  <a:cubicBezTo>
                    <a:pt x="1556" y="3271"/>
                    <a:pt x="1681" y="3364"/>
                    <a:pt x="1805" y="3434"/>
                  </a:cubicBezTo>
                  <a:cubicBezTo>
                    <a:pt x="1863" y="3468"/>
                    <a:pt x="1932" y="3504"/>
                    <a:pt x="2010" y="3515"/>
                  </a:cubicBezTo>
                  <a:cubicBezTo>
                    <a:pt x="2026" y="3517"/>
                    <a:pt x="2042" y="3519"/>
                    <a:pt x="2058" y="3519"/>
                  </a:cubicBezTo>
                  <a:cubicBezTo>
                    <a:pt x="2171" y="3519"/>
                    <a:pt x="2274" y="3458"/>
                    <a:pt x="2326" y="3356"/>
                  </a:cubicBezTo>
                  <a:cubicBezTo>
                    <a:pt x="2350" y="3313"/>
                    <a:pt x="2363" y="3266"/>
                    <a:pt x="2363" y="3219"/>
                  </a:cubicBezTo>
                  <a:cubicBezTo>
                    <a:pt x="2390" y="3242"/>
                    <a:pt x="2415" y="3263"/>
                    <a:pt x="2436" y="3283"/>
                  </a:cubicBezTo>
                  <a:cubicBezTo>
                    <a:pt x="2497" y="3334"/>
                    <a:pt x="2571" y="3360"/>
                    <a:pt x="2645" y="3360"/>
                  </a:cubicBezTo>
                  <a:cubicBezTo>
                    <a:pt x="2720" y="3360"/>
                    <a:pt x="2795" y="3334"/>
                    <a:pt x="2856" y="3281"/>
                  </a:cubicBezTo>
                  <a:cubicBezTo>
                    <a:pt x="2947" y="3201"/>
                    <a:pt x="2979" y="3081"/>
                    <a:pt x="2950" y="2972"/>
                  </a:cubicBezTo>
                  <a:lnTo>
                    <a:pt x="2950" y="2972"/>
                  </a:lnTo>
                  <a:cubicBezTo>
                    <a:pt x="2980" y="2996"/>
                    <a:pt x="3007" y="3018"/>
                    <a:pt x="3032" y="3037"/>
                  </a:cubicBezTo>
                  <a:cubicBezTo>
                    <a:pt x="3093" y="3082"/>
                    <a:pt x="3165" y="3105"/>
                    <a:pt x="3236" y="3105"/>
                  </a:cubicBezTo>
                  <a:cubicBezTo>
                    <a:pt x="3314" y="3105"/>
                    <a:pt x="3392" y="3077"/>
                    <a:pt x="3457" y="3022"/>
                  </a:cubicBezTo>
                  <a:lnTo>
                    <a:pt x="3478" y="3003"/>
                  </a:lnTo>
                  <a:cubicBezTo>
                    <a:pt x="3578" y="2917"/>
                    <a:pt x="3639" y="2769"/>
                    <a:pt x="3622" y="2640"/>
                  </a:cubicBezTo>
                  <a:lnTo>
                    <a:pt x="3622" y="2640"/>
                  </a:lnTo>
                  <a:cubicBezTo>
                    <a:pt x="3656" y="2649"/>
                    <a:pt x="3691" y="2653"/>
                    <a:pt x="3727" y="2653"/>
                  </a:cubicBezTo>
                  <a:cubicBezTo>
                    <a:pt x="3827" y="2653"/>
                    <a:pt x="3926" y="2619"/>
                    <a:pt x="4008" y="2549"/>
                  </a:cubicBezTo>
                  <a:cubicBezTo>
                    <a:pt x="4096" y="2473"/>
                    <a:pt x="4149" y="2367"/>
                    <a:pt x="4158" y="2251"/>
                  </a:cubicBezTo>
                  <a:cubicBezTo>
                    <a:pt x="4168" y="2136"/>
                    <a:pt x="4130" y="2025"/>
                    <a:pt x="4054" y="1937"/>
                  </a:cubicBezTo>
                  <a:lnTo>
                    <a:pt x="3286" y="977"/>
                  </a:lnTo>
                  <a:lnTo>
                    <a:pt x="3694" y="756"/>
                  </a:lnTo>
                  <a:cubicBezTo>
                    <a:pt x="3844" y="691"/>
                    <a:pt x="3926" y="575"/>
                    <a:pt x="3925" y="432"/>
                  </a:cubicBezTo>
                  <a:cubicBezTo>
                    <a:pt x="3924" y="302"/>
                    <a:pt x="3864" y="180"/>
                    <a:pt x="3764" y="98"/>
                  </a:cubicBezTo>
                  <a:cubicBezTo>
                    <a:pt x="3686" y="35"/>
                    <a:pt x="3590" y="0"/>
                    <a:pt x="3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5824989" y="2832949"/>
              <a:ext cx="44008" cy="48393"/>
            </a:xfrm>
            <a:custGeom>
              <a:avLst/>
              <a:gdLst/>
              <a:ahLst/>
              <a:cxnLst/>
              <a:rect l="l" t="t" r="r" b="b"/>
              <a:pathLst>
                <a:path w="803" h="883" extrusionOk="0">
                  <a:moveTo>
                    <a:pt x="0" y="0"/>
                  </a:moveTo>
                  <a:lnTo>
                    <a:pt x="803" y="88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5820988" y="2829497"/>
              <a:ext cx="52010" cy="55408"/>
            </a:xfrm>
            <a:custGeom>
              <a:avLst/>
              <a:gdLst/>
              <a:ahLst/>
              <a:cxnLst/>
              <a:rect l="l" t="t" r="r" b="b"/>
              <a:pathLst>
                <a:path w="949" h="1011" extrusionOk="0">
                  <a:moveTo>
                    <a:pt x="74" y="0"/>
                  </a:moveTo>
                  <a:cubicBezTo>
                    <a:pt x="58" y="0"/>
                    <a:pt x="42" y="6"/>
                    <a:pt x="30" y="16"/>
                  </a:cubicBezTo>
                  <a:cubicBezTo>
                    <a:pt x="4" y="41"/>
                    <a:pt x="1" y="82"/>
                    <a:pt x="26" y="109"/>
                  </a:cubicBezTo>
                  <a:lnTo>
                    <a:pt x="828" y="990"/>
                  </a:lnTo>
                  <a:cubicBezTo>
                    <a:pt x="840" y="1004"/>
                    <a:pt x="857" y="1011"/>
                    <a:pt x="876" y="1011"/>
                  </a:cubicBezTo>
                  <a:cubicBezTo>
                    <a:pt x="891" y="1011"/>
                    <a:pt x="907" y="1004"/>
                    <a:pt x="919" y="993"/>
                  </a:cubicBezTo>
                  <a:cubicBezTo>
                    <a:pt x="945" y="969"/>
                    <a:pt x="948" y="928"/>
                    <a:pt x="923" y="902"/>
                  </a:cubicBezTo>
                  <a:lnTo>
                    <a:pt x="122" y="21"/>
                  </a:lnTo>
                  <a:cubicBezTo>
                    <a:pt x="109" y="7"/>
                    <a:pt x="91"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5796491" y="2859310"/>
              <a:ext cx="33924" cy="36391"/>
            </a:xfrm>
            <a:custGeom>
              <a:avLst/>
              <a:gdLst/>
              <a:ahLst/>
              <a:cxnLst/>
              <a:rect l="l" t="t" r="r" b="b"/>
              <a:pathLst>
                <a:path w="619" h="664" extrusionOk="0">
                  <a:moveTo>
                    <a:pt x="1" y="1"/>
                  </a:moveTo>
                  <a:lnTo>
                    <a:pt x="618" y="66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5792490" y="2855693"/>
              <a:ext cx="41871" cy="43570"/>
            </a:xfrm>
            <a:custGeom>
              <a:avLst/>
              <a:gdLst/>
              <a:ahLst/>
              <a:cxnLst/>
              <a:rect l="l" t="t" r="r" b="b"/>
              <a:pathLst>
                <a:path w="764" h="795" extrusionOk="0">
                  <a:moveTo>
                    <a:pt x="74" y="1"/>
                  </a:moveTo>
                  <a:cubicBezTo>
                    <a:pt x="58" y="1"/>
                    <a:pt x="41" y="7"/>
                    <a:pt x="29" y="19"/>
                  </a:cubicBezTo>
                  <a:cubicBezTo>
                    <a:pt x="2" y="43"/>
                    <a:pt x="1" y="85"/>
                    <a:pt x="26" y="111"/>
                  </a:cubicBezTo>
                  <a:lnTo>
                    <a:pt x="643" y="773"/>
                  </a:lnTo>
                  <a:cubicBezTo>
                    <a:pt x="656" y="788"/>
                    <a:pt x="674" y="794"/>
                    <a:pt x="691" y="794"/>
                  </a:cubicBezTo>
                  <a:cubicBezTo>
                    <a:pt x="707" y="794"/>
                    <a:pt x="723" y="789"/>
                    <a:pt x="736" y="778"/>
                  </a:cubicBezTo>
                  <a:cubicBezTo>
                    <a:pt x="763" y="753"/>
                    <a:pt x="764" y="711"/>
                    <a:pt x="739" y="685"/>
                  </a:cubicBezTo>
                  <a:lnTo>
                    <a:pt x="121" y="22"/>
                  </a:lnTo>
                  <a:cubicBezTo>
                    <a:pt x="109" y="8"/>
                    <a:pt x="91"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5773528" y="2883588"/>
              <a:ext cx="27128" cy="27403"/>
            </a:xfrm>
            <a:custGeom>
              <a:avLst/>
              <a:gdLst/>
              <a:ahLst/>
              <a:cxnLst/>
              <a:rect l="l" t="t" r="r" b="b"/>
              <a:pathLst>
                <a:path w="495" h="500" extrusionOk="0">
                  <a:moveTo>
                    <a:pt x="0" y="1"/>
                  </a:moveTo>
                  <a:lnTo>
                    <a:pt x="494" y="50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5769691" y="2880081"/>
              <a:ext cx="34856" cy="34472"/>
            </a:xfrm>
            <a:custGeom>
              <a:avLst/>
              <a:gdLst/>
              <a:ahLst/>
              <a:cxnLst/>
              <a:rect l="l" t="t" r="r" b="b"/>
              <a:pathLst>
                <a:path w="636" h="629" extrusionOk="0">
                  <a:moveTo>
                    <a:pt x="70" y="0"/>
                  </a:moveTo>
                  <a:cubicBezTo>
                    <a:pt x="54" y="0"/>
                    <a:pt x="37" y="6"/>
                    <a:pt x="26" y="19"/>
                  </a:cubicBezTo>
                  <a:cubicBezTo>
                    <a:pt x="1" y="45"/>
                    <a:pt x="1" y="85"/>
                    <a:pt x="26" y="110"/>
                  </a:cubicBezTo>
                  <a:lnTo>
                    <a:pt x="520" y="609"/>
                  </a:lnTo>
                  <a:cubicBezTo>
                    <a:pt x="531" y="622"/>
                    <a:pt x="548" y="628"/>
                    <a:pt x="565" y="628"/>
                  </a:cubicBezTo>
                  <a:cubicBezTo>
                    <a:pt x="582" y="628"/>
                    <a:pt x="597" y="622"/>
                    <a:pt x="612" y="609"/>
                  </a:cubicBezTo>
                  <a:cubicBezTo>
                    <a:pt x="636" y="583"/>
                    <a:pt x="636" y="543"/>
                    <a:pt x="612" y="517"/>
                  </a:cubicBezTo>
                  <a:lnTo>
                    <a:pt x="117" y="19"/>
                  </a:lnTo>
                  <a:cubicBezTo>
                    <a:pt x="104" y="7"/>
                    <a:pt x="87"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5839567" y="2782859"/>
              <a:ext cx="19017" cy="21538"/>
            </a:xfrm>
            <a:custGeom>
              <a:avLst/>
              <a:gdLst/>
              <a:ahLst/>
              <a:cxnLst/>
              <a:rect l="l" t="t" r="r" b="b"/>
              <a:pathLst>
                <a:path w="347" h="393" extrusionOk="0">
                  <a:moveTo>
                    <a:pt x="0" y="1"/>
                  </a:moveTo>
                  <a:lnTo>
                    <a:pt x="347" y="39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5835675" y="2779296"/>
              <a:ext cx="26909" cy="28608"/>
            </a:xfrm>
            <a:custGeom>
              <a:avLst/>
              <a:gdLst/>
              <a:ahLst/>
              <a:cxnLst/>
              <a:rect l="l" t="t" r="r" b="b"/>
              <a:pathLst>
                <a:path w="491" h="522" extrusionOk="0">
                  <a:moveTo>
                    <a:pt x="73" y="0"/>
                  </a:moveTo>
                  <a:cubicBezTo>
                    <a:pt x="57" y="0"/>
                    <a:pt x="41" y="6"/>
                    <a:pt x="29" y="17"/>
                  </a:cubicBezTo>
                  <a:cubicBezTo>
                    <a:pt x="3" y="41"/>
                    <a:pt x="1" y="81"/>
                    <a:pt x="23" y="109"/>
                  </a:cubicBezTo>
                  <a:lnTo>
                    <a:pt x="370" y="500"/>
                  </a:lnTo>
                  <a:cubicBezTo>
                    <a:pt x="382" y="514"/>
                    <a:pt x="400" y="521"/>
                    <a:pt x="418" y="521"/>
                  </a:cubicBezTo>
                  <a:cubicBezTo>
                    <a:pt x="433" y="521"/>
                    <a:pt x="449" y="516"/>
                    <a:pt x="462" y="505"/>
                  </a:cubicBezTo>
                  <a:cubicBezTo>
                    <a:pt x="488" y="480"/>
                    <a:pt x="490" y="439"/>
                    <a:pt x="468" y="412"/>
                  </a:cubicBezTo>
                  <a:lnTo>
                    <a:pt x="121" y="22"/>
                  </a:lnTo>
                  <a:cubicBezTo>
                    <a:pt x="108" y="7"/>
                    <a:pt x="90"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5429797" y="2563753"/>
              <a:ext cx="305922" cy="354588"/>
            </a:xfrm>
            <a:custGeom>
              <a:avLst/>
              <a:gdLst/>
              <a:ahLst/>
              <a:cxnLst/>
              <a:rect l="l" t="t" r="r" b="b"/>
              <a:pathLst>
                <a:path w="5582" h="6470" extrusionOk="0">
                  <a:moveTo>
                    <a:pt x="990" y="0"/>
                  </a:moveTo>
                  <a:lnTo>
                    <a:pt x="70" y="3950"/>
                  </a:lnTo>
                  <a:cubicBezTo>
                    <a:pt x="1" y="4525"/>
                    <a:pt x="151" y="5073"/>
                    <a:pt x="455" y="5513"/>
                  </a:cubicBezTo>
                  <a:cubicBezTo>
                    <a:pt x="878" y="6123"/>
                    <a:pt x="1584" y="6469"/>
                    <a:pt x="2323" y="6469"/>
                  </a:cubicBezTo>
                  <a:cubicBezTo>
                    <a:pt x="2361" y="6469"/>
                    <a:pt x="2399" y="6469"/>
                    <a:pt x="2437" y="6467"/>
                  </a:cubicBezTo>
                  <a:lnTo>
                    <a:pt x="5238" y="6301"/>
                  </a:lnTo>
                  <a:cubicBezTo>
                    <a:pt x="5191" y="6177"/>
                    <a:pt x="5157" y="6046"/>
                    <a:pt x="5144" y="5914"/>
                  </a:cubicBezTo>
                  <a:cubicBezTo>
                    <a:pt x="5073" y="5202"/>
                    <a:pt x="5223" y="4485"/>
                    <a:pt x="5553" y="3843"/>
                  </a:cubicBezTo>
                  <a:cubicBezTo>
                    <a:pt x="5575" y="3801"/>
                    <a:pt x="5581" y="3775"/>
                    <a:pt x="5567" y="3774"/>
                  </a:cubicBezTo>
                  <a:cubicBezTo>
                    <a:pt x="5039" y="3708"/>
                    <a:pt x="3426" y="3510"/>
                    <a:pt x="3427" y="3500"/>
                  </a:cubicBezTo>
                  <a:lnTo>
                    <a:pt x="3878" y="229"/>
                  </a:lnTo>
                  <a:lnTo>
                    <a:pt x="9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5426234" y="2560136"/>
              <a:ext cx="313101" cy="361768"/>
            </a:xfrm>
            <a:custGeom>
              <a:avLst/>
              <a:gdLst/>
              <a:ahLst/>
              <a:cxnLst/>
              <a:rect l="l" t="t" r="r" b="b"/>
              <a:pathLst>
                <a:path w="5713" h="6601" extrusionOk="0">
                  <a:moveTo>
                    <a:pt x="1054" y="0"/>
                  </a:moveTo>
                  <a:cubicBezTo>
                    <a:pt x="1025" y="0"/>
                    <a:pt x="998" y="20"/>
                    <a:pt x="992" y="51"/>
                  </a:cubicBezTo>
                  <a:lnTo>
                    <a:pt x="70" y="4007"/>
                  </a:lnTo>
                  <a:cubicBezTo>
                    <a:pt x="1" y="4575"/>
                    <a:pt x="141" y="5146"/>
                    <a:pt x="467" y="5615"/>
                  </a:cubicBezTo>
                  <a:cubicBezTo>
                    <a:pt x="892" y="6231"/>
                    <a:pt x="1620" y="6600"/>
                    <a:pt x="2389" y="6600"/>
                  </a:cubicBezTo>
                  <a:cubicBezTo>
                    <a:pt x="2428" y="6600"/>
                    <a:pt x="2466" y="6600"/>
                    <a:pt x="2504" y="6596"/>
                  </a:cubicBezTo>
                  <a:lnTo>
                    <a:pt x="5305" y="6430"/>
                  </a:lnTo>
                  <a:cubicBezTo>
                    <a:pt x="5325" y="6429"/>
                    <a:pt x="5344" y="6418"/>
                    <a:pt x="5356" y="6400"/>
                  </a:cubicBezTo>
                  <a:cubicBezTo>
                    <a:pt x="5367" y="6383"/>
                    <a:pt x="5370" y="6362"/>
                    <a:pt x="5362" y="6342"/>
                  </a:cubicBezTo>
                  <a:cubicBezTo>
                    <a:pt x="5315" y="6218"/>
                    <a:pt x="5285" y="6093"/>
                    <a:pt x="5273" y="5971"/>
                  </a:cubicBezTo>
                  <a:cubicBezTo>
                    <a:pt x="5202" y="5286"/>
                    <a:pt x="5341" y="4583"/>
                    <a:pt x="5673" y="3937"/>
                  </a:cubicBezTo>
                  <a:cubicBezTo>
                    <a:pt x="5699" y="3886"/>
                    <a:pt x="5713" y="3847"/>
                    <a:pt x="5693" y="3811"/>
                  </a:cubicBezTo>
                  <a:cubicBezTo>
                    <a:pt x="5682" y="3793"/>
                    <a:pt x="5658" y="3776"/>
                    <a:pt x="5637" y="3773"/>
                  </a:cubicBezTo>
                  <a:cubicBezTo>
                    <a:pt x="4533" y="3638"/>
                    <a:pt x="3769" y="3542"/>
                    <a:pt x="3561" y="3512"/>
                  </a:cubicBezTo>
                  <a:lnTo>
                    <a:pt x="4005" y="301"/>
                  </a:lnTo>
                  <a:cubicBezTo>
                    <a:pt x="4010" y="266"/>
                    <a:pt x="3985" y="233"/>
                    <a:pt x="3949" y="228"/>
                  </a:cubicBezTo>
                  <a:cubicBezTo>
                    <a:pt x="3946" y="228"/>
                    <a:pt x="3943" y="227"/>
                    <a:pt x="3940" y="227"/>
                  </a:cubicBezTo>
                  <a:cubicBezTo>
                    <a:pt x="3909" y="227"/>
                    <a:pt x="3881" y="252"/>
                    <a:pt x="3877" y="283"/>
                  </a:cubicBezTo>
                  <a:lnTo>
                    <a:pt x="3425" y="3555"/>
                  </a:lnTo>
                  <a:cubicBezTo>
                    <a:pt x="3424" y="3572"/>
                    <a:pt x="3428" y="3590"/>
                    <a:pt x="3439" y="3603"/>
                  </a:cubicBezTo>
                  <a:cubicBezTo>
                    <a:pt x="3462" y="3634"/>
                    <a:pt x="3465" y="3638"/>
                    <a:pt x="5552" y="3893"/>
                  </a:cubicBezTo>
                  <a:cubicBezTo>
                    <a:pt x="5214" y="4557"/>
                    <a:pt x="5073" y="5280"/>
                    <a:pt x="5144" y="5985"/>
                  </a:cubicBezTo>
                  <a:cubicBezTo>
                    <a:pt x="5154" y="6092"/>
                    <a:pt x="5178" y="6199"/>
                    <a:pt x="5212" y="6305"/>
                  </a:cubicBezTo>
                  <a:lnTo>
                    <a:pt x="2497" y="6466"/>
                  </a:lnTo>
                  <a:cubicBezTo>
                    <a:pt x="2461" y="6468"/>
                    <a:pt x="2424" y="6469"/>
                    <a:pt x="2387" y="6469"/>
                  </a:cubicBezTo>
                  <a:cubicBezTo>
                    <a:pt x="1660" y="6469"/>
                    <a:pt x="973" y="6121"/>
                    <a:pt x="572" y="5542"/>
                  </a:cubicBezTo>
                  <a:cubicBezTo>
                    <a:pt x="265" y="5097"/>
                    <a:pt x="133" y="4559"/>
                    <a:pt x="198" y="4031"/>
                  </a:cubicBezTo>
                  <a:lnTo>
                    <a:pt x="1117" y="80"/>
                  </a:lnTo>
                  <a:cubicBezTo>
                    <a:pt x="1127" y="44"/>
                    <a:pt x="1105" y="10"/>
                    <a:pt x="1069" y="2"/>
                  </a:cubicBezTo>
                  <a:cubicBezTo>
                    <a:pt x="1064" y="1"/>
                    <a:pt x="1059" y="0"/>
                    <a:pt x="1054"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a:off x="5426234" y="2560136"/>
              <a:ext cx="313101" cy="361768"/>
            </a:xfrm>
            <a:custGeom>
              <a:avLst/>
              <a:gdLst/>
              <a:ahLst/>
              <a:cxnLst/>
              <a:rect l="l" t="t" r="r" b="b"/>
              <a:pathLst>
                <a:path w="5713" h="6601" extrusionOk="0">
                  <a:moveTo>
                    <a:pt x="1054" y="0"/>
                  </a:moveTo>
                  <a:cubicBezTo>
                    <a:pt x="1025" y="0"/>
                    <a:pt x="998" y="20"/>
                    <a:pt x="992" y="51"/>
                  </a:cubicBezTo>
                  <a:lnTo>
                    <a:pt x="70" y="4007"/>
                  </a:lnTo>
                  <a:cubicBezTo>
                    <a:pt x="1" y="4575"/>
                    <a:pt x="141" y="5146"/>
                    <a:pt x="467" y="5615"/>
                  </a:cubicBezTo>
                  <a:cubicBezTo>
                    <a:pt x="892" y="6231"/>
                    <a:pt x="1620" y="6600"/>
                    <a:pt x="2389" y="6600"/>
                  </a:cubicBezTo>
                  <a:cubicBezTo>
                    <a:pt x="2428" y="6600"/>
                    <a:pt x="2466" y="6600"/>
                    <a:pt x="2504" y="6596"/>
                  </a:cubicBezTo>
                  <a:lnTo>
                    <a:pt x="5305" y="6430"/>
                  </a:lnTo>
                  <a:cubicBezTo>
                    <a:pt x="5325" y="6429"/>
                    <a:pt x="5344" y="6418"/>
                    <a:pt x="5356" y="6400"/>
                  </a:cubicBezTo>
                  <a:cubicBezTo>
                    <a:pt x="5367" y="6383"/>
                    <a:pt x="5370" y="6362"/>
                    <a:pt x="5362" y="6342"/>
                  </a:cubicBezTo>
                  <a:cubicBezTo>
                    <a:pt x="5315" y="6218"/>
                    <a:pt x="5285" y="6093"/>
                    <a:pt x="5273" y="5971"/>
                  </a:cubicBezTo>
                  <a:cubicBezTo>
                    <a:pt x="5202" y="5286"/>
                    <a:pt x="5341" y="4583"/>
                    <a:pt x="5673" y="3937"/>
                  </a:cubicBezTo>
                  <a:cubicBezTo>
                    <a:pt x="5699" y="3886"/>
                    <a:pt x="5713" y="3847"/>
                    <a:pt x="5693" y="3811"/>
                  </a:cubicBezTo>
                  <a:cubicBezTo>
                    <a:pt x="5682" y="3793"/>
                    <a:pt x="5658" y="3776"/>
                    <a:pt x="5637" y="3773"/>
                  </a:cubicBezTo>
                  <a:cubicBezTo>
                    <a:pt x="4533" y="3638"/>
                    <a:pt x="3769" y="3542"/>
                    <a:pt x="3561" y="3512"/>
                  </a:cubicBezTo>
                  <a:lnTo>
                    <a:pt x="4005" y="301"/>
                  </a:lnTo>
                  <a:cubicBezTo>
                    <a:pt x="4010" y="266"/>
                    <a:pt x="3985" y="233"/>
                    <a:pt x="3949" y="228"/>
                  </a:cubicBezTo>
                  <a:cubicBezTo>
                    <a:pt x="3946" y="228"/>
                    <a:pt x="3943" y="227"/>
                    <a:pt x="3940" y="227"/>
                  </a:cubicBezTo>
                  <a:cubicBezTo>
                    <a:pt x="3909" y="227"/>
                    <a:pt x="3881" y="252"/>
                    <a:pt x="3877" y="283"/>
                  </a:cubicBezTo>
                  <a:lnTo>
                    <a:pt x="3425" y="3555"/>
                  </a:lnTo>
                  <a:cubicBezTo>
                    <a:pt x="3424" y="3572"/>
                    <a:pt x="3428" y="3590"/>
                    <a:pt x="3439" y="3603"/>
                  </a:cubicBezTo>
                  <a:cubicBezTo>
                    <a:pt x="3462" y="3634"/>
                    <a:pt x="3465" y="3638"/>
                    <a:pt x="5552" y="3893"/>
                  </a:cubicBezTo>
                  <a:cubicBezTo>
                    <a:pt x="5214" y="4557"/>
                    <a:pt x="5073" y="5280"/>
                    <a:pt x="5144" y="5985"/>
                  </a:cubicBezTo>
                  <a:cubicBezTo>
                    <a:pt x="5154" y="6092"/>
                    <a:pt x="5178" y="6199"/>
                    <a:pt x="5212" y="6305"/>
                  </a:cubicBezTo>
                  <a:lnTo>
                    <a:pt x="2497" y="6466"/>
                  </a:lnTo>
                  <a:cubicBezTo>
                    <a:pt x="2461" y="6468"/>
                    <a:pt x="2424" y="6469"/>
                    <a:pt x="2387" y="6469"/>
                  </a:cubicBezTo>
                  <a:cubicBezTo>
                    <a:pt x="1660" y="6469"/>
                    <a:pt x="973" y="6121"/>
                    <a:pt x="572" y="5542"/>
                  </a:cubicBezTo>
                  <a:cubicBezTo>
                    <a:pt x="265" y="5097"/>
                    <a:pt x="133" y="4559"/>
                    <a:pt x="198" y="4031"/>
                  </a:cubicBezTo>
                  <a:lnTo>
                    <a:pt x="1117" y="80"/>
                  </a:lnTo>
                  <a:cubicBezTo>
                    <a:pt x="1127" y="44"/>
                    <a:pt x="1105" y="10"/>
                    <a:pt x="1069" y="2"/>
                  </a:cubicBezTo>
                  <a:cubicBezTo>
                    <a:pt x="1064" y="1"/>
                    <a:pt x="1059"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a:off x="5677073" y="2883972"/>
              <a:ext cx="12496" cy="11619"/>
            </a:xfrm>
            <a:custGeom>
              <a:avLst/>
              <a:gdLst/>
              <a:ahLst/>
              <a:cxnLst/>
              <a:rect l="l" t="t" r="r" b="b"/>
              <a:pathLst>
                <a:path w="228" h="212" extrusionOk="0">
                  <a:moveTo>
                    <a:pt x="113" y="1"/>
                  </a:moveTo>
                  <a:cubicBezTo>
                    <a:pt x="63" y="1"/>
                    <a:pt x="18" y="38"/>
                    <a:pt x="10" y="89"/>
                  </a:cubicBezTo>
                  <a:cubicBezTo>
                    <a:pt x="0" y="146"/>
                    <a:pt x="40" y="200"/>
                    <a:pt x="97" y="210"/>
                  </a:cubicBezTo>
                  <a:cubicBezTo>
                    <a:pt x="102" y="211"/>
                    <a:pt x="108" y="211"/>
                    <a:pt x="114" y="211"/>
                  </a:cubicBezTo>
                  <a:cubicBezTo>
                    <a:pt x="164" y="211"/>
                    <a:pt x="209" y="174"/>
                    <a:pt x="217" y="122"/>
                  </a:cubicBezTo>
                  <a:cubicBezTo>
                    <a:pt x="227" y="65"/>
                    <a:pt x="188" y="11"/>
                    <a:pt x="130" y="2"/>
                  </a:cubicBezTo>
                  <a:cubicBezTo>
                    <a:pt x="124" y="1"/>
                    <a:pt x="119" y="1"/>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a:off x="5673620" y="2880410"/>
              <a:ext cx="19730" cy="18743"/>
            </a:xfrm>
            <a:custGeom>
              <a:avLst/>
              <a:gdLst/>
              <a:ahLst/>
              <a:cxnLst/>
              <a:rect l="l" t="t" r="r" b="b"/>
              <a:pathLst>
                <a:path w="360" h="342" extrusionOk="0">
                  <a:moveTo>
                    <a:pt x="182" y="130"/>
                  </a:moveTo>
                  <a:cubicBezTo>
                    <a:pt x="203" y="135"/>
                    <a:pt x="219" y="155"/>
                    <a:pt x="215" y="177"/>
                  </a:cubicBezTo>
                  <a:cubicBezTo>
                    <a:pt x="212" y="198"/>
                    <a:pt x="194" y="212"/>
                    <a:pt x="174" y="212"/>
                  </a:cubicBezTo>
                  <a:cubicBezTo>
                    <a:pt x="172" y="212"/>
                    <a:pt x="170" y="212"/>
                    <a:pt x="168" y="211"/>
                  </a:cubicBezTo>
                  <a:cubicBezTo>
                    <a:pt x="158" y="208"/>
                    <a:pt x="149" y="203"/>
                    <a:pt x="142" y="195"/>
                  </a:cubicBezTo>
                  <a:cubicBezTo>
                    <a:pt x="137" y="186"/>
                    <a:pt x="135" y="175"/>
                    <a:pt x="136" y="165"/>
                  </a:cubicBezTo>
                  <a:cubicBezTo>
                    <a:pt x="140" y="145"/>
                    <a:pt x="157" y="130"/>
                    <a:pt x="176" y="130"/>
                  </a:cubicBezTo>
                  <a:close/>
                  <a:moveTo>
                    <a:pt x="176" y="0"/>
                  </a:moveTo>
                  <a:cubicBezTo>
                    <a:pt x="94" y="0"/>
                    <a:pt x="23" y="60"/>
                    <a:pt x="9" y="143"/>
                  </a:cubicBezTo>
                  <a:cubicBezTo>
                    <a:pt x="1" y="187"/>
                    <a:pt x="12" y="232"/>
                    <a:pt x="38" y="269"/>
                  </a:cubicBezTo>
                  <a:cubicBezTo>
                    <a:pt x="64" y="307"/>
                    <a:pt x="104" y="331"/>
                    <a:pt x="149" y="338"/>
                  </a:cubicBezTo>
                  <a:cubicBezTo>
                    <a:pt x="158" y="340"/>
                    <a:pt x="167" y="341"/>
                    <a:pt x="176" y="341"/>
                  </a:cubicBezTo>
                  <a:cubicBezTo>
                    <a:pt x="258" y="341"/>
                    <a:pt x="331" y="281"/>
                    <a:pt x="344" y="198"/>
                  </a:cubicBezTo>
                  <a:cubicBezTo>
                    <a:pt x="360" y="104"/>
                    <a:pt x="297" y="18"/>
                    <a:pt x="204" y="3"/>
                  </a:cubicBezTo>
                  <a:cubicBezTo>
                    <a:pt x="195" y="1"/>
                    <a:pt x="18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2"/>
            <p:cNvSpPr/>
            <p:nvPr/>
          </p:nvSpPr>
          <p:spPr>
            <a:xfrm>
              <a:off x="5653671" y="2848514"/>
              <a:ext cx="17812" cy="66204"/>
            </a:xfrm>
            <a:custGeom>
              <a:avLst/>
              <a:gdLst/>
              <a:ahLst/>
              <a:cxnLst/>
              <a:rect l="l" t="t" r="r" b="b"/>
              <a:pathLst>
                <a:path w="325" h="1208" extrusionOk="0">
                  <a:moveTo>
                    <a:pt x="166" y="0"/>
                  </a:moveTo>
                  <a:cubicBezTo>
                    <a:pt x="135" y="0"/>
                    <a:pt x="106" y="24"/>
                    <a:pt x="101" y="57"/>
                  </a:cubicBezTo>
                  <a:cubicBezTo>
                    <a:pt x="1" y="816"/>
                    <a:pt x="187" y="1161"/>
                    <a:pt x="195" y="1174"/>
                  </a:cubicBezTo>
                  <a:cubicBezTo>
                    <a:pt x="208" y="1195"/>
                    <a:pt x="230" y="1207"/>
                    <a:pt x="252" y="1207"/>
                  </a:cubicBezTo>
                  <a:cubicBezTo>
                    <a:pt x="264" y="1207"/>
                    <a:pt x="275" y="1204"/>
                    <a:pt x="282" y="1199"/>
                  </a:cubicBezTo>
                  <a:cubicBezTo>
                    <a:pt x="313" y="1183"/>
                    <a:pt x="324" y="1142"/>
                    <a:pt x="308" y="1111"/>
                  </a:cubicBezTo>
                  <a:cubicBezTo>
                    <a:pt x="307" y="1107"/>
                    <a:pt x="136" y="784"/>
                    <a:pt x="230" y="73"/>
                  </a:cubicBezTo>
                  <a:cubicBezTo>
                    <a:pt x="235" y="38"/>
                    <a:pt x="209" y="6"/>
                    <a:pt x="174" y="0"/>
                  </a:cubicBezTo>
                  <a:cubicBezTo>
                    <a:pt x="171" y="0"/>
                    <a:pt x="169"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2"/>
            <p:cNvSpPr/>
            <p:nvPr/>
          </p:nvSpPr>
          <p:spPr>
            <a:xfrm>
              <a:off x="5569163" y="2733535"/>
              <a:ext cx="57545" cy="23237"/>
            </a:xfrm>
            <a:custGeom>
              <a:avLst/>
              <a:gdLst/>
              <a:ahLst/>
              <a:cxnLst/>
              <a:rect l="l" t="t" r="r" b="b"/>
              <a:pathLst>
                <a:path w="1050" h="424" extrusionOk="0">
                  <a:moveTo>
                    <a:pt x="947" y="0"/>
                  </a:moveTo>
                  <a:lnTo>
                    <a:pt x="1" y="353"/>
                  </a:lnTo>
                  <a:lnTo>
                    <a:pt x="884" y="412"/>
                  </a:lnTo>
                  <a:lnTo>
                    <a:pt x="1050" y="423"/>
                  </a:lnTo>
                  <a:lnTo>
                    <a:pt x="883" y="402"/>
                  </a:lnTo>
                  <a:lnTo>
                    <a:pt x="94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2"/>
            <p:cNvSpPr/>
            <p:nvPr/>
          </p:nvSpPr>
          <p:spPr>
            <a:xfrm>
              <a:off x="5565491" y="2729918"/>
              <a:ext cx="64944" cy="30417"/>
            </a:xfrm>
            <a:custGeom>
              <a:avLst/>
              <a:gdLst/>
              <a:ahLst/>
              <a:cxnLst/>
              <a:rect l="l" t="t" r="r" b="b"/>
              <a:pathLst>
                <a:path w="1185" h="555" extrusionOk="0">
                  <a:moveTo>
                    <a:pt x="932" y="166"/>
                  </a:moveTo>
                  <a:lnTo>
                    <a:pt x="894" y="410"/>
                  </a:lnTo>
                  <a:lnTo>
                    <a:pt x="372" y="374"/>
                  </a:lnTo>
                  <a:lnTo>
                    <a:pt x="932" y="166"/>
                  </a:lnTo>
                  <a:close/>
                  <a:moveTo>
                    <a:pt x="1016" y="1"/>
                  </a:moveTo>
                  <a:cubicBezTo>
                    <a:pt x="1008" y="1"/>
                    <a:pt x="1001" y="2"/>
                    <a:pt x="993" y="5"/>
                  </a:cubicBezTo>
                  <a:lnTo>
                    <a:pt x="45" y="358"/>
                  </a:lnTo>
                  <a:cubicBezTo>
                    <a:pt x="17" y="368"/>
                    <a:pt x="0" y="398"/>
                    <a:pt x="3" y="427"/>
                  </a:cubicBezTo>
                  <a:cubicBezTo>
                    <a:pt x="7" y="458"/>
                    <a:pt x="32" y="481"/>
                    <a:pt x="63" y="483"/>
                  </a:cubicBezTo>
                  <a:lnTo>
                    <a:pt x="1113" y="555"/>
                  </a:lnTo>
                  <a:lnTo>
                    <a:pt x="1117" y="555"/>
                  </a:lnTo>
                  <a:cubicBezTo>
                    <a:pt x="1150" y="555"/>
                    <a:pt x="1179" y="529"/>
                    <a:pt x="1183" y="493"/>
                  </a:cubicBezTo>
                  <a:cubicBezTo>
                    <a:pt x="1184" y="457"/>
                    <a:pt x="1158" y="426"/>
                    <a:pt x="1122" y="424"/>
                  </a:cubicBezTo>
                  <a:lnTo>
                    <a:pt x="1024" y="417"/>
                  </a:lnTo>
                  <a:lnTo>
                    <a:pt x="1080" y="76"/>
                  </a:lnTo>
                  <a:cubicBezTo>
                    <a:pt x="1082" y="53"/>
                    <a:pt x="1075" y="30"/>
                    <a:pt x="1057" y="15"/>
                  </a:cubicBezTo>
                  <a:cubicBezTo>
                    <a:pt x="1045" y="6"/>
                    <a:pt x="1031" y="1"/>
                    <a:pt x="1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2"/>
            <p:cNvSpPr/>
            <p:nvPr/>
          </p:nvSpPr>
          <p:spPr>
            <a:xfrm>
              <a:off x="5526197" y="1854645"/>
              <a:ext cx="78864" cy="78810"/>
            </a:xfrm>
            <a:custGeom>
              <a:avLst/>
              <a:gdLst/>
              <a:ahLst/>
              <a:cxnLst/>
              <a:rect l="l" t="t" r="r" b="b"/>
              <a:pathLst>
                <a:path w="1439" h="1438" extrusionOk="0">
                  <a:moveTo>
                    <a:pt x="722" y="128"/>
                  </a:moveTo>
                  <a:lnTo>
                    <a:pt x="925" y="499"/>
                  </a:lnTo>
                  <a:cubicBezTo>
                    <a:pt x="928" y="508"/>
                    <a:pt x="935" y="513"/>
                    <a:pt x="941" y="517"/>
                  </a:cubicBezTo>
                  <a:lnTo>
                    <a:pt x="1312" y="721"/>
                  </a:lnTo>
                  <a:lnTo>
                    <a:pt x="940" y="924"/>
                  </a:lnTo>
                  <a:cubicBezTo>
                    <a:pt x="932" y="928"/>
                    <a:pt x="927" y="934"/>
                    <a:pt x="923" y="940"/>
                  </a:cubicBezTo>
                  <a:lnTo>
                    <a:pt x="718" y="1312"/>
                  </a:lnTo>
                  <a:lnTo>
                    <a:pt x="516" y="939"/>
                  </a:lnTo>
                  <a:cubicBezTo>
                    <a:pt x="512" y="932"/>
                    <a:pt x="505" y="926"/>
                    <a:pt x="499" y="923"/>
                  </a:cubicBezTo>
                  <a:lnTo>
                    <a:pt x="128" y="717"/>
                  </a:lnTo>
                  <a:lnTo>
                    <a:pt x="500" y="515"/>
                  </a:lnTo>
                  <a:cubicBezTo>
                    <a:pt x="507" y="512"/>
                    <a:pt x="513" y="504"/>
                    <a:pt x="517" y="498"/>
                  </a:cubicBezTo>
                  <a:lnTo>
                    <a:pt x="722" y="128"/>
                  </a:lnTo>
                  <a:close/>
                  <a:moveTo>
                    <a:pt x="722" y="0"/>
                  </a:moveTo>
                  <a:cubicBezTo>
                    <a:pt x="707" y="0"/>
                    <a:pt x="693" y="8"/>
                    <a:pt x="686" y="21"/>
                  </a:cubicBezTo>
                  <a:lnTo>
                    <a:pt x="450" y="447"/>
                  </a:lnTo>
                  <a:lnTo>
                    <a:pt x="23" y="680"/>
                  </a:lnTo>
                  <a:cubicBezTo>
                    <a:pt x="8" y="688"/>
                    <a:pt x="1" y="701"/>
                    <a:pt x="1" y="716"/>
                  </a:cubicBezTo>
                  <a:cubicBezTo>
                    <a:pt x="1" y="732"/>
                    <a:pt x="8" y="744"/>
                    <a:pt x="22" y="752"/>
                  </a:cubicBezTo>
                  <a:lnTo>
                    <a:pt x="448" y="987"/>
                  </a:lnTo>
                  <a:lnTo>
                    <a:pt x="681" y="1416"/>
                  </a:lnTo>
                  <a:cubicBezTo>
                    <a:pt x="688" y="1430"/>
                    <a:pt x="701" y="1437"/>
                    <a:pt x="717" y="1437"/>
                  </a:cubicBezTo>
                  <a:cubicBezTo>
                    <a:pt x="733" y="1437"/>
                    <a:pt x="746" y="1428"/>
                    <a:pt x="753" y="1417"/>
                  </a:cubicBezTo>
                  <a:lnTo>
                    <a:pt x="988" y="990"/>
                  </a:lnTo>
                  <a:lnTo>
                    <a:pt x="1415" y="758"/>
                  </a:lnTo>
                  <a:cubicBezTo>
                    <a:pt x="1430" y="750"/>
                    <a:pt x="1438" y="737"/>
                    <a:pt x="1438" y="721"/>
                  </a:cubicBezTo>
                  <a:cubicBezTo>
                    <a:pt x="1438" y="706"/>
                    <a:pt x="1430" y="693"/>
                    <a:pt x="1418" y="685"/>
                  </a:cubicBezTo>
                  <a:lnTo>
                    <a:pt x="990" y="450"/>
                  </a:lnTo>
                  <a:lnTo>
                    <a:pt x="759" y="22"/>
                  </a:lnTo>
                  <a:cubicBezTo>
                    <a:pt x="750" y="8"/>
                    <a:pt x="738" y="0"/>
                    <a:pt x="7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2"/>
            <p:cNvSpPr/>
            <p:nvPr/>
          </p:nvSpPr>
          <p:spPr>
            <a:xfrm>
              <a:off x="7964648" y="2614994"/>
              <a:ext cx="46365" cy="46420"/>
            </a:xfrm>
            <a:custGeom>
              <a:avLst/>
              <a:gdLst/>
              <a:ahLst/>
              <a:cxnLst/>
              <a:rect l="l" t="t" r="r" b="b"/>
              <a:pathLst>
                <a:path w="846" h="847" extrusionOk="0">
                  <a:moveTo>
                    <a:pt x="423" y="127"/>
                  </a:moveTo>
                  <a:lnTo>
                    <a:pt x="522" y="307"/>
                  </a:lnTo>
                  <a:cubicBezTo>
                    <a:pt x="526" y="315"/>
                    <a:pt x="532" y="321"/>
                    <a:pt x="539" y="324"/>
                  </a:cubicBezTo>
                  <a:lnTo>
                    <a:pt x="719" y="425"/>
                  </a:lnTo>
                  <a:lnTo>
                    <a:pt x="539" y="523"/>
                  </a:lnTo>
                  <a:cubicBezTo>
                    <a:pt x="531" y="526"/>
                    <a:pt x="526" y="534"/>
                    <a:pt x="522" y="540"/>
                  </a:cubicBezTo>
                  <a:lnTo>
                    <a:pt x="423" y="721"/>
                  </a:lnTo>
                  <a:lnTo>
                    <a:pt x="325" y="540"/>
                  </a:lnTo>
                  <a:cubicBezTo>
                    <a:pt x="321" y="532"/>
                    <a:pt x="315" y="526"/>
                    <a:pt x="308" y="523"/>
                  </a:cubicBezTo>
                  <a:lnTo>
                    <a:pt x="128" y="423"/>
                  </a:lnTo>
                  <a:lnTo>
                    <a:pt x="306" y="324"/>
                  </a:lnTo>
                  <a:cubicBezTo>
                    <a:pt x="315" y="321"/>
                    <a:pt x="320" y="314"/>
                    <a:pt x="323" y="307"/>
                  </a:cubicBezTo>
                  <a:lnTo>
                    <a:pt x="423" y="127"/>
                  </a:lnTo>
                  <a:close/>
                  <a:moveTo>
                    <a:pt x="425" y="0"/>
                  </a:moveTo>
                  <a:cubicBezTo>
                    <a:pt x="409" y="0"/>
                    <a:pt x="396" y="8"/>
                    <a:pt x="388" y="21"/>
                  </a:cubicBezTo>
                  <a:lnTo>
                    <a:pt x="258" y="257"/>
                  </a:lnTo>
                  <a:lnTo>
                    <a:pt x="23" y="385"/>
                  </a:lnTo>
                  <a:cubicBezTo>
                    <a:pt x="8" y="393"/>
                    <a:pt x="0" y="406"/>
                    <a:pt x="0" y="422"/>
                  </a:cubicBezTo>
                  <a:cubicBezTo>
                    <a:pt x="0" y="437"/>
                    <a:pt x="8" y="450"/>
                    <a:pt x="21" y="458"/>
                  </a:cubicBezTo>
                  <a:lnTo>
                    <a:pt x="257" y="588"/>
                  </a:lnTo>
                  <a:lnTo>
                    <a:pt x="386" y="824"/>
                  </a:lnTo>
                  <a:cubicBezTo>
                    <a:pt x="393" y="838"/>
                    <a:pt x="407" y="846"/>
                    <a:pt x="422" y="846"/>
                  </a:cubicBezTo>
                  <a:cubicBezTo>
                    <a:pt x="438" y="846"/>
                    <a:pt x="451" y="838"/>
                    <a:pt x="459" y="825"/>
                  </a:cubicBezTo>
                  <a:lnTo>
                    <a:pt x="588" y="589"/>
                  </a:lnTo>
                  <a:lnTo>
                    <a:pt x="824" y="461"/>
                  </a:lnTo>
                  <a:cubicBezTo>
                    <a:pt x="839" y="453"/>
                    <a:pt x="846" y="440"/>
                    <a:pt x="846" y="425"/>
                  </a:cubicBezTo>
                  <a:cubicBezTo>
                    <a:pt x="846" y="409"/>
                    <a:pt x="839" y="396"/>
                    <a:pt x="825" y="388"/>
                  </a:cubicBezTo>
                  <a:lnTo>
                    <a:pt x="590" y="259"/>
                  </a:lnTo>
                  <a:lnTo>
                    <a:pt x="461" y="22"/>
                  </a:lnTo>
                  <a:cubicBezTo>
                    <a:pt x="454" y="8"/>
                    <a:pt x="440" y="0"/>
                    <a:pt x="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2"/>
            <p:cNvSpPr/>
            <p:nvPr/>
          </p:nvSpPr>
          <p:spPr>
            <a:xfrm>
              <a:off x="6750026" y="1923643"/>
              <a:ext cx="72781" cy="72836"/>
            </a:xfrm>
            <a:custGeom>
              <a:avLst/>
              <a:gdLst/>
              <a:ahLst/>
              <a:cxnLst/>
              <a:rect l="l" t="t" r="r" b="b"/>
              <a:pathLst>
                <a:path w="1328" h="1329" extrusionOk="0">
                  <a:moveTo>
                    <a:pt x="665" y="128"/>
                  </a:moveTo>
                  <a:lnTo>
                    <a:pt x="849" y="465"/>
                  </a:lnTo>
                  <a:cubicBezTo>
                    <a:pt x="852" y="473"/>
                    <a:pt x="859" y="478"/>
                    <a:pt x="866" y="482"/>
                  </a:cubicBezTo>
                  <a:lnTo>
                    <a:pt x="1202" y="667"/>
                  </a:lnTo>
                  <a:lnTo>
                    <a:pt x="865" y="851"/>
                  </a:lnTo>
                  <a:cubicBezTo>
                    <a:pt x="856" y="854"/>
                    <a:pt x="851" y="860"/>
                    <a:pt x="847" y="867"/>
                  </a:cubicBezTo>
                  <a:lnTo>
                    <a:pt x="663" y="1203"/>
                  </a:lnTo>
                  <a:lnTo>
                    <a:pt x="481" y="865"/>
                  </a:lnTo>
                  <a:cubicBezTo>
                    <a:pt x="476" y="858"/>
                    <a:pt x="470" y="853"/>
                    <a:pt x="463" y="849"/>
                  </a:cubicBezTo>
                  <a:lnTo>
                    <a:pt x="128" y="664"/>
                  </a:lnTo>
                  <a:lnTo>
                    <a:pt x="465" y="480"/>
                  </a:lnTo>
                  <a:cubicBezTo>
                    <a:pt x="472" y="477"/>
                    <a:pt x="477" y="470"/>
                    <a:pt x="482" y="464"/>
                  </a:cubicBezTo>
                  <a:lnTo>
                    <a:pt x="665" y="128"/>
                  </a:lnTo>
                  <a:close/>
                  <a:moveTo>
                    <a:pt x="665" y="1"/>
                  </a:moveTo>
                  <a:cubicBezTo>
                    <a:pt x="650" y="1"/>
                    <a:pt x="637" y="8"/>
                    <a:pt x="629" y="22"/>
                  </a:cubicBezTo>
                  <a:lnTo>
                    <a:pt x="414" y="413"/>
                  </a:lnTo>
                  <a:lnTo>
                    <a:pt x="22" y="626"/>
                  </a:lnTo>
                  <a:cubicBezTo>
                    <a:pt x="8" y="634"/>
                    <a:pt x="0" y="646"/>
                    <a:pt x="0" y="662"/>
                  </a:cubicBezTo>
                  <a:cubicBezTo>
                    <a:pt x="0" y="678"/>
                    <a:pt x="8" y="691"/>
                    <a:pt x="21" y="698"/>
                  </a:cubicBezTo>
                  <a:lnTo>
                    <a:pt x="413" y="914"/>
                  </a:lnTo>
                  <a:lnTo>
                    <a:pt x="626" y="1305"/>
                  </a:lnTo>
                  <a:cubicBezTo>
                    <a:pt x="633" y="1320"/>
                    <a:pt x="647" y="1328"/>
                    <a:pt x="662" y="1328"/>
                  </a:cubicBezTo>
                  <a:cubicBezTo>
                    <a:pt x="678" y="1328"/>
                    <a:pt x="690" y="1320"/>
                    <a:pt x="698" y="1308"/>
                  </a:cubicBezTo>
                  <a:lnTo>
                    <a:pt x="913" y="915"/>
                  </a:lnTo>
                  <a:lnTo>
                    <a:pt x="1306" y="702"/>
                  </a:lnTo>
                  <a:cubicBezTo>
                    <a:pt x="1319" y="695"/>
                    <a:pt x="1327" y="682"/>
                    <a:pt x="1327" y="666"/>
                  </a:cubicBezTo>
                  <a:cubicBezTo>
                    <a:pt x="1327" y="651"/>
                    <a:pt x="1319" y="638"/>
                    <a:pt x="1307" y="630"/>
                  </a:cubicBezTo>
                  <a:lnTo>
                    <a:pt x="914" y="415"/>
                  </a:lnTo>
                  <a:lnTo>
                    <a:pt x="702" y="23"/>
                  </a:lnTo>
                  <a:cubicBezTo>
                    <a:pt x="694" y="8"/>
                    <a:pt x="681" y="1"/>
                    <a:pt x="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a:off x="5221815" y="2457543"/>
              <a:ext cx="55" cy="25046"/>
            </a:xfrm>
            <a:custGeom>
              <a:avLst/>
              <a:gdLst/>
              <a:ahLst/>
              <a:cxnLst/>
              <a:rect l="l" t="t" r="r" b="b"/>
              <a:pathLst>
                <a:path w="1" h="457" extrusionOk="0">
                  <a:moveTo>
                    <a:pt x="1" y="1"/>
                  </a:moveTo>
                  <a:lnTo>
                    <a:pt x="1"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2"/>
            <p:cNvSpPr/>
            <p:nvPr/>
          </p:nvSpPr>
          <p:spPr>
            <a:xfrm>
              <a:off x="5219568" y="2455296"/>
              <a:ext cx="4604" cy="29540"/>
            </a:xfrm>
            <a:custGeom>
              <a:avLst/>
              <a:gdLst/>
              <a:ahLst/>
              <a:cxnLst/>
              <a:rect l="l" t="t" r="r" b="b"/>
              <a:pathLst>
                <a:path w="84" h="539" extrusionOk="0">
                  <a:moveTo>
                    <a:pt x="42" y="0"/>
                  </a:moveTo>
                  <a:cubicBezTo>
                    <a:pt x="19" y="0"/>
                    <a:pt x="0" y="19"/>
                    <a:pt x="0" y="42"/>
                  </a:cubicBezTo>
                  <a:lnTo>
                    <a:pt x="0" y="497"/>
                  </a:lnTo>
                  <a:cubicBezTo>
                    <a:pt x="0" y="521"/>
                    <a:pt x="19" y="539"/>
                    <a:pt x="42" y="539"/>
                  </a:cubicBezTo>
                  <a:cubicBezTo>
                    <a:pt x="65" y="539"/>
                    <a:pt x="82" y="519"/>
                    <a:pt x="83" y="497"/>
                  </a:cubicBezTo>
                  <a:lnTo>
                    <a:pt x="83" y="42"/>
                  </a:lnTo>
                  <a:cubicBezTo>
                    <a:pt x="83" y="19"/>
                    <a:pt x="66"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2"/>
            <p:cNvSpPr/>
            <p:nvPr/>
          </p:nvSpPr>
          <p:spPr>
            <a:xfrm>
              <a:off x="5221815" y="2521554"/>
              <a:ext cx="55" cy="24991"/>
            </a:xfrm>
            <a:custGeom>
              <a:avLst/>
              <a:gdLst/>
              <a:ahLst/>
              <a:cxnLst/>
              <a:rect l="l" t="t" r="r" b="b"/>
              <a:pathLst>
                <a:path w="1" h="456" extrusionOk="0">
                  <a:moveTo>
                    <a:pt x="1" y="0"/>
                  </a:moveTo>
                  <a:lnTo>
                    <a:pt x="1"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2"/>
            <p:cNvSpPr/>
            <p:nvPr/>
          </p:nvSpPr>
          <p:spPr>
            <a:xfrm>
              <a:off x="5219568" y="2519252"/>
              <a:ext cx="4604" cy="29595"/>
            </a:xfrm>
            <a:custGeom>
              <a:avLst/>
              <a:gdLst/>
              <a:ahLst/>
              <a:cxnLst/>
              <a:rect l="l" t="t" r="r" b="b"/>
              <a:pathLst>
                <a:path w="84" h="540" extrusionOk="0">
                  <a:moveTo>
                    <a:pt x="42" y="1"/>
                  </a:moveTo>
                  <a:cubicBezTo>
                    <a:pt x="19" y="1"/>
                    <a:pt x="0" y="19"/>
                    <a:pt x="0" y="42"/>
                  </a:cubicBezTo>
                  <a:lnTo>
                    <a:pt x="0" y="498"/>
                  </a:lnTo>
                  <a:cubicBezTo>
                    <a:pt x="0" y="522"/>
                    <a:pt x="19" y="539"/>
                    <a:pt x="42" y="539"/>
                  </a:cubicBezTo>
                  <a:cubicBezTo>
                    <a:pt x="65" y="539"/>
                    <a:pt x="82" y="522"/>
                    <a:pt x="83" y="498"/>
                  </a:cubicBezTo>
                  <a:lnTo>
                    <a:pt x="83" y="42"/>
                  </a:lnTo>
                  <a:cubicBezTo>
                    <a:pt x="83"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2"/>
            <p:cNvSpPr/>
            <p:nvPr/>
          </p:nvSpPr>
          <p:spPr>
            <a:xfrm>
              <a:off x="5241326" y="2502098"/>
              <a:ext cx="25046" cy="55"/>
            </a:xfrm>
            <a:custGeom>
              <a:avLst/>
              <a:gdLst/>
              <a:ahLst/>
              <a:cxnLst/>
              <a:rect l="l" t="t" r="r" b="b"/>
              <a:pathLst>
                <a:path w="457" h="1" extrusionOk="0">
                  <a:moveTo>
                    <a:pt x="456"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p:nvPr/>
          </p:nvSpPr>
          <p:spPr>
            <a:xfrm>
              <a:off x="5239079" y="2499687"/>
              <a:ext cx="29540" cy="4658"/>
            </a:xfrm>
            <a:custGeom>
              <a:avLst/>
              <a:gdLst/>
              <a:ahLst/>
              <a:cxnLst/>
              <a:rect l="l" t="t" r="r" b="b"/>
              <a:pathLst>
                <a:path w="539" h="85" extrusionOk="0">
                  <a:moveTo>
                    <a:pt x="42" y="1"/>
                  </a:moveTo>
                  <a:cubicBezTo>
                    <a:pt x="18" y="1"/>
                    <a:pt x="0" y="19"/>
                    <a:pt x="0" y="43"/>
                  </a:cubicBezTo>
                  <a:cubicBezTo>
                    <a:pt x="0" y="66"/>
                    <a:pt x="18" y="85"/>
                    <a:pt x="42" y="85"/>
                  </a:cubicBezTo>
                  <a:lnTo>
                    <a:pt x="497" y="85"/>
                  </a:lnTo>
                  <a:cubicBezTo>
                    <a:pt x="519" y="85"/>
                    <a:pt x="539" y="66"/>
                    <a:pt x="539" y="43"/>
                  </a:cubicBezTo>
                  <a:cubicBezTo>
                    <a:pt x="539" y="19"/>
                    <a:pt x="520"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2"/>
            <p:cNvSpPr/>
            <p:nvPr/>
          </p:nvSpPr>
          <p:spPr>
            <a:xfrm>
              <a:off x="5177369" y="2502098"/>
              <a:ext cx="24991" cy="55"/>
            </a:xfrm>
            <a:custGeom>
              <a:avLst/>
              <a:gdLst/>
              <a:ahLst/>
              <a:cxnLst/>
              <a:rect l="l" t="t" r="r" b="b"/>
              <a:pathLst>
                <a:path w="456" h="1" extrusionOk="0">
                  <a:moveTo>
                    <a:pt x="456"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2"/>
            <p:cNvSpPr/>
            <p:nvPr/>
          </p:nvSpPr>
          <p:spPr>
            <a:xfrm>
              <a:off x="5175067" y="2499687"/>
              <a:ext cx="29595" cy="4658"/>
            </a:xfrm>
            <a:custGeom>
              <a:avLst/>
              <a:gdLst/>
              <a:ahLst/>
              <a:cxnLst/>
              <a:rect l="l" t="t" r="r" b="b"/>
              <a:pathLst>
                <a:path w="540" h="85" extrusionOk="0">
                  <a:moveTo>
                    <a:pt x="42" y="1"/>
                  </a:moveTo>
                  <a:cubicBezTo>
                    <a:pt x="18" y="1"/>
                    <a:pt x="1" y="19"/>
                    <a:pt x="1" y="43"/>
                  </a:cubicBezTo>
                  <a:cubicBezTo>
                    <a:pt x="1" y="66"/>
                    <a:pt x="18" y="85"/>
                    <a:pt x="42" y="85"/>
                  </a:cubicBezTo>
                  <a:lnTo>
                    <a:pt x="498" y="85"/>
                  </a:lnTo>
                  <a:cubicBezTo>
                    <a:pt x="520" y="85"/>
                    <a:pt x="537" y="66"/>
                    <a:pt x="539" y="43"/>
                  </a:cubicBezTo>
                  <a:cubicBezTo>
                    <a:pt x="539" y="19"/>
                    <a:pt x="521" y="1"/>
                    <a:pt x="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2"/>
            <p:cNvSpPr/>
            <p:nvPr/>
          </p:nvSpPr>
          <p:spPr>
            <a:xfrm>
              <a:off x="5190358" y="2515854"/>
              <a:ext cx="17702" cy="17702"/>
            </a:xfrm>
            <a:custGeom>
              <a:avLst/>
              <a:gdLst/>
              <a:ahLst/>
              <a:cxnLst/>
              <a:rect l="l" t="t" r="r" b="b"/>
              <a:pathLst>
                <a:path w="323" h="323" extrusionOk="0">
                  <a:moveTo>
                    <a:pt x="1" y="322"/>
                  </a:moveTo>
                  <a:lnTo>
                    <a:pt x="32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2"/>
            <p:cNvSpPr/>
            <p:nvPr/>
          </p:nvSpPr>
          <p:spPr>
            <a:xfrm>
              <a:off x="5187946" y="2513662"/>
              <a:ext cx="22580" cy="22141"/>
            </a:xfrm>
            <a:custGeom>
              <a:avLst/>
              <a:gdLst/>
              <a:ahLst/>
              <a:cxnLst/>
              <a:rect l="l" t="t" r="r" b="b"/>
              <a:pathLst>
                <a:path w="412" h="404" extrusionOk="0">
                  <a:moveTo>
                    <a:pt x="366" y="1"/>
                  </a:moveTo>
                  <a:cubicBezTo>
                    <a:pt x="356" y="1"/>
                    <a:pt x="345" y="5"/>
                    <a:pt x="338" y="12"/>
                  </a:cubicBezTo>
                  <a:lnTo>
                    <a:pt x="16" y="334"/>
                  </a:lnTo>
                  <a:cubicBezTo>
                    <a:pt x="0" y="351"/>
                    <a:pt x="0" y="377"/>
                    <a:pt x="16" y="392"/>
                  </a:cubicBezTo>
                  <a:cubicBezTo>
                    <a:pt x="23" y="401"/>
                    <a:pt x="34" y="404"/>
                    <a:pt x="45" y="404"/>
                  </a:cubicBezTo>
                  <a:cubicBezTo>
                    <a:pt x="55" y="404"/>
                    <a:pt x="67" y="398"/>
                    <a:pt x="74" y="392"/>
                  </a:cubicBezTo>
                  <a:lnTo>
                    <a:pt x="396" y="71"/>
                  </a:lnTo>
                  <a:cubicBezTo>
                    <a:pt x="411" y="54"/>
                    <a:pt x="411" y="28"/>
                    <a:pt x="396" y="12"/>
                  </a:cubicBezTo>
                  <a:cubicBezTo>
                    <a:pt x="387" y="5"/>
                    <a:pt x="377"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2"/>
            <p:cNvSpPr/>
            <p:nvPr/>
          </p:nvSpPr>
          <p:spPr>
            <a:xfrm>
              <a:off x="5235626" y="2470586"/>
              <a:ext cx="17702" cy="17702"/>
            </a:xfrm>
            <a:custGeom>
              <a:avLst/>
              <a:gdLst/>
              <a:ahLst/>
              <a:cxnLst/>
              <a:rect l="l" t="t" r="r" b="b"/>
              <a:pathLst>
                <a:path w="323" h="323" extrusionOk="0">
                  <a:moveTo>
                    <a:pt x="1" y="322"/>
                  </a:moveTo>
                  <a:lnTo>
                    <a:pt x="32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2"/>
            <p:cNvSpPr/>
            <p:nvPr/>
          </p:nvSpPr>
          <p:spPr>
            <a:xfrm>
              <a:off x="5233215" y="2468394"/>
              <a:ext cx="22634" cy="22141"/>
            </a:xfrm>
            <a:custGeom>
              <a:avLst/>
              <a:gdLst/>
              <a:ahLst/>
              <a:cxnLst/>
              <a:rect l="l" t="t" r="r" b="b"/>
              <a:pathLst>
                <a:path w="413" h="404" extrusionOk="0">
                  <a:moveTo>
                    <a:pt x="366" y="1"/>
                  </a:moveTo>
                  <a:cubicBezTo>
                    <a:pt x="356" y="1"/>
                    <a:pt x="345" y="5"/>
                    <a:pt x="338" y="12"/>
                  </a:cubicBezTo>
                  <a:lnTo>
                    <a:pt x="16" y="334"/>
                  </a:lnTo>
                  <a:cubicBezTo>
                    <a:pt x="0" y="351"/>
                    <a:pt x="0" y="377"/>
                    <a:pt x="16" y="392"/>
                  </a:cubicBezTo>
                  <a:cubicBezTo>
                    <a:pt x="24" y="399"/>
                    <a:pt x="35" y="404"/>
                    <a:pt x="45" y="404"/>
                  </a:cubicBezTo>
                  <a:cubicBezTo>
                    <a:pt x="55" y="404"/>
                    <a:pt x="66" y="399"/>
                    <a:pt x="75" y="392"/>
                  </a:cubicBezTo>
                  <a:lnTo>
                    <a:pt x="396" y="70"/>
                  </a:lnTo>
                  <a:cubicBezTo>
                    <a:pt x="412" y="54"/>
                    <a:pt x="412" y="28"/>
                    <a:pt x="396" y="12"/>
                  </a:cubicBezTo>
                  <a:cubicBezTo>
                    <a:pt x="387" y="5"/>
                    <a:pt x="377"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2"/>
            <p:cNvSpPr/>
            <p:nvPr/>
          </p:nvSpPr>
          <p:spPr>
            <a:xfrm>
              <a:off x="5190358" y="2470586"/>
              <a:ext cx="17702" cy="17702"/>
            </a:xfrm>
            <a:custGeom>
              <a:avLst/>
              <a:gdLst/>
              <a:ahLst/>
              <a:cxnLst/>
              <a:rect l="l" t="t" r="r" b="b"/>
              <a:pathLst>
                <a:path w="323" h="323" extrusionOk="0">
                  <a:moveTo>
                    <a:pt x="1" y="0"/>
                  </a:moveTo>
                  <a:lnTo>
                    <a:pt x="323" y="3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2"/>
            <p:cNvSpPr/>
            <p:nvPr/>
          </p:nvSpPr>
          <p:spPr>
            <a:xfrm>
              <a:off x="5187946" y="2468394"/>
              <a:ext cx="22580" cy="22141"/>
            </a:xfrm>
            <a:custGeom>
              <a:avLst/>
              <a:gdLst/>
              <a:ahLst/>
              <a:cxnLst/>
              <a:rect l="l" t="t" r="r" b="b"/>
              <a:pathLst>
                <a:path w="412" h="404" extrusionOk="0">
                  <a:moveTo>
                    <a:pt x="44" y="1"/>
                  </a:moveTo>
                  <a:cubicBezTo>
                    <a:pt x="34" y="1"/>
                    <a:pt x="24" y="5"/>
                    <a:pt x="16" y="12"/>
                  </a:cubicBezTo>
                  <a:cubicBezTo>
                    <a:pt x="0" y="29"/>
                    <a:pt x="0" y="55"/>
                    <a:pt x="16" y="70"/>
                  </a:cubicBezTo>
                  <a:lnTo>
                    <a:pt x="338" y="392"/>
                  </a:lnTo>
                  <a:cubicBezTo>
                    <a:pt x="346" y="399"/>
                    <a:pt x="356" y="404"/>
                    <a:pt x="367" y="404"/>
                  </a:cubicBezTo>
                  <a:cubicBezTo>
                    <a:pt x="377" y="404"/>
                    <a:pt x="386" y="399"/>
                    <a:pt x="396" y="392"/>
                  </a:cubicBezTo>
                  <a:cubicBezTo>
                    <a:pt x="411" y="376"/>
                    <a:pt x="411" y="350"/>
                    <a:pt x="396" y="334"/>
                  </a:cubicBezTo>
                  <a:lnTo>
                    <a:pt x="74" y="12"/>
                  </a:lnTo>
                  <a:cubicBezTo>
                    <a:pt x="66" y="5"/>
                    <a:pt x="55"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2"/>
            <p:cNvSpPr/>
            <p:nvPr/>
          </p:nvSpPr>
          <p:spPr>
            <a:xfrm>
              <a:off x="5235626" y="2515854"/>
              <a:ext cx="17702" cy="17702"/>
            </a:xfrm>
            <a:custGeom>
              <a:avLst/>
              <a:gdLst/>
              <a:ahLst/>
              <a:cxnLst/>
              <a:rect l="l" t="t" r="r" b="b"/>
              <a:pathLst>
                <a:path w="323" h="323" extrusionOk="0">
                  <a:moveTo>
                    <a:pt x="1" y="0"/>
                  </a:moveTo>
                  <a:lnTo>
                    <a:pt x="323" y="3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2"/>
            <p:cNvSpPr/>
            <p:nvPr/>
          </p:nvSpPr>
          <p:spPr>
            <a:xfrm>
              <a:off x="5233215" y="2513662"/>
              <a:ext cx="22634" cy="22141"/>
            </a:xfrm>
            <a:custGeom>
              <a:avLst/>
              <a:gdLst/>
              <a:ahLst/>
              <a:cxnLst/>
              <a:rect l="l" t="t" r="r" b="b"/>
              <a:pathLst>
                <a:path w="413" h="404" extrusionOk="0">
                  <a:moveTo>
                    <a:pt x="44" y="0"/>
                  </a:moveTo>
                  <a:cubicBezTo>
                    <a:pt x="34" y="0"/>
                    <a:pt x="24" y="4"/>
                    <a:pt x="16" y="12"/>
                  </a:cubicBezTo>
                  <a:cubicBezTo>
                    <a:pt x="0" y="29"/>
                    <a:pt x="0" y="55"/>
                    <a:pt x="16" y="71"/>
                  </a:cubicBezTo>
                  <a:lnTo>
                    <a:pt x="338" y="392"/>
                  </a:lnTo>
                  <a:cubicBezTo>
                    <a:pt x="346" y="401"/>
                    <a:pt x="356" y="404"/>
                    <a:pt x="367" y="404"/>
                  </a:cubicBezTo>
                  <a:cubicBezTo>
                    <a:pt x="377" y="404"/>
                    <a:pt x="387" y="398"/>
                    <a:pt x="396" y="392"/>
                  </a:cubicBezTo>
                  <a:cubicBezTo>
                    <a:pt x="412" y="376"/>
                    <a:pt x="412" y="350"/>
                    <a:pt x="396" y="334"/>
                  </a:cubicBezTo>
                  <a:lnTo>
                    <a:pt x="75" y="12"/>
                  </a:lnTo>
                  <a:cubicBezTo>
                    <a:pt x="66" y="5"/>
                    <a:pt x="55"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2"/>
            <p:cNvSpPr/>
            <p:nvPr/>
          </p:nvSpPr>
          <p:spPr>
            <a:xfrm>
              <a:off x="8176959" y="3039122"/>
              <a:ext cx="55" cy="24936"/>
            </a:xfrm>
            <a:custGeom>
              <a:avLst/>
              <a:gdLst/>
              <a:ahLst/>
              <a:cxnLst/>
              <a:rect l="l" t="t" r="r" b="b"/>
              <a:pathLst>
                <a:path w="1" h="455" extrusionOk="0">
                  <a:moveTo>
                    <a:pt x="0" y="0"/>
                  </a:moveTo>
                  <a:lnTo>
                    <a:pt x="0"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2"/>
            <p:cNvSpPr/>
            <p:nvPr/>
          </p:nvSpPr>
          <p:spPr>
            <a:xfrm>
              <a:off x="8174658" y="3036765"/>
              <a:ext cx="4604" cy="29595"/>
            </a:xfrm>
            <a:custGeom>
              <a:avLst/>
              <a:gdLst/>
              <a:ahLst/>
              <a:cxnLst/>
              <a:rect l="l" t="t" r="r" b="b"/>
              <a:pathLst>
                <a:path w="84" h="540" extrusionOk="0">
                  <a:moveTo>
                    <a:pt x="42" y="1"/>
                  </a:moveTo>
                  <a:cubicBezTo>
                    <a:pt x="18" y="1"/>
                    <a:pt x="1" y="19"/>
                    <a:pt x="1" y="42"/>
                  </a:cubicBezTo>
                  <a:lnTo>
                    <a:pt x="1" y="498"/>
                  </a:lnTo>
                  <a:cubicBezTo>
                    <a:pt x="1" y="521"/>
                    <a:pt x="18" y="539"/>
                    <a:pt x="42" y="539"/>
                  </a:cubicBezTo>
                  <a:cubicBezTo>
                    <a:pt x="64" y="539"/>
                    <a:pt x="83" y="521"/>
                    <a:pt x="84" y="498"/>
                  </a:cubicBezTo>
                  <a:lnTo>
                    <a:pt x="84" y="42"/>
                  </a:lnTo>
                  <a:cubicBezTo>
                    <a:pt x="84" y="18"/>
                    <a:pt x="65"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2"/>
            <p:cNvSpPr/>
            <p:nvPr/>
          </p:nvSpPr>
          <p:spPr>
            <a:xfrm>
              <a:off x="8176959" y="3103078"/>
              <a:ext cx="55" cy="24991"/>
            </a:xfrm>
            <a:custGeom>
              <a:avLst/>
              <a:gdLst/>
              <a:ahLst/>
              <a:cxnLst/>
              <a:rect l="l" t="t" r="r" b="b"/>
              <a:pathLst>
                <a:path w="1" h="456" extrusionOk="0">
                  <a:moveTo>
                    <a:pt x="0" y="1"/>
                  </a:moveTo>
                  <a:lnTo>
                    <a:pt x="0"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2"/>
            <p:cNvSpPr/>
            <p:nvPr/>
          </p:nvSpPr>
          <p:spPr>
            <a:xfrm>
              <a:off x="8174658" y="3100776"/>
              <a:ext cx="4604" cy="29540"/>
            </a:xfrm>
            <a:custGeom>
              <a:avLst/>
              <a:gdLst/>
              <a:ahLst/>
              <a:cxnLst/>
              <a:rect l="l" t="t" r="r" b="b"/>
              <a:pathLst>
                <a:path w="84" h="539" extrusionOk="0">
                  <a:moveTo>
                    <a:pt x="42" y="0"/>
                  </a:moveTo>
                  <a:cubicBezTo>
                    <a:pt x="18" y="0"/>
                    <a:pt x="1" y="19"/>
                    <a:pt x="1" y="42"/>
                  </a:cubicBezTo>
                  <a:lnTo>
                    <a:pt x="1" y="497"/>
                  </a:lnTo>
                  <a:cubicBezTo>
                    <a:pt x="1" y="520"/>
                    <a:pt x="18" y="539"/>
                    <a:pt x="42" y="539"/>
                  </a:cubicBezTo>
                  <a:cubicBezTo>
                    <a:pt x="64" y="539"/>
                    <a:pt x="83" y="520"/>
                    <a:pt x="84" y="497"/>
                  </a:cubicBezTo>
                  <a:lnTo>
                    <a:pt x="84" y="42"/>
                  </a:lnTo>
                  <a:cubicBezTo>
                    <a:pt x="84" y="18"/>
                    <a:pt x="65"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2"/>
            <p:cNvSpPr/>
            <p:nvPr/>
          </p:nvSpPr>
          <p:spPr>
            <a:xfrm>
              <a:off x="8196470" y="3083513"/>
              <a:ext cx="24936" cy="55"/>
            </a:xfrm>
            <a:custGeom>
              <a:avLst/>
              <a:gdLst/>
              <a:ahLst/>
              <a:cxnLst/>
              <a:rect l="l" t="t" r="r" b="b"/>
              <a:pathLst>
                <a:path w="455" h="1" extrusionOk="0">
                  <a:moveTo>
                    <a:pt x="455"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2"/>
            <p:cNvSpPr/>
            <p:nvPr/>
          </p:nvSpPr>
          <p:spPr>
            <a:xfrm>
              <a:off x="8194113" y="3081266"/>
              <a:ext cx="29595" cy="4658"/>
            </a:xfrm>
            <a:custGeom>
              <a:avLst/>
              <a:gdLst/>
              <a:ahLst/>
              <a:cxnLst/>
              <a:rect l="l" t="t" r="r" b="b"/>
              <a:pathLst>
                <a:path w="540" h="85" extrusionOk="0">
                  <a:moveTo>
                    <a:pt x="42" y="0"/>
                  </a:moveTo>
                  <a:cubicBezTo>
                    <a:pt x="19" y="0"/>
                    <a:pt x="1" y="19"/>
                    <a:pt x="1" y="43"/>
                  </a:cubicBezTo>
                  <a:cubicBezTo>
                    <a:pt x="1" y="66"/>
                    <a:pt x="19" y="84"/>
                    <a:pt x="42" y="84"/>
                  </a:cubicBezTo>
                  <a:lnTo>
                    <a:pt x="498" y="84"/>
                  </a:lnTo>
                  <a:cubicBezTo>
                    <a:pt x="521" y="84"/>
                    <a:pt x="539" y="66"/>
                    <a:pt x="539" y="43"/>
                  </a:cubicBezTo>
                  <a:cubicBezTo>
                    <a:pt x="539" y="19"/>
                    <a:pt x="520"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2"/>
            <p:cNvSpPr/>
            <p:nvPr/>
          </p:nvSpPr>
          <p:spPr>
            <a:xfrm>
              <a:off x="8132404" y="3083513"/>
              <a:ext cx="25046" cy="55"/>
            </a:xfrm>
            <a:custGeom>
              <a:avLst/>
              <a:gdLst/>
              <a:ahLst/>
              <a:cxnLst/>
              <a:rect l="l" t="t" r="r" b="b"/>
              <a:pathLst>
                <a:path w="457" h="1" extrusionOk="0">
                  <a:moveTo>
                    <a:pt x="456"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2"/>
            <p:cNvSpPr/>
            <p:nvPr/>
          </p:nvSpPr>
          <p:spPr>
            <a:xfrm>
              <a:off x="8130157" y="3081266"/>
              <a:ext cx="29540" cy="4658"/>
            </a:xfrm>
            <a:custGeom>
              <a:avLst/>
              <a:gdLst/>
              <a:ahLst/>
              <a:cxnLst/>
              <a:rect l="l" t="t" r="r" b="b"/>
              <a:pathLst>
                <a:path w="539" h="85" extrusionOk="0">
                  <a:moveTo>
                    <a:pt x="42" y="0"/>
                  </a:moveTo>
                  <a:cubicBezTo>
                    <a:pt x="19" y="0"/>
                    <a:pt x="0" y="19"/>
                    <a:pt x="0" y="43"/>
                  </a:cubicBezTo>
                  <a:cubicBezTo>
                    <a:pt x="0" y="66"/>
                    <a:pt x="19" y="84"/>
                    <a:pt x="42" y="84"/>
                  </a:cubicBezTo>
                  <a:lnTo>
                    <a:pt x="497" y="84"/>
                  </a:lnTo>
                  <a:cubicBezTo>
                    <a:pt x="519" y="84"/>
                    <a:pt x="539" y="66"/>
                    <a:pt x="539" y="43"/>
                  </a:cubicBezTo>
                  <a:cubicBezTo>
                    <a:pt x="539" y="19"/>
                    <a:pt x="520" y="0"/>
                    <a:pt x="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2"/>
            <p:cNvSpPr/>
            <p:nvPr/>
          </p:nvSpPr>
          <p:spPr>
            <a:xfrm>
              <a:off x="8145447" y="3097323"/>
              <a:ext cx="17647" cy="17702"/>
            </a:xfrm>
            <a:custGeom>
              <a:avLst/>
              <a:gdLst/>
              <a:ahLst/>
              <a:cxnLst/>
              <a:rect l="l" t="t" r="r" b="b"/>
              <a:pathLst>
                <a:path w="322" h="323" extrusionOk="0">
                  <a:moveTo>
                    <a:pt x="0" y="323"/>
                  </a:moveTo>
                  <a:lnTo>
                    <a:pt x="32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2"/>
            <p:cNvSpPr/>
            <p:nvPr/>
          </p:nvSpPr>
          <p:spPr>
            <a:xfrm>
              <a:off x="8142981" y="3095186"/>
              <a:ext cx="22634" cy="22141"/>
            </a:xfrm>
            <a:custGeom>
              <a:avLst/>
              <a:gdLst/>
              <a:ahLst/>
              <a:cxnLst/>
              <a:rect l="l" t="t" r="r" b="b"/>
              <a:pathLst>
                <a:path w="413" h="404" extrusionOk="0">
                  <a:moveTo>
                    <a:pt x="367" y="0"/>
                  </a:moveTo>
                  <a:cubicBezTo>
                    <a:pt x="357" y="0"/>
                    <a:pt x="346" y="4"/>
                    <a:pt x="338" y="12"/>
                  </a:cubicBezTo>
                  <a:lnTo>
                    <a:pt x="17" y="334"/>
                  </a:lnTo>
                  <a:cubicBezTo>
                    <a:pt x="1" y="350"/>
                    <a:pt x="1" y="376"/>
                    <a:pt x="17" y="392"/>
                  </a:cubicBezTo>
                  <a:cubicBezTo>
                    <a:pt x="24" y="399"/>
                    <a:pt x="35" y="403"/>
                    <a:pt x="45" y="403"/>
                  </a:cubicBezTo>
                  <a:cubicBezTo>
                    <a:pt x="57" y="403"/>
                    <a:pt x="67" y="399"/>
                    <a:pt x="75" y="392"/>
                  </a:cubicBezTo>
                  <a:lnTo>
                    <a:pt x="397" y="70"/>
                  </a:lnTo>
                  <a:cubicBezTo>
                    <a:pt x="413" y="53"/>
                    <a:pt x="413" y="27"/>
                    <a:pt x="397" y="12"/>
                  </a:cubicBezTo>
                  <a:cubicBezTo>
                    <a:pt x="389" y="4"/>
                    <a:pt x="378"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2"/>
            <p:cNvSpPr/>
            <p:nvPr/>
          </p:nvSpPr>
          <p:spPr>
            <a:xfrm>
              <a:off x="8190715" y="3052110"/>
              <a:ext cx="17647" cy="17702"/>
            </a:xfrm>
            <a:custGeom>
              <a:avLst/>
              <a:gdLst/>
              <a:ahLst/>
              <a:cxnLst/>
              <a:rect l="l" t="t" r="r" b="b"/>
              <a:pathLst>
                <a:path w="322" h="323" extrusionOk="0">
                  <a:moveTo>
                    <a:pt x="0" y="322"/>
                  </a:moveTo>
                  <a:lnTo>
                    <a:pt x="32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2"/>
            <p:cNvSpPr/>
            <p:nvPr/>
          </p:nvSpPr>
          <p:spPr>
            <a:xfrm>
              <a:off x="8188304" y="3049863"/>
              <a:ext cx="22580" cy="22141"/>
            </a:xfrm>
            <a:custGeom>
              <a:avLst/>
              <a:gdLst/>
              <a:ahLst/>
              <a:cxnLst/>
              <a:rect l="l" t="t" r="r" b="b"/>
              <a:pathLst>
                <a:path w="412" h="404" extrusionOk="0">
                  <a:moveTo>
                    <a:pt x="367" y="0"/>
                  </a:moveTo>
                  <a:cubicBezTo>
                    <a:pt x="356" y="0"/>
                    <a:pt x="346" y="4"/>
                    <a:pt x="338" y="12"/>
                  </a:cubicBezTo>
                  <a:lnTo>
                    <a:pt x="16" y="333"/>
                  </a:lnTo>
                  <a:cubicBezTo>
                    <a:pt x="1" y="351"/>
                    <a:pt x="1" y="377"/>
                    <a:pt x="16" y="393"/>
                  </a:cubicBezTo>
                  <a:cubicBezTo>
                    <a:pt x="24" y="400"/>
                    <a:pt x="34" y="404"/>
                    <a:pt x="44" y="404"/>
                  </a:cubicBezTo>
                  <a:cubicBezTo>
                    <a:pt x="55" y="404"/>
                    <a:pt x="65" y="400"/>
                    <a:pt x="74" y="393"/>
                  </a:cubicBezTo>
                  <a:lnTo>
                    <a:pt x="396" y="71"/>
                  </a:lnTo>
                  <a:cubicBezTo>
                    <a:pt x="412" y="53"/>
                    <a:pt x="412" y="27"/>
                    <a:pt x="396" y="12"/>
                  </a:cubicBezTo>
                  <a:cubicBezTo>
                    <a:pt x="388" y="4"/>
                    <a:pt x="377"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2"/>
            <p:cNvSpPr/>
            <p:nvPr/>
          </p:nvSpPr>
          <p:spPr>
            <a:xfrm>
              <a:off x="8145447" y="3052110"/>
              <a:ext cx="17647" cy="17702"/>
            </a:xfrm>
            <a:custGeom>
              <a:avLst/>
              <a:gdLst/>
              <a:ahLst/>
              <a:cxnLst/>
              <a:rect l="l" t="t" r="r" b="b"/>
              <a:pathLst>
                <a:path w="322" h="323" extrusionOk="0">
                  <a:moveTo>
                    <a:pt x="0" y="1"/>
                  </a:moveTo>
                  <a:lnTo>
                    <a:pt x="322" y="3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2"/>
            <p:cNvSpPr/>
            <p:nvPr/>
          </p:nvSpPr>
          <p:spPr>
            <a:xfrm>
              <a:off x="8142981" y="3049863"/>
              <a:ext cx="22634" cy="22141"/>
            </a:xfrm>
            <a:custGeom>
              <a:avLst/>
              <a:gdLst/>
              <a:ahLst/>
              <a:cxnLst/>
              <a:rect l="l" t="t" r="r" b="b"/>
              <a:pathLst>
                <a:path w="413" h="404" extrusionOk="0">
                  <a:moveTo>
                    <a:pt x="46" y="0"/>
                  </a:moveTo>
                  <a:cubicBezTo>
                    <a:pt x="35" y="0"/>
                    <a:pt x="25" y="4"/>
                    <a:pt x="17" y="12"/>
                  </a:cubicBezTo>
                  <a:cubicBezTo>
                    <a:pt x="1" y="29"/>
                    <a:pt x="1" y="55"/>
                    <a:pt x="17" y="71"/>
                  </a:cubicBezTo>
                  <a:lnTo>
                    <a:pt x="338" y="393"/>
                  </a:lnTo>
                  <a:cubicBezTo>
                    <a:pt x="346" y="400"/>
                    <a:pt x="357" y="404"/>
                    <a:pt x="367" y="404"/>
                  </a:cubicBezTo>
                  <a:cubicBezTo>
                    <a:pt x="377" y="404"/>
                    <a:pt x="389" y="400"/>
                    <a:pt x="397" y="393"/>
                  </a:cubicBezTo>
                  <a:cubicBezTo>
                    <a:pt x="413" y="375"/>
                    <a:pt x="413" y="349"/>
                    <a:pt x="397" y="333"/>
                  </a:cubicBezTo>
                  <a:lnTo>
                    <a:pt x="75" y="12"/>
                  </a:lnTo>
                  <a:cubicBezTo>
                    <a:pt x="67" y="4"/>
                    <a:pt x="56"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2"/>
            <p:cNvSpPr/>
            <p:nvPr/>
          </p:nvSpPr>
          <p:spPr>
            <a:xfrm>
              <a:off x="8190715" y="3097323"/>
              <a:ext cx="17647" cy="17702"/>
            </a:xfrm>
            <a:custGeom>
              <a:avLst/>
              <a:gdLst/>
              <a:ahLst/>
              <a:cxnLst/>
              <a:rect l="l" t="t" r="r" b="b"/>
              <a:pathLst>
                <a:path w="322" h="323" extrusionOk="0">
                  <a:moveTo>
                    <a:pt x="0" y="1"/>
                  </a:moveTo>
                  <a:lnTo>
                    <a:pt x="322" y="32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2"/>
            <p:cNvSpPr/>
            <p:nvPr/>
          </p:nvSpPr>
          <p:spPr>
            <a:xfrm>
              <a:off x="8188304" y="3095186"/>
              <a:ext cx="22580" cy="22141"/>
            </a:xfrm>
            <a:custGeom>
              <a:avLst/>
              <a:gdLst/>
              <a:ahLst/>
              <a:cxnLst/>
              <a:rect l="l" t="t" r="r" b="b"/>
              <a:pathLst>
                <a:path w="412" h="404" extrusionOk="0">
                  <a:moveTo>
                    <a:pt x="45" y="0"/>
                  </a:moveTo>
                  <a:cubicBezTo>
                    <a:pt x="34" y="0"/>
                    <a:pt x="24" y="4"/>
                    <a:pt x="16" y="12"/>
                  </a:cubicBezTo>
                  <a:cubicBezTo>
                    <a:pt x="1" y="28"/>
                    <a:pt x="1" y="54"/>
                    <a:pt x="16" y="70"/>
                  </a:cubicBezTo>
                  <a:lnTo>
                    <a:pt x="338" y="392"/>
                  </a:lnTo>
                  <a:cubicBezTo>
                    <a:pt x="345" y="399"/>
                    <a:pt x="356" y="403"/>
                    <a:pt x="366" y="403"/>
                  </a:cubicBezTo>
                  <a:cubicBezTo>
                    <a:pt x="376" y="403"/>
                    <a:pt x="387" y="399"/>
                    <a:pt x="396" y="392"/>
                  </a:cubicBezTo>
                  <a:cubicBezTo>
                    <a:pt x="412" y="375"/>
                    <a:pt x="412" y="349"/>
                    <a:pt x="396" y="334"/>
                  </a:cubicBezTo>
                  <a:lnTo>
                    <a:pt x="74" y="12"/>
                  </a:lnTo>
                  <a:cubicBezTo>
                    <a:pt x="66" y="4"/>
                    <a:pt x="5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2"/>
            <p:cNvSpPr/>
            <p:nvPr/>
          </p:nvSpPr>
          <p:spPr>
            <a:xfrm>
              <a:off x="6286494" y="1818036"/>
              <a:ext cx="55" cy="25046"/>
            </a:xfrm>
            <a:custGeom>
              <a:avLst/>
              <a:gdLst/>
              <a:ahLst/>
              <a:cxnLst/>
              <a:rect l="l" t="t" r="r" b="b"/>
              <a:pathLst>
                <a:path w="1" h="457" extrusionOk="0">
                  <a:moveTo>
                    <a:pt x="0" y="1"/>
                  </a:moveTo>
                  <a:lnTo>
                    <a:pt x="0"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2"/>
            <p:cNvSpPr/>
            <p:nvPr/>
          </p:nvSpPr>
          <p:spPr>
            <a:xfrm>
              <a:off x="6284192" y="1815734"/>
              <a:ext cx="4604" cy="29540"/>
            </a:xfrm>
            <a:custGeom>
              <a:avLst/>
              <a:gdLst/>
              <a:ahLst/>
              <a:cxnLst/>
              <a:rect l="l" t="t" r="r" b="b"/>
              <a:pathLst>
                <a:path w="84" h="539" extrusionOk="0">
                  <a:moveTo>
                    <a:pt x="42" y="0"/>
                  </a:moveTo>
                  <a:cubicBezTo>
                    <a:pt x="19" y="0"/>
                    <a:pt x="1" y="19"/>
                    <a:pt x="1" y="42"/>
                  </a:cubicBezTo>
                  <a:lnTo>
                    <a:pt x="1" y="497"/>
                  </a:lnTo>
                  <a:cubicBezTo>
                    <a:pt x="1" y="521"/>
                    <a:pt x="19" y="539"/>
                    <a:pt x="42" y="539"/>
                  </a:cubicBezTo>
                  <a:cubicBezTo>
                    <a:pt x="64" y="539"/>
                    <a:pt x="84" y="521"/>
                    <a:pt x="84" y="497"/>
                  </a:cubicBezTo>
                  <a:lnTo>
                    <a:pt x="84" y="42"/>
                  </a:lnTo>
                  <a:cubicBezTo>
                    <a:pt x="84" y="19"/>
                    <a:pt x="66"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2"/>
            <p:cNvSpPr/>
            <p:nvPr/>
          </p:nvSpPr>
          <p:spPr>
            <a:xfrm>
              <a:off x="6286494" y="1882047"/>
              <a:ext cx="55" cy="24991"/>
            </a:xfrm>
            <a:custGeom>
              <a:avLst/>
              <a:gdLst/>
              <a:ahLst/>
              <a:cxnLst/>
              <a:rect l="l" t="t" r="r" b="b"/>
              <a:pathLst>
                <a:path w="1" h="456" extrusionOk="0">
                  <a:moveTo>
                    <a:pt x="0" y="0"/>
                  </a:moveTo>
                  <a:lnTo>
                    <a:pt x="0"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2"/>
            <p:cNvSpPr/>
            <p:nvPr/>
          </p:nvSpPr>
          <p:spPr>
            <a:xfrm>
              <a:off x="6284192" y="1879745"/>
              <a:ext cx="4604" cy="29595"/>
            </a:xfrm>
            <a:custGeom>
              <a:avLst/>
              <a:gdLst/>
              <a:ahLst/>
              <a:cxnLst/>
              <a:rect l="l" t="t" r="r" b="b"/>
              <a:pathLst>
                <a:path w="84" h="540" extrusionOk="0">
                  <a:moveTo>
                    <a:pt x="42" y="1"/>
                  </a:moveTo>
                  <a:cubicBezTo>
                    <a:pt x="19" y="1"/>
                    <a:pt x="1" y="19"/>
                    <a:pt x="1" y="43"/>
                  </a:cubicBezTo>
                  <a:lnTo>
                    <a:pt x="1" y="498"/>
                  </a:lnTo>
                  <a:cubicBezTo>
                    <a:pt x="1" y="522"/>
                    <a:pt x="19" y="539"/>
                    <a:pt x="42" y="539"/>
                  </a:cubicBezTo>
                  <a:cubicBezTo>
                    <a:pt x="64" y="539"/>
                    <a:pt x="84" y="521"/>
                    <a:pt x="84" y="498"/>
                  </a:cubicBezTo>
                  <a:lnTo>
                    <a:pt x="84" y="43"/>
                  </a:lnTo>
                  <a:cubicBezTo>
                    <a:pt x="84"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2"/>
            <p:cNvSpPr/>
            <p:nvPr/>
          </p:nvSpPr>
          <p:spPr>
            <a:xfrm>
              <a:off x="6306059" y="1862591"/>
              <a:ext cx="24881" cy="55"/>
            </a:xfrm>
            <a:custGeom>
              <a:avLst/>
              <a:gdLst/>
              <a:ahLst/>
              <a:cxnLst/>
              <a:rect l="l" t="t" r="r" b="b"/>
              <a:pathLst>
                <a:path w="454" h="1" extrusionOk="0">
                  <a:moveTo>
                    <a:pt x="454"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2"/>
            <p:cNvSpPr/>
            <p:nvPr/>
          </p:nvSpPr>
          <p:spPr>
            <a:xfrm>
              <a:off x="6303702" y="1860235"/>
              <a:ext cx="29540" cy="4604"/>
            </a:xfrm>
            <a:custGeom>
              <a:avLst/>
              <a:gdLst/>
              <a:ahLst/>
              <a:cxnLst/>
              <a:rect l="l" t="t" r="r" b="b"/>
              <a:pathLst>
                <a:path w="539" h="84" extrusionOk="0">
                  <a:moveTo>
                    <a:pt x="42" y="1"/>
                  </a:moveTo>
                  <a:cubicBezTo>
                    <a:pt x="18" y="1"/>
                    <a:pt x="1" y="18"/>
                    <a:pt x="1" y="42"/>
                  </a:cubicBezTo>
                  <a:cubicBezTo>
                    <a:pt x="1" y="65"/>
                    <a:pt x="18" y="84"/>
                    <a:pt x="42" y="84"/>
                  </a:cubicBezTo>
                  <a:lnTo>
                    <a:pt x="497" y="84"/>
                  </a:lnTo>
                  <a:cubicBezTo>
                    <a:pt x="520" y="84"/>
                    <a:pt x="538" y="65"/>
                    <a:pt x="538" y="42"/>
                  </a:cubicBezTo>
                  <a:cubicBezTo>
                    <a:pt x="538" y="18"/>
                    <a:pt x="520"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2"/>
            <p:cNvSpPr/>
            <p:nvPr/>
          </p:nvSpPr>
          <p:spPr>
            <a:xfrm>
              <a:off x="6241938" y="1862591"/>
              <a:ext cx="25046" cy="55"/>
            </a:xfrm>
            <a:custGeom>
              <a:avLst/>
              <a:gdLst/>
              <a:ahLst/>
              <a:cxnLst/>
              <a:rect l="l" t="t" r="r" b="b"/>
              <a:pathLst>
                <a:path w="457" h="1" extrusionOk="0">
                  <a:moveTo>
                    <a:pt x="456"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2"/>
            <p:cNvSpPr/>
            <p:nvPr/>
          </p:nvSpPr>
          <p:spPr>
            <a:xfrm>
              <a:off x="6239746" y="1860235"/>
              <a:ext cx="29485" cy="4604"/>
            </a:xfrm>
            <a:custGeom>
              <a:avLst/>
              <a:gdLst/>
              <a:ahLst/>
              <a:cxnLst/>
              <a:rect l="l" t="t" r="r" b="b"/>
              <a:pathLst>
                <a:path w="538" h="84" extrusionOk="0">
                  <a:moveTo>
                    <a:pt x="42" y="1"/>
                  </a:moveTo>
                  <a:cubicBezTo>
                    <a:pt x="18" y="1"/>
                    <a:pt x="0" y="18"/>
                    <a:pt x="0" y="42"/>
                  </a:cubicBezTo>
                  <a:cubicBezTo>
                    <a:pt x="0" y="65"/>
                    <a:pt x="18" y="84"/>
                    <a:pt x="42" y="84"/>
                  </a:cubicBezTo>
                  <a:lnTo>
                    <a:pt x="496" y="84"/>
                  </a:lnTo>
                  <a:cubicBezTo>
                    <a:pt x="520" y="84"/>
                    <a:pt x="538" y="65"/>
                    <a:pt x="538" y="42"/>
                  </a:cubicBezTo>
                  <a:cubicBezTo>
                    <a:pt x="538" y="18"/>
                    <a:pt x="520"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2"/>
            <p:cNvSpPr/>
            <p:nvPr/>
          </p:nvSpPr>
          <p:spPr>
            <a:xfrm>
              <a:off x="6255091" y="1876347"/>
              <a:ext cx="17538" cy="17702"/>
            </a:xfrm>
            <a:custGeom>
              <a:avLst/>
              <a:gdLst/>
              <a:ahLst/>
              <a:cxnLst/>
              <a:rect l="l" t="t" r="r" b="b"/>
              <a:pathLst>
                <a:path w="320" h="323" extrusionOk="0">
                  <a:moveTo>
                    <a:pt x="0" y="322"/>
                  </a:moveTo>
                  <a:lnTo>
                    <a:pt x="32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p:cNvSpPr/>
            <p:nvPr/>
          </p:nvSpPr>
          <p:spPr>
            <a:xfrm>
              <a:off x="6252625" y="1874100"/>
              <a:ext cx="22580" cy="22141"/>
            </a:xfrm>
            <a:custGeom>
              <a:avLst/>
              <a:gdLst/>
              <a:ahLst/>
              <a:cxnLst/>
              <a:rect l="l" t="t" r="r" b="b"/>
              <a:pathLst>
                <a:path w="412" h="404" extrusionOk="0">
                  <a:moveTo>
                    <a:pt x="367" y="1"/>
                  </a:moveTo>
                  <a:cubicBezTo>
                    <a:pt x="356" y="1"/>
                    <a:pt x="346" y="5"/>
                    <a:pt x="338" y="12"/>
                  </a:cubicBezTo>
                  <a:lnTo>
                    <a:pt x="16" y="334"/>
                  </a:lnTo>
                  <a:cubicBezTo>
                    <a:pt x="1" y="351"/>
                    <a:pt x="1" y="377"/>
                    <a:pt x="16" y="392"/>
                  </a:cubicBezTo>
                  <a:cubicBezTo>
                    <a:pt x="24" y="401"/>
                    <a:pt x="35" y="404"/>
                    <a:pt x="45" y="404"/>
                  </a:cubicBezTo>
                  <a:cubicBezTo>
                    <a:pt x="56" y="404"/>
                    <a:pt x="66" y="401"/>
                    <a:pt x="74" y="392"/>
                  </a:cubicBezTo>
                  <a:lnTo>
                    <a:pt x="396" y="71"/>
                  </a:lnTo>
                  <a:cubicBezTo>
                    <a:pt x="412" y="54"/>
                    <a:pt x="412" y="28"/>
                    <a:pt x="396" y="12"/>
                  </a:cubicBezTo>
                  <a:cubicBezTo>
                    <a:pt x="388" y="5"/>
                    <a:pt x="3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p:cNvSpPr/>
            <p:nvPr/>
          </p:nvSpPr>
          <p:spPr>
            <a:xfrm>
              <a:off x="6300249" y="1831079"/>
              <a:ext cx="17702" cy="17702"/>
            </a:xfrm>
            <a:custGeom>
              <a:avLst/>
              <a:gdLst/>
              <a:ahLst/>
              <a:cxnLst/>
              <a:rect l="l" t="t" r="r" b="b"/>
              <a:pathLst>
                <a:path w="323" h="323" extrusionOk="0">
                  <a:moveTo>
                    <a:pt x="0" y="322"/>
                  </a:moveTo>
                  <a:lnTo>
                    <a:pt x="32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p:cNvSpPr/>
            <p:nvPr/>
          </p:nvSpPr>
          <p:spPr>
            <a:xfrm>
              <a:off x="6297838" y="1828887"/>
              <a:ext cx="22634" cy="22141"/>
            </a:xfrm>
            <a:custGeom>
              <a:avLst/>
              <a:gdLst/>
              <a:ahLst/>
              <a:cxnLst/>
              <a:rect l="l" t="t" r="r" b="b"/>
              <a:pathLst>
                <a:path w="413" h="404" extrusionOk="0">
                  <a:moveTo>
                    <a:pt x="367" y="1"/>
                  </a:moveTo>
                  <a:cubicBezTo>
                    <a:pt x="356" y="1"/>
                    <a:pt x="346" y="5"/>
                    <a:pt x="338" y="12"/>
                  </a:cubicBezTo>
                  <a:lnTo>
                    <a:pt x="16" y="334"/>
                  </a:lnTo>
                  <a:cubicBezTo>
                    <a:pt x="1" y="351"/>
                    <a:pt x="1" y="377"/>
                    <a:pt x="16" y="392"/>
                  </a:cubicBezTo>
                  <a:cubicBezTo>
                    <a:pt x="25" y="401"/>
                    <a:pt x="35" y="404"/>
                    <a:pt x="45" y="404"/>
                  </a:cubicBezTo>
                  <a:cubicBezTo>
                    <a:pt x="56" y="404"/>
                    <a:pt x="66" y="401"/>
                    <a:pt x="74" y="392"/>
                  </a:cubicBezTo>
                  <a:lnTo>
                    <a:pt x="396" y="71"/>
                  </a:lnTo>
                  <a:cubicBezTo>
                    <a:pt x="412" y="54"/>
                    <a:pt x="413" y="28"/>
                    <a:pt x="396" y="12"/>
                  </a:cubicBezTo>
                  <a:cubicBezTo>
                    <a:pt x="388" y="5"/>
                    <a:pt x="3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2"/>
            <p:cNvSpPr/>
            <p:nvPr/>
          </p:nvSpPr>
          <p:spPr>
            <a:xfrm>
              <a:off x="6255091" y="1831079"/>
              <a:ext cx="17538" cy="17702"/>
            </a:xfrm>
            <a:custGeom>
              <a:avLst/>
              <a:gdLst/>
              <a:ahLst/>
              <a:cxnLst/>
              <a:rect l="l" t="t" r="r" b="b"/>
              <a:pathLst>
                <a:path w="320" h="323" extrusionOk="0">
                  <a:moveTo>
                    <a:pt x="0" y="0"/>
                  </a:moveTo>
                  <a:lnTo>
                    <a:pt x="320" y="3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2"/>
            <p:cNvSpPr/>
            <p:nvPr/>
          </p:nvSpPr>
          <p:spPr>
            <a:xfrm>
              <a:off x="6252570" y="1828887"/>
              <a:ext cx="22580" cy="22141"/>
            </a:xfrm>
            <a:custGeom>
              <a:avLst/>
              <a:gdLst/>
              <a:ahLst/>
              <a:cxnLst/>
              <a:rect l="l" t="t" r="r" b="b"/>
              <a:pathLst>
                <a:path w="412" h="404" extrusionOk="0">
                  <a:moveTo>
                    <a:pt x="45" y="1"/>
                  </a:moveTo>
                  <a:cubicBezTo>
                    <a:pt x="34" y="1"/>
                    <a:pt x="24" y="5"/>
                    <a:pt x="16" y="12"/>
                  </a:cubicBezTo>
                  <a:cubicBezTo>
                    <a:pt x="1" y="29"/>
                    <a:pt x="1" y="55"/>
                    <a:pt x="16" y="71"/>
                  </a:cubicBezTo>
                  <a:lnTo>
                    <a:pt x="338" y="392"/>
                  </a:lnTo>
                  <a:cubicBezTo>
                    <a:pt x="345" y="401"/>
                    <a:pt x="355" y="404"/>
                    <a:pt x="366" y="404"/>
                  </a:cubicBezTo>
                  <a:cubicBezTo>
                    <a:pt x="378" y="404"/>
                    <a:pt x="389" y="401"/>
                    <a:pt x="396" y="392"/>
                  </a:cubicBezTo>
                  <a:cubicBezTo>
                    <a:pt x="412" y="376"/>
                    <a:pt x="412" y="350"/>
                    <a:pt x="396" y="334"/>
                  </a:cubicBezTo>
                  <a:lnTo>
                    <a:pt x="74" y="12"/>
                  </a:lnTo>
                  <a:cubicBezTo>
                    <a:pt x="66" y="5"/>
                    <a:pt x="55"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2"/>
            <p:cNvSpPr/>
            <p:nvPr/>
          </p:nvSpPr>
          <p:spPr>
            <a:xfrm>
              <a:off x="6300249" y="1876347"/>
              <a:ext cx="17702" cy="17702"/>
            </a:xfrm>
            <a:custGeom>
              <a:avLst/>
              <a:gdLst/>
              <a:ahLst/>
              <a:cxnLst/>
              <a:rect l="l" t="t" r="r" b="b"/>
              <a:pathLst>
                <a:path w="323" h="323" extrusionOk="0">
                  <a:moveTo>
                    <a:pt x="0" y="0"/>
                  </a:moveTo>
                  <a:lnTo>
                    <a:pt x="323" y="3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2"/>
            <p:cNvSpPr/>
            <p:nvPr/>
          </p:nvSpPr>
          <p:spPr>
            <a:xfrm>
              <a:off x="6297838" y="1874100"/>
              <a:ext cx="22580" cy="22141"/>
            </a:xfrm>
            <a:custGeom>
              <a:avLst/>
              <a:gdLst/>
              <a:ahLst/>
              <a:cxnLst/>
              <a:rect l="l" t="t" r="r" b="b"/>
              <a:pathLst>
                <a:path w="412" h="404" extrusionOk="0">
                  <a:moveTo>
                    <a:pt x="44" y="0"/>
                  </a:moveTo>
                  <a:cubicBezTo>
                    <a:pt x="34" y="0"/>
                    <a:pt x="24" y="4"/>
                    <a:pt x="16" y="12"/>
                  </a:cubicBezTo>
                  <a:cubicBezTo>
                    <a:pt x="1" y="29"/>
                    <a:pt x="1" y="55"/>
                    <a:pt x="16" y="71"/>
                  </a:cubicBezTo>
                  <a:lnTo>
                    <a:pt x="338" y="392"/>
                  </a:lnTo>
                  <a:cubicBezTo>
                    <a:pt x="346" y="401"/>
                    <a:pt x="357" y="404"/>
                    <a:pt x="367" y="404"/>
                  </a:cubicBezTo>
                  <a:cubicBezTo>
                    <a:pt x="377" y="404"/>
                    <a:pt x="388" y="401"/>
                    <a:pt x="396" y="392"/>
                  </a:cubicBezTo>
                  <a:cubicBezTo>
                    <a:pt x="412" y="376"/>
                    <a:pt x="412" y="350"/>
                    <a:pt x="396" y="334"/>
                  </a:cubicBezTo>
                  <a:lnTo>
                    <a:pt x="74" y="12"/>
                  </a:lnTo>
                  <a:cubicBezTo>
                    <a:pt x="66" y="5"/>
                    <a:pt x="55"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p:cNvSpPr/>
            <p:nvPr/>
          </p:nvSpPr>
          <p:spPr>
            <a:xfrm>
              <a:off x="5450896" y="2348318"/>
              <a:ext cx="35185" cy="35185"/>
            </a:xfrm>
            <a:custGeom>
              <a:avLst/>
              <a:gdLst/>
              <a:ahLst/>
              <a:cxnLst/>
              <a:rect l="l" t="t" r="r" b="b"/>
              <a:pathLst>
                <a:path w="642" h="642" extrusionOk="0">
                  <a:moveTo>
                    <a:pt x="322" y="84"/>
                  </a:moveTo>
                  <a:cubicBezTo>
                    <a:pt x="452" y="84"/>
                    <a:pt x="558" y="191"/>
                    <a:pt x="558" y="322"/>
                  </a:cubicBezTo>
                  <a:cubicBezTo>
                    <a:pt x="558" y="453"/>
                    <a:pt x="452" y="559"/>
                    <a:pt x="322" y="559"/>
                  </a:cubicBezTo>
                  <a:cubicBezTo>
                    <a:pt x="190" y="559"/>
                    <a:pt x="84" y="453"/>
                    <a:pt x="84" y="322"/>
                  </a:cubicBezTo>
                  <a:cubicBezTo>
                    <a:pt x="84" y="191"/>
                    <a:pt x="190" y="84"/>
                    <a:pt x="322" y="84"/>
                  </a:cubicBezTo>
                  <a:close/>
                  <a:moveTo>
                    <a:pt x="322" y="0"/>
                  </a:moveTo>
                  <a:cubicBezTo>
                    <a:pt x="145" y="0"/>
                    <a:pt x="1" y="144"/>
                    <a:pt x="1" y="321"/>
                  </a:cubicBezTo>
                  <a:cubicBezTo>
                    <a:pt x="1" y="497"/>
                    <a:pt x="145" y="641"/>
                    <a:pt x="322" y="641"/>
                  </a:cubicBezTo>
                  <a:cubicBezTo>
                    <a:pt x="498" y="641"/>
                    <a:pt x="640" y="498"/>
                    <a:pt x="641" y="321"/>
                  </a:cubicBezTo>
                  <a:cubicBezTo>
                    <a:pt x="641" y="144"/>
                    <a:pt x="498" y="0"/>
                    <a:pt x="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p:cNvSpPr/>
            <p:nvPr/>
          </p:nvSpPr>
          <p:spPr>
            <a:xfrm>
              <a:off x="8376775" y="2987606"/>
              <a:ext cx="26526" cy="26526"/>
            </a:xfrm>
            <a:custGeom>
              <a:avLst/>
              <a:gdLst/>
              <a:ahLst/>
              <a:cxnLst/>
              <a:rect l="l" t="t" r="r" b="b"/>
              <a:pathLst>
                <a:path w="484" h="484" extrusionOk="0">
                  <a:moveTo>
                    <a:pt x="242" y="84"/>
                  </a:moveTo>
                  <a:cubicBezTo>
                    <a:pt x="330" y="84"/>
                    <a:pt x="400" y="156"/>
                    <a:pt x="400" y="243"/>
                  </a:cubicBezTo>
                  <a:cubicBezTo>
                    <a:pt x="400" y="330"/>
                    <a:pt x="329" y="400"/>
                    <a:pt x="242" y="400"/>
                  </a:cubicBezTo>
                  <a:cubicBezTo>
                    <a:pt x="154" y="400"/>
                    <a:pt x="84" y="330"/>
                    <a:pt x="84" y="243"/>
                  </a:cubicBezTo>
                  <a:cubicBezTo>
                    <a:pt x="84" y="156"/>
                    <a:pt x="154" y="84"/>
                    <a:pt x="242" y="84"/>
                  </a:cubicBezTo>
                  <a:close/>
                  <a:moveTo>
                    <a:pt x="242" y="1"/>
                  </a:moveTo>
                  <a:cubicBezTo>
                    <a:pt x="108" y="1"/>
                    <a:pt x="1" y="109"/>
                    <a:pt x="1" y="243"/>
                  </a:cubicBezTo>
                  <a:cubicBezTo>
                    <a:pt x="1" y="377"/>
                    <a:pt x="110" y="483"/>
                    <a:pt x="242" y="483"/>
                  </a:cubicBezTo>
                  <a:cubicBezTo>
                    <a:pt x="376" y="483"/>
                    <a:pt x="483" y="377"/>
                    <a:pt x="483" y="243"/>
                  </a:cubicBezTo>
                  <a:cubicBezTo>
                    <a:pt x="483" y="109"/>
                    <a:pt x="375" y="1"/>
                    <a:pt x="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2"/>
            <p:cNvSpPr/>
            <p:nvPr/>
          </p:nvSpPr>
          <p:spPr>
            <a:xfrm>
              <a:off x="8277689" y="2569562"/>
              <a:ext cx="35185" cy="35185"/>
            </a:xfrm>
            <a:custGeom>
              <a:avLst/>
              <a:gdLst/>
              <a:ahLst/>
              <a:cxnLst/>
              <a:rect l="l" t="t" r="r" b="b"/>
              <a:pathLst>
                <a:path w="642" h="642" extrusionOk="0">
                  <a:moveTo>
                    <a:pt x="321" y="84"/>
                  </a:moveTo>
                  <a:cubicBezTo>
                    <a:pt x="451" y="84"/>
                    <a:pt x="558" y="191"/>
                    <a:pt x="558" y="322"/>
                  </a:cubicBezTo>
                  <a:cubicBezTo>
                    <a:pt x="558" y="453"/>
                    <a:pt x="451" y="559"/>
                    <a:pt x="321" y="559"/>
                  </a:cubicBezTo>
                  <a:cubicBezTo>
                    <a:pt x="190" y="559"/>
                    <a:pt x="83" y="453"/>
                    <a:pt x="83" y="322"/>
                  </a:cubicBezTo>
                  <a:cubicBezTo>
                    <a:pt x="83" y="191"/>
                    <a:pt x="190" y="84"/>
                    <a:pt x="321" y="84"/>
                  </a:cubicBezTo>
                  <a:close/>
                  <a:moveTo>
                    <a:pt x="321" y="0"/>
                  </a:moveTo>
                  <a:cubicBezTo>
                    <a:pt x="144" y="0"/>
                    <a:pt x="0" y="144"/>
                    <a:pt x="0" y="321"/>
                  </a:cubicBezTo>
                  <a:cubicBezTo>
                    <a:pt x="0" y="497"/>
                    <a:pt x="144" y="641"/>
                    <a:pt x="321" y="641"/>
                  </a:cubicBezTo>
                  <a:cubicBezTo>
                    <a:pt x="497" y="641"/>
                    <a:pt x="641" y="498"/>
                    <a:pt x="641" y="321"/>
                  </a:cubicBezTo>
                  <a:cubicBezTo>
                    <a:pt x="641" y="144"/>
                    <a:pt x="497"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2"/>
            <p:cNvSpPr/>
            <p:nvPr/>
          </p:nvSpPr>
          <p:spPr>
            <a:xfrm>
              <a:off x="5278373" y="2211144"/>
              <a:ext cx="22415" cy="22360"/>
            </a:xfrm>
            <a:custGeom>
              <a:avLst/>
              <a:gdLst/>
              <a:ahLst/>
              <a:cxnLst/>
              <a:rect l="l" t="t" r="r" b="b"/>
              <a:pathLst>
                <a:path w="409" h="408" extrusionOk="0">
                  <a:moveTo>
                    <a:pt x="204" y="84"/>
                  </a:moveTo>
                  <a:cubicBezTo>
                    <a:pt x="270" y="84"/>
                    <a:pt x="325" y="138"/>
                    <a:pt x="326" y="205"/>
                  </a:cubicBezTo>
                  <a:cubicBezTo>
                    <a:pt x="326" y="273"/>
                    <a:pt x="271" y="328"/>
                    <a:pt x="204" y="328"/>
                  </a:cubicBezTo>
                  <a:cubicBezTo>
                    <a:pt x="136" y="328"/>
                    <a:pt x="82" y="273"/>
                    <a:pt x="82" y="205"/>
                  </a:cubicBezTo>
                  <a:cubicBezTo>
                    <a:pt x="82" y="138"/>
                    <a:pt x="136" y="84"/>
                    <a:pt x="204" y="84"/>
                  </a:cubicBezTo>
                  <a:close/>
                  <a:moveTo>
                    <a:pt x="204" y="1"/>
                  </a:moveTo>
                  <a:cubicBezTo>
                    <a:pt x="91" y="1"/>
                    <a:pt x="0" y="91"/>
                    <a:pt x="0" y="204"/>
                  </a:cubicBezTo>
                  <a:cubicBezTo>
                    <a:pt x="0" y="318"/>
                    <a:pt x="91" y="408"/>
                    <a:pt x="204" y="408"/>
                  </a:cubicBezTo>
                  <a:cubicBezTo>
                    <a:pt x="316" y="408"/>
                    <a:pt x="408" y="318"/>
                    <a:pt x="408" y="204"/>
                  </a:cubicBezTo>
                  <a:cubicBezTo>
                    <a:pt x="408" y="91"/>
                    <a:pt x="317"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2"/>
            <p:cNvSpPr/>
            <p:nvPr/>
          </p:nvSpPr>
          <p:spPr>
            <a:xfrm>
              <a:off x="6435725" y="1912134"/>
              <a:ext cx="22360" cy="22415"/>
            </a:xfrm>
            <a:custGeom>
              <a:avLst/>
              <a:gdLst/>
              <a:ahLst/>
              <a:cxnLst/>
              <a:rect l="l" t="t" r="r" b="b"/>
              <a:pathLst>
                <a:path w="408" h="409" extrusionOk="0">
                  <a:moveTo>
                    <a:pt x="204" y="82"/>
                  </a:moveTo>
                  <a:cubicBezTo>
                    <a:pt x="270" y="82"/>
                    <a:pt x="324" y="137"/>
                    <a:pt x="326" y="205"/>
                  </a:cubicBezTo>
                  <a:cubicBezTo>
                    <a:pt x="326" y="271"/>
                    <a:pt x="271" y="326"/>
                    <a:pt x="204" y="326"/>
                  </a:cubicBezTo>
                  <a:cubicBezTo>
                    <a:pt x="136" y="326"/>
                    <a:pt x="82" y="272"/>
                    <a:pt x="82" y="205"/>
                  </a:cubicBezTo>
                  <a:cubicBezTo>
                    <a:pt x="82" y="137"/>
                    <a:pt x="136" y="82"/>
                    <a:pt x="204" y="82"/>
                  </a:cubicBezTo>
                  <a:close/>
                  <a:moveTo>
                    <a:pt x="204" y="0"/>
                  </a:moveTo>
                  <a:cubicBezTo>
                    <a:pt x="91" y="0"/>
                    <a:pt x="0" y="92"/>
                    <a:pt x="0" y="205"/>
                  </a:cubicBezTo>
                  <a:cubicBezTo>
                    <a:pt x="0" y="317"/>
                    <a:pt x="91" y="408"/>
                    <a:pt x="204" y="408"/>
                  </a:cubicBezTo>
                  <a:cubicBezTo>
                    <a:pt x="316" y="408"/>
                    <a:pt x="407" y="317"/>
                    <a:pt x="407" y="205"/>
                  </a:cubicBezTo>
                  <a:cubicBezTo>
                    <a:pt x="407" y="92"/>
                    <a:pt x="317"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0" name="Google Shape;2360;p52"/>
          <p:cNvGrpSpPr/>
          <p:nvPr/>
        </p:nvGrpSpPr>
        <p:grpSpPr>
          <a:xfrm>
            <a:off x="2916752" y="3213105"/>
            <a:ext cx="292641" cy="292641"/>
            <a:chOff x="1190625" y="238125"/>
            <a:chExt cx="5235075" cy="5235075"/>
          </a:xfrm>
        </p:grpSpPr>
        <p:sp>
          <p:nvSpPr>
            <p:cNvPr id="2361" name="Google Shape;2361;p52"/>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3" name="Google Shape;2363;p52"/>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38"/>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txBox="1">
            <a:spLocks noGrp="1"/>
          </p:cNvSpPr>
          <p:nvPr>
            <p:ph type="title"/>
          </p:nvPr>
        </p:nvSpPr>
        <p:spPr>
          <a:xfrm>
            <a:off x="812660" y="2133026"/>
            <a:ext cx="4404371" cy="9074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Context and Overview </a:t>
            </a:r>
            <a:endParaRPr lang="en-US" sz="2400"/>
          </a:p>
        </p:txBody>
      </p:sp>
      <p:sp>
        <p:nvSpPr>
          <p:cNvPr id="1097" name="Google Shape;1097;p38"/>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098" name="Google Shape;1098;p38"/>
          <p:cNvGrpSpPr/>
          <p:nvPr/>
        </p:nvGrpSpPr>
        <p:grpSpPr>
          <a:xfrm>
            <a:off x="5390523" y="1182300"/>
            <a:ext cx="3207249" cy="2811963"/>
            <a:chOff x="5390523" y="1182300"/>
            <a:chExt cx="3207249" cy="2811963"/>
          </a:xfrm>
        </p:grpSpPr>
        <p:grpSp>
          <p:nvGrpSpPr>
            <p:cNvPr id="1099" name="Google Shape;1099;p38"/>
            <p:cNvGrpSpPr/>
            <p:nvPr/>
          </p:nvGrpSpPr>
          <p:grpSpPr>
            <a:xfrm>
              <a:off x="5390523" y="1809803"/>
              <a:ext cx="3207249" cy="1905845"/>
              <a:chOff x="5223523" y="1802278"/>
              <a:chExt cx="3207249" cy="1905845"/>
            </a:xfrm>
          </p:grpSpPr>
          <p:sp>
            <p:nvSpPr>
              <p:cNvPr id="1100" name="Google Shape;1100;p38"/>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38"/>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305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34"/>
          <p:cNvSpPr txBox="1">
            <a:spLocks noGrp="1"/>
          </p:cNvSpPr>
          <p:nvPr>
            <p:ph type="title"/>
          </p:nvPr>
        </p:nvSpPr>
        <p:spPr>
          <a:xfrm>
            <a:off x="2013000" y="226900"/>
            <a:ext cx="5118000" cy="129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Context and Overview </a:t>
            </a:r>
            <a:endParaRPr sz="3700"/>
          </a:p>
        </p:txBody>
      </p:sp>
      <p:sp>
        <p:nvSpPr>
          <p:cNvPr id="953" name="Google Shape;953;p34"/>
          <p:cNvSpPr txBox="1"/>
          <p:nvPr/>
        </p:nvSpPr>
        <p:spPr>
          <a:xfrm>
            <a:off x="397850" y="1420850"/>
            <a:ext cx="8553600" cy="35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954" name="Google Shape;954;p34"/>
          <p:cNvSpPr txBox="1"/>
          <p:nvPr/>
        </p:nvSpPr>
        <p:spPr>
          <a:xfrm>
            <a:off x="269975" y="1520325"/>
            <a:ext cx="8795100" cy="33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atin typeface="Montserrat Medium"/>
                <a:sym typeface="Montserrat Medium"/>
              </a:rPr>
              <a:t>The “Meals on Wings” project is a software simulation that aims to create the best flight route for drones to transport food from restaurants to the location of customers. </a:t>
            </a:r>
          </a:p>
          <a:p>
            <a:pPr marL="0" lvl="0" indent="0" algn="l" rtl="0">
              <a:lnSpc>
                <a:spcPct val="115000"/>
              </a:lnSpc>
              <a:spcBef>
                <a:spcPts val="0"/>
              </a:spcBef>
              <a:spcAft>
                <a:spcPts val="0"/>
              </a:spcAft>
              <a:buNone/>
            </a:pPr>
            <a:r>
              <a:rPr lang="en-US">
                <a:latin typeface="Montserrat Medium"/>
                <a:sym typeface="Montserrat Medium"/>
              </a:rPr>
              <a:t>We have included the features:’</a:t>
            </a:r>
          </a:p>
          <a:p>
            <a:pPr marL="285750" lvl="0" indent="-285750" algn="l" rtl="0">
              <a:lnSpc>
                <a:spcPct val="115000"/>
              </a:lnSpc>
              <a:spcBef>
                <a:spcPts val="0"/>
              </a:spcBef>
              <a:spcAft>
                <a:spcPts val="0"/>
              </a:spcAft>
              <a:buFont typeface="Arial" panose="020B0604020202020204" pitchFamily="34" charset="0"/>
              <a:buChar char="•"/>
            </a:pPr>
            <a:r>
              <a:rPr lang="en-US">
                <a:latin typeface="Montserrat Medium"/>
                <a:sym typeface="Montserrat Medium"/>
              </a:rPr>
              <a:t>Efficient Flight Paths based on GPS coordinates, flight restrictions, drone battery life and food weight etc.</a:t>
            </a:r>
          </a:p>
          <a:p>
            <a:pPr marL="285750" lvl="0" indent="-285750" algn="l" rtl="0">
              <a:lnSpc>
                <a:spcPct val="115000"/>
              </a:lnSpc>
              <a:spcBef>
                <a:spcPts val="0"/>
              </a:spcBef>
              <a:spcAft>
                <a:spcPts val="0"/>
              </a:spcAft>
              <a:buFont typeface="Arial" panose="020B0604020202020204" pitchFamily="34" charset="0"/>
              <a:buChar char="•"/>
            </a:pPr>
            <a:r>
              <a:rPr lang="en-US">
                <a:latin typeface="Montserrat Medium"/>
                <a:sym typeface="Montserrat Medium"/>
              </a:rPr>
              <a:t>Implemented Collision avoidance algorithms to the system so that the drone can avoid tall buildings and obstacles</a:t>
            </a:r>
          </a:p>
          <a:p>
            <a:pPr marL="285750" lvl="0" indent="-285750" algn="l" rtl="0">
              <a:lnSpc>
                <a:spcPct val="115000"/>
              </a:lnSpc>
              <a:spcBef>
                <a:spcPts val="0"/>
              </a:spcBef>
              <a:spcAft>
                <a:spcPts val="0"/>
              </a:spcAft>
              <a:buFont typeface="Arial" panose="020B0604020202020204" pitchFamily="34" charset="0"/>
              <a:buChar char="•"/>
            </a:pPr>
            <a:r>
              <a:rPr lang="en-US">
                <a:latin typeface="Montserrat Medium"/>
                <a:sym typeface="Montserrat Medium"/>
              </a:rPr>
              <a:t>Interfaces for Customers to order food and for admins to monitor the orders and track the orders.</a:t>
            </a:r>
          </a:p>
          <a:p>
            <a:pPr marL="285750" lvl="0" indent="-285750" algn="l" rtl="0">
              <a:lnSpc>
                <a:spcPct val="115000"/>
              </a:lnSpc>
              <a:spcBef>
                <a:spcPts val="0"/>
              </a:spcBef>
              <a:spcAft>
                <a:spcPts val="0"/>
              </a:spcAft>
              <a:buFont typeface="Arial" panose="020B0604020202020204" pitchFamily="34" charset="0"/>
              <a:buChar char="•"/>
            </a:pPr>
            <a:r>
              <a:rPr lang="en-US">
                <a:latin typeface="Montserrat Medium"/>
                <a:sym typeface="Montserrat Medium"/>
              </a:rPr>
              <a:t>Flagging invalid flight paths if the drone’s range is inadequate</a:t>
            </a:r>
          </a:p>
          <a:p>
            <a:pPr marL="285750" lvl="0" indent="-285750" algn="l" rtl="0">
              <a:lnSpc>
                <a:spcPct val="115000"/>
              </a:lnSpc>
              <a:spcBef>
                <a:spcPts val="0"/>
              </a:spcBef>
              <a:spcAft>
                <a:spcPts val="0"/>
              </a:spcAft>
              <a:buFont typeface="Arial" panose="020B0604020202020204" pitchFamily="34" charset="0"/>
              <a:buChar char="•"/>
            </a:pPr>
            <a:r>
              <a:rPr lang="en-US">
                <a:latin typeface="Montserrat Medium"/>
                <a:sym typeface="Montserrat Medium"/>
              </a:rPr>
              <a:t>Visualisation of flight routes shown in map.</a:t>
            </a:r>
          </a:p>
          <a:p>
            <a:pPr lvl="0" algn="l" rtl="0">
              <a:lnSpc>
                <a:spcPct val="115000"/>
              </a:lnSpc>
              <a:spcBef>
                <a:spcPts val="0"/>
              </a:spcBef>
              <a:spcAft>
                <a:spcPts val="0"/>
              </a:spcAft>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38"/>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r>
              <a:rPr lang="en-US" sz="2400"/>
              <a:t>Application Workflow </a:t>
            </a:r>
          </a:p>
        </p:txBody>
      </p:sp>
      <p:sp>
        <p:nvSpPr>
          <p:cNvPr id="1097" name="Google Shape;1097;p38"/>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grpSp>
        <p:nvGrpSpPr>
          <p:cNvPr id="1098" name="Google Shape;1098;p38"/>
          <p:cNvGrpSpPr/>
          <p:nvPr/>
        </p:nvGrpSpPr>
        <p:grpSpPr>
          <a:xfrm>
            <a:off x="5390523" y="1182300"/>
            <a:ext cx="3207249" cy="2811963"/>
            <a:chOff x="5390523" y="1182300"/>
            <a:chExt cx="3207249" cy="2811963"/>
          </a:xfrm>
        </p:grpSpPr>
        <p:grpSp>
          <p:nvGrpSpPr>
            <p:cNvPr id="1099" name="Google Shape;1099;p38"/>
            <p:cNvGrpSpPr/>
            <p:nvPr/>
          </p:nvGrpSpPr>
          <p:grpSpPr>
            <a:xfrm>
              <a:off x="5390523" y="1809803"/>
              <a:ext cx="3207249" cy="1905845"/>
              <a:chOff x="5223523" y="1802278"/>
              <a:chExt cx="3207249" cy="1905845"/>
            </a:xfrm>
          </p:grpSpPr>
          <p:sp>
            <p:nvSpPr>
              <p:cNvPr id="1100" name="Google Shape;1100;p38"/>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38"/>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WORKFLOW</a:t>
            </a:r>
            <a:endParaRPr/>
          </a:p>
        </p:txBody>
      </p:sp>
      <p:pic>
        <p:nvPicPr>
          <p:cNvPr id="2" name="Picture 1" descr="A diagram of a software system&#10;&#10;Description automatically generated">
            <a:extLst>
              <a:ext uri="{FF2B5EF4-FFF2-40B4-BE49-F238E27FC236}">
                <a16:creationId xmlns:a16="http://schemas.microsoft.com/office/drawing/2014/main" id="{1D99C441-D8C2-6BE2-2688-8B8D5B37F410}"/>
              </a:ext>
            </a:extLst>
          </p:cNvPr>
          <p:cNvPicPr>
            <a:picLocks noChangeAspect="1"/>
          </p:cNvPicPr>
          <p:nvPr/>
        </p:nvPicPr>
        <p:blipFill>
          <a:blip r:embed="rId3"/>
          <a:stretch>
            <a:fillRect/>
          </a:stretch>
        </p:blipFill>
        <p:spPr>
          <a:xfrm>
            <a:off x="1110528" y="1171289"/>
            <a:ext cx="7234670" cy="35217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ADMIN WORKFLOW</a:t>
            </a:r>
            <a:endParaRPr/>
          </a:p>
        </p:txBody>
      </p:sp>
      <p:pic>
        <p:nvPicPr>
          <p:cNvPr id="3" name="Picture 2">
            <a:extLst>
              <a:ext uri="{FF2B5EF4-FFF2-40B4-BE49-F238E27FC236}">
                <a16:creationId xmlns:a16="http://schemas.microsoft.com/office/drawing/2014/main" id="{96D21241-6274-5097-D336-5C8ACC2E9851}"/>
              </a:ext>
            </a:extLst>
          </p:cNvPr>
          <p:cNvPicPr>
            <a:picLocks noChangeAspect="1"/>
          </p:cNvPicPr>
          <p:nvPr/>
        </p:nvPicPr>
        <p:blipFill>
          <a:blip r:embed="rId3"/>
          <a:stretch>
            <a:fillRect/>
          </a:stretch>
        </p:blipFill>
        <p:spPr>
          <a:xfrm>
            <a:off x="1313767" y="1017725"/>
            <a:ext cx="6516466" cy="37788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39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5"/>
          <p:cNvSpPr txBox="1">
            <a:spLocks noGrp="1"/>
          </p:cNvSpPr>
          <p:nvPr>
            <p:ph type="title"/>
          </p:nvPr>
        </p:nvSpPr>
        <p:spPr>
          <a:xfrm>
            <a:off x="813325" y="2253941"/>
            <a:ext cx="4371900" cy="60812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AU" sz="2400"/>
              <a:t>App Features and Details </a:t>
            </a:r>
          </a:p>
        </p:txBody>
      </p:sp>
      <p:sp>
        <p:nvSpPr>
          <p:cNvPr id="961" name="Google Shape;961;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grpSp>
        <p:nvGrpSpPr>
          <p:cNvPr id="962" name="Google Shape;962;p35"/>
          <p:cNvGrpSpPr/>
          <p:nvPr/>
        </p:nvGrpSpPr>
        <p:grpSpPr>
          <a:xfrm>
            <a:off x="5390523" y="1182300"/>
            <a:ext cx="3207249" cy="2811963"/>
            <a:chOff x="5390523" y="1182300"/>
            <a:chExt cx="3207249" cy="2811963"/>
          </a:xfrm>
        </p:grpSpPr>
        <p:grpSp>
          <p:nvGrpSpPr>
            <p:cNvPr id="963" name="Google Shape;963;p35"/>
            <p:cNvGrpSpPr/>
            <p:nvPr/>
          </p:nvGrpSpPr>
          <p:grpSpPr>
            <a:xfrm>
              <a:off x="5390523" y="1809803"/>
              <a:ext cx="3207249" cy="1905845"/>
              <a:chOff x="5223523" y="1802278"/>
              <a:chExt cx="3207249" cy="1905845"/>
            </a:xfrm>
          </p:grpSpPr>
          <p:sp>
            <p:nvSpPr>
              <p:cNvPr id="964" name="Google Shape;964;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5"/>
          <p:cNvSpPr/>
          <p:nvPr/>
        </p:nvSpPr>
        <p:spPr>
          <a:xfrm>
            <a:off x="4572000" y="1461528"/>
            <a:ext cx="3793398" cy="3336443"/>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User Login</a:t>
            </a:r>
            <a:endParaRPr/>
          </a:p>
        </p:txBody>
      </p:sp>
      <p:sp>
        <p:nvSpPr>
          <p:cNvPr id="1378" name="Google Shape;1378;p45"/>
          <p:cNvSpPr txBox="1">
            <a:spLocks noGrp="1"/>
          </p:cNvSpPr>
          <p:nvPr>
            <p:ph type="subTitle" idx="2"/>
          </p:nvPr>
        </p:nvSpPr>
        <p:spPr>
          <a:xfrm>
            <a:off x="5183049" y="2347364"/>
            <a:ext cx="2571300" cy="18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a:t>The login page for Meals on Wings provides secure access for customers. It features standard username and password fields, ensuring user authentication through encrypted password storage and backend verification. The login is designed to differentiate user roles, granting appropriate access based on credentials</a:t>
            </a:r>
            <a:endParaRPr sz="1000"/>
          </a:p>
        </p:txBody>
      </p:sp>
      <p:sp>
        <p:nvSpPr>
          <p:cNvPr id="1379" name="Google Shape;1379;p45"/>
          <p:cNvSpPr txBox="1">
            <a:spLocks noGrp="1"/>
          </p:cNvSpPr>
          <p:nvPr>
            <p:ph type="subTitle" idx="4"/>
          </p:nvPr>
        </p:nvSpPr>
        <p:spPr>
          <a:xfrm>
            <a:off x="5581205" y="1802350"/>
            <a:ext cx="1774987"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pic>
        <p:nvPicPr>
          <p:cNvPr id="5" name="Picture 4" descr="A computer screen shot of a login page&#10;&#10;Description automatically generated">
            <a:extLst>
              <a:ext uri="{FF2B5EF4-FFF2-40B4-BE49-F238E27FC236}">
                <a16:creationId xmlns:a16="http://schemas.microsoft.com/office/drawing/2014/main" id="{14E180FB-63C9-546E-917C-F3B773992291}"/>
              </a:ext>
            </a:extLst>
          </p:cNvPr>
          <p:cNvPicPr>
            <a:picLocks noChangeAspect="1"/>
          </p:cNvPicPr>
          <p:nvPr/>
        </p:nvPicPr>
        <p:blipFill rotWithShape="1">
          <a:blip r:embed="rId3"/>
          <a:srcRect t="14201" r="2178"/>
          <a:stretch/>
        </p:blipFill>
        <p:spPr>
          <a:xfrm>
            <a:off x="307490" y="1802350"/>
            <a:ext cx="4139648" cy="199774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B2B SEO Strategy by Slidesgo">
  <a:themeElements>
    <a:clrScheme name="Simple Light">
      <a:dk1>
        <a:srgbClr val="121B46"/>
      </a:dk1>
      <a:lt1>
        <a:srgbClr val="FDF6EB"/>
      </a:lt1>
      <a:dk2>
        <a:srgbClr val="ED7550"/>
      </a:dk2>
      <a:lt2>
        <a:srgbClr val="00D7CB"/>
      </a:lt2>
      <a:accent1>
        <a:srgbClr val="F8CA88"/>
      </a:accent1>
      <a:accent2>
        <a:srgbClr val="57778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B2B SEO Strategy by Slidesgo</vt:lpstr>
      <vt:lpstr>Slidesgo Final Pages</vt:lpstr>
      <vt:lpstr>MEALS ON WINGS DRONE DELIVERY SYSTEM</vt:lpstr>
      <vt:lpstr>Table of contents</vt:lpstr>
      <vt:lpstr>Context and Overview </vt:lpstr>
      <vt:lpstr>Context and Overview </vt:lpstr>
      <vt:lpstr>Application Workflow </vt:lpstr>
      <vt:lpstr>USER WORKFLOW</vt:lpstr>
      <vt:lpstr>ADMIN WORKFLOW</vt:lpstr>
      <vt:lpstr>App Features and Details </vt:lpstr>
      <vt:lpstr>                          User Login</vt:lpstr>
      <vt:lpstr>Customer Basic Details</vt:lpstr>
      <vt:lpstr>   Ordering Through the Website</vt:lpstr>
      <vt:lpstr>                    Order Tracking</vt:lpstr>
      <vt:lpstr>                  Twilio Integration</vt:lpstr>
      <vt:lpstr>                     Customer Profile</vt:lpstr>
      <vt:lpstr>   Order History in Customer Profile </vt:lpstr>
      <vt:lpstr>Admin Login</vt:lpstr>
      <vt:lpstr>Admin Order Management Page</vt:lpstr>
      <vt:lpstr>6. Instant Notification Feature</vt:lpstr>
      <vt:lpstr>6. Instant Notification Feature</vt:lpstr>
      <vt:lpstr>Prototype Assumptions and Limitations</vt:lpstr>
      <vt:lpstr>Prototype Assumptions and Limitations</vt:lpstr>
      <vt:lpstr>Prototype Assumptions and Limitations</vt:lpstr>
      <vt:lpstr>Application Live Demo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BrightBoost Tracking System</dc:title>
  <dc:creator>Venuka Perera</dc:creator>
  <cp:revision>14</cp:revision>
  <dcterms:modified xsi:type="dcterms:W3CDTF">2024-06-07T06:01:48Z</dcterms:modified>
</cp:coreProperties>
</file>