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of Booking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analysis of booking trends and patterns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is obtained from Booking.com and contains information about bookings.</a:t>
            </a:r>
          </a:p>
          <a:p>
            <a:r>
              <a:t>The analysis includes basic statistics, missing values, and distributions of various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Popular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analysis identifies the most popular cities based on the number of bookings.</a:t>
            </a:r>
          </a:p>
          <a:p>
            <a:r>
              <a:rPr lang="en-US" sz="1800" dirty="0"/>
              <a:t>The top 10 cities with the highest number of bookings are presented.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CB319-3F63-258A-44B2-62993260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6" y="2543502"/>
            <a:ext cx="5371067" cy="3887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per Month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The analysis examines the number of bookings made </a:t>
            </a:r>
            <a:r>
              <a:rPr lang="en-US" sz="2800" dirty="0"/>
              <a:t>per month</a:t>
            </a:r>
            <a:endParaRPr sz="2800" dirty="0"/>
          </a:p>
          <a:p>
            <a:r>
              <a:rPr lang="en-US" sz="2800" dirty="0"/>
              <a:t>August had the highest bookings</a:t>
            </a:r>
            <a:endParaRPr sz="2800" dirty="0"/>
          </a:p>
        </p:txBody>
      </p:sp>
      <p:pic>
        <p:nvPicPr>
          <p:cNvPr id="4" name="Picture 3" descr="device_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9" y="3382962"/>
            <a:ext cx="5334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Trip Duration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distribution of trip durations (in days) is analyzed.</a:t>
            </a:r>
          </a:p>
          <a:p>
            <a:r>
              <a:rPr sz="2400" dirty="0"/>
              <a:t>The histogram shows the frequency of different trip lengths</a:t>
            </a:r>
            <a:r>
              <a:rPr lang="en-US" sz="2400" dirty="0"/>
              <a:t>, most trips lasted 1-2 days</a:t>
            </a:r>
            <a:endParaRPr sz="2400" dirty="0"/>
          </a:p>
        </p:txBody>
      </p:sp>
      <p:pic>
        <p:nvPicPr>
          <p:cNvPr id="4" name="Picture 3" descr="trip_du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3" y="3273973"/>
            <a:ext cx="5334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in Trip Duration Over Months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Seasonality peaks in Jan, Jul and December during winter/ summer holiday season</a:t>
            </a:r>
            <a:endParaRPr sz="2800" dirty="0"/>
          </a:p>
        </p:txBody>
      </p:sp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0B78B7F4-04AB-657F-0594-9FD8BE9F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41" y="2887223"/>
            <a:ext cx="5389179" cy="34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7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Booking Channel Distribution Over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40566" cy="4525963"/>
          </a:xfrm>
        </p:spPr>
        <p:txBody>
          <a:bodyPr>
            <a:normAutofit/>
          </a:bodyPr>
          <a:lstStyle/>
          <a:p>
            <a:r>
              <a:rPr sz="2000" dirty="0"/>
              <a:t>The booking channel distribution over different months is visualized.</a:t>
            </a:r>
          </a:p>
          <a:p>
            <a:r>
              <a:rPr sz="2000" dirty="0"/>
              <a:t>A heatmap shows the proportion of bookings made through various device classes each month.</a:t>
            </a:r>
          </a:p>
        </p:txBody>
      </p:sp>
      <p:pic>
        <p:nvPicPr>
          <p:cNvPr id="4" name="Picture 3" descr="booking_cha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0" y="2690649"/>
            <a:ext cx="6505903" cy="3903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Usage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analysis explores the difference in device usage by country compared to the overall average.</a:t>
            </a:r>
          </a:p>
          <a:p>
            <a:r>
              <a:rPr sz="2400" dirty="0"/>
              <a:t>A bar plot shows the variation in device class usage for different countries.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E3E1F-4CFD-B1CE-B136-BF9C45C9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7" y="3259369"/>
            <a:ext cx="4968766" cy="3238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of Bookings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number of bookings by country is analyzed.</a:t>
            </a:r>
          </a:p>
          <a:p>
            <a:r>
              <a:rPr sz="2400" dirty="0"/>
              <a:t>A bar plot shows the number of bookings for each country in descending order.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5C9B3-7C0D-0DA1-38C9-26E0E7669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29" y="3232041"/>
            <a:ext cx="4366906" cy="3076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235</Words>
  <Application>Microsoft Macintosh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Exploratory Data Analysis of Booking Dataset</vt:lpstr>
      <vt:lpstr>Dataset Overview</vt:lpstr>
      <vt:lpstr>Most Popular Cities</vt:lpstr>
      <vt:lpstr>Bookings per Month</vt:lpstr>
      <vt:lpstr>Trip Duration Distribution</vt:lpstr>
      <vt:lpstr>Change in Trip Duration Over Months</vt:lpstr>
      <vt:lpstr>Booking Channel Distribution Over Months</vt:lpstr>
      <vt:lpstr>Device Usage by Country</vt:lpstr>
      <vt:lpstr>Number of Bookings by Country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Pajjuri, Geeta</cp:lastModifiedBy>
  <cp:revision>2</cp:revision>
  <dcterms:created xsi:type="dcterms:W3CDTF">2013-01-27T09:14:16Z</dcterms:created>
  <dcterms:modified xsi:type="dcterms:W3CDTF">2024-05-15T16:39:11Z</dcterms:modified>
  <cp:category/>
</cp:coreProperties>
</file>