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sldIdLst>
    <p:sldId id="256" r:id="rId2"/>
    <p:sldId id="260" r:id="rId3"/>
    <p:sldId id="261" r:id="rId4"/>
    <p:sldId id="262" r:id="rId5"/>
    <p:sldId id="263"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9D7A5D-DD1D-4212-A1AB-89D62C82F152}"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76A9F9E-7E58-4262-B2DD-015512A5B0A3}" type="slidenum">
              <a:rPr lang="en-IN" smtClean="0"/>
              <a:t>‹#›</a:t>
            </a:fld>
            <a:endParaRPr lang="en-IN"/>
          </a:p>
        </p:txBody>
      </p:sp>
    </p:spTree>
    <p:extLst>
      <p:ext uri="{BB962C8B-B14F-4D97-AF65-F5344CB8AC3E}">
        <p14:creationId xmlns:p14="http://schemas.microsoft.com/office/powerpoint/2010/main" val="1720806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9D7A5D-DD1D-4212-A1AB-89D62C82F152}"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76A9F9E-7E58-4262-B2DD-015512A5B0A3}" type="slidenum">
              <a:rPr lang="en-IN" smtClean="0"/>
              <a:t>‹#›</a:t>
            </a:fld>
            <a:endParaRPr lang="en-IN"/>
          </a:p>
        </p:txBody>
      </p:sp>
    </p:spTree>
    <p:extLst>
      <p:ext uri="{BB962C8B-B14F-4D97-AF65-F5344CB8AC3E}">
        <p14:creationId xmlns:p14="http://schemas.microsoft.com/office/powerpoint/2010/main" val="418788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9D7A5D-DD1D-4212-A1AB-89D62C82F152}"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76A9F9E-7E58-4262-B2DD-015512A5B0A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94784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99D7A5D-DD1D-4212-A1AB-89D62C82F152}" type="datetimeFigureOut">
              <a:rPr lang="en-IN" smtClean="0"/>
              <a:t>20-03-2023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6A9F9E-7E58-4262-B2DD-015512A5B0A3}" type="slidenum">
              <a:rPr lang="en-IN" smtClean="0"/>
              <a:t>‹#›</a:t>
            </a:fld>
            <a:endParaRPr lang="en-IN"/>
          </a:p>
        </p:txBody>
      </p:sp>
    </p:spTree>
    <p:extLst>
      <p:ext uri="{BB962C8B-B14F-4D97-AF65-F5344CB8AC3E}">
        <p14:creationId xmlns:p14="http://schemas.microsoft.com/office/powerpoint/2010/main" val="543374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99D7A5D-DD1D-4212-A1AB-89D62C82F152}" type="datetimeFigureOut">
              <a:rPr lang="en-IN" smtClean="0"/>
              <a:t>20-03-2023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6A9F9E-7E58-4262-B2DD-015512A5B0A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13622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99D7A5D-DD1D-4212-A1AB-89D62C82F152}" type="datetimeFigureOut">
              <a:rPr lang="en-IN" smtClean="0"/>
              <a:t>20-03-2023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6A9F9E-7E58-4262-B2DD-015512A5B0A3}" type="slidenum">
              <a:rPr lang="en-IN" smtClean="0"/>
              <a:t>‹#›</a:t>
            </a:fld>
            <a:endParaRPr lang="en-IN"/>
          </a:p>
        </p:txBody>
      </p:sp>
    </p:spTree>
    <p:extLst>
      <p:ext uri="{BB962C8B-B14F-4D97-AF65-F5344CB8AC3E}">
        <p14:creationId xmlns:p14="http://schemas.microsoft.com/office/powerpoint/2010/main" val="3472823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9D7A5D-DD1D-4212-A1AB-89D62C82F152}"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6A9F9E-7E58-4262-B2DD-015512A5B0A3}" type="slidenum">
              <a:rPr lang="en-IN" smtClean="0"/>
              <a:t>‹#›</a:t>
            </a:fld>
            <a:endParaRPr lang="en-IN"/>
          </a:p>
        </p:txBody>
      </p:sp>
    </p:spTree>
    <p:extLst>
      <p:ext uri="{BB962C8B-B14F-4D97-AF65-F5344CB8AC3E}">
        <p14:creationId xmlns:p14="http://schemas.microsoft.com/office/powerpoint/2010/main" val="3260116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9D7A5D-DD1D-4212-A1AB-89D62C82F152}"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6A9F9E-7E58-4262-B2DD-015512A5B0A3}" type="slidenum">
              <a:rPr lang="en-IN" smtClean="0"/>
              <a:t>‹#›</a:t>
            </a:fld>
            <a:endParaRPr lang="en-IN"/>
          </a:p>
        </p:txBody>
      </p:sp>
    </p:spTree>
    <p:extLst>
      <p:ext uri="{BB962C8B-B14F-4D97-AF65-F5344CB8AC3E}">
        <p14:creationId xmlns:p14="http://schemas.microsoft.com/office/powerpoint/2010/main" val="1579534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9D7A5D-DD1D-4212-A1AB-89D62C82F152}"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6A9F9E-7E58-4262-B2DD-015512A5B0A3}" type="slidenum">
              <a:rPr lang="en-IN" smtClean="0"/>
              <a:t>‹#›</a:t>
            </a:fld>
            <a:endParaRPr lang="en-IN"/>
          </a:p>
        </p:txBody>
      </p:sp>
    </p:spTree>
    <p:extLst>
      <p:ext uri="{BB962C8B-B14F-4D97-AF65-F5344CB8AC3E}">
        <p14:creationId xmlns:p14="http://schemas.microsoft.com/office/powerpoint/2010/main" val="2609583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9D7A5D-DD1D-4212-A1AB-89D62C82F152}"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76A9F9E-7E58-4262-B2DD-015512A5B0A3}" type="slidenum">
              <a:rPr lang="en-IN" smtClean="0"/>
              <a:t>‹#›</a:t>
            </a:fld>
            <a:endParaRPr lang="en-IN"/>
          </a:p>
        </p:txBody>
      </p:sp>
    </p:spTree>
    <p:extLst>
      <p:ext uri="{BB962C8B-B14F-4D97-AF65-F5344CB8AC3E}">
        <p14:creationId xmlns:p14="http://schemas.microsoft.com/office/powerpoint/2010/main" val="2596915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9D7A5D-DD1D-4212-A1AB-89D62C82F152}" type="datetimeFigureOut">
              <a:rPr lang="en-IN" smtClean="0"/>
              <a:t>20-03-2023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76A9F9E-7E58-4262-B2DD-015512A5B0A3}" type="slidenum">
              <a:rPr lang="en-IN" smtClean="0"/>
              <a:t>‹#›</a:t>
            </a:fld>
            <a:endParaRPr lang="en-IN"/>
          </a:p>
        </p:txBody>
      </p:sp>
    </p:spTree>
    <p:extLst>
      <p:ext uri="{BB962C8B-B14F-4D97-AF65-F5344CB8AC3E}">
        <p14:creationId xmlns:p14="http://schemas.microsoft.com/office/powerpoint/2010/main" val="2696611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9D7A5D-DD1D-4212-A1AB-89D62C82F152}" type="datetimeFigureOut">
              <a:rPr lang="en-IN" smtClean="0"/>
              <a:t>20-03-2023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76A9F9E-7E58-4262-B2DD-015512A5B0A3}" type="slidenum">
              <a:rPr lang="en-IN" smtClean="0"/>
              <a:t>‹#›</a:t>
            </a:fld>
            <a:endParaRPr lang="en-IN"/>
          </a:p>
        </p:txBody>
      </p:sp>
    </p:spTree>
    <p:extLst>
      <p:ext uri="{BB962C8B-B14F-4D97-AF65-F5344CB8AC3E}">
        <p14:creationId xmlns:p14="http://schemas.microsoft.com/office/powerpoint/2010/main" val="899144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9D7A5D-DD1D-4212-A1AB-89D62C82F152}" type="datetimeFigureOut">
              <a:rPr lang="en-IN" smtClean="0"/>
              <a:t>20-03-2023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76A9F9E-7E58-4262-B2DD-015512A5B0A3}" type="slidenum">
              <a:rPr lang="en-IN" smtClean="0"/>
              <a:t>‹#›</a:t>
            </a:fld>
            <a:endParaRPr lang="en-IN"/>
          </a:p>
        </p:txBody>
      </p:sp>
    </p:spTree>
    <p:extLst>
      <p:ext uri="{BB962C8B-B14F-4D97-AF65-F5344CB8AC3E}">
        <p14:creationId xmlns:p14="http://schemas.microsoft.com/office/powerpoint/2010/main" val="1349549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9D7A5D-DD1D-4212-A1AB-89D62C82F152}" type="datetimeFigureOut">
              <a:rPr lang="en-IN" smtClean="0"/>
              <a:t>20-03-2023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76A9F9E-7E58-4262-B2DD-015512A5B0A3}" type="slidenum">
              <a:rPr lang="en-IN" smtClean="0"/>
              <a:t>‹#›</a:t>
            </a:fld>
            <a:endParaRPr lang="en-IN"/>
          </a:p>
        </p:txBody>
      </p:sp>
    </p:spTree>
    <p:extLst>
      <p:ext uri="{BB962C8B-B14F-4D97-AF65-F5344CB8AC3E}">
        <p14:creationId xmlns:p14="http://schemas.microsoft.com/office/powerpoint/2010/main" val="3666848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9D7A5D-DD1D-4212-A1AB-89D62C82F152}" type="datetimeFigureOut">
              <a:rPr lang="en-IN" smtClean="0"/>
              <a:t>20-03-2023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76A9F9E-7E58-4262-B2DD-015512A5B0A3}" type="slidenum">
              <a:rPr lang="en-IN" smtClean="0"/>
              <a:t>‹#›</a:t>
            </a:fld>
            <a:endParaRPr lang="en-IN"/>
          </a:p>
        </p:txBody>
      </p:sp>
    </p:spTree>
    <p:extLst>
      <p:ext uri="{BB962C8B-B14F-4D97-AF65-F5344CB8AC3E}">
        <p14:creationId xmlns:p14="http://schemas.microsoft.com/office/powerpoint/2010/main" val="1175873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9D7A5D-DD1D-4212-A1AB-89D62C82F152}" type="datetimeFigureOut">
              <a:rPr lang="en-IN" smtClean="0"/>
              <a:t>20-03-2023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6A9F9E-7E58-4262-B2DD-015512A5B0A3}" type="slidenum">
              <a:rPr lang="en-IN" smtClean="0"/>
              <a:t>‹#›</a:t>
            </a:fld>
            <a:endParaRPr lang="en-IN"/>
          </a:p>
        </p:txBody>
      </p:sp>
    </p:spTree>
    <p:extLst>
      <p:ext uri="{BB962C8B-B14F-4D97-AF65-F5344CB8AC3E}">
        <p14:creationId xmlns:p14="http://schemas.microsoft.com/office/powerpoint/2010/main" val="488351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99D7A5D-DD1D-4212-A1AB-89D62C82F152}" type="datetimeFigureOut">
              <a:rPr lang="en-IN" smtClean="0"/>
              <a:t>20-03-2023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76A9F9E-7E58-4262-B2DD-015512A5B0A3}" type="slidenum">
              <a:rPr lang="en-IN" smtClean="0"/>
              <a:t>‹#›</a:t>
            </a:fld>
            <a:endParaRPr lang="en-IN"/>
          </a:p>
        </p:txBody>
      </p:sp>
    </p:spTree>
    <p:extLst>
      <p:ext uri="{BB962C8B-B14F-4D97-AF65-F5344CB8AC3E}">
        <p14:creationId xmlns:p14="http://schemas.microsoft.com/office/powerpoint/2010/main" val="112843072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mailto:youre-mailID@gmail.co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05F70-7212-A37C-12E4-ACC778C5EF6C}"/>
              </a:ext>
            </a:extLst>
          </p:cNvPr>
          <p:cNvSpPr>
            <a:spLocks noGrp="1"/>
          </p:cNvSpPr>
          <p:nvPr>
            <p:ph type="ctrTitle"/>
          </p:nvPr>
        </p:nvSpPr>
        <p:spPr>
          <a:xfrm>
            <a:off x="964163" y="634481"/>
            <a:ext cx="9144000" cy="832077"/>
          </a:xfrm>
        </p:spPr>
        <p:txBody>
          <a:bodyPr>
            <a:normAutofit/>
          </a:bodyPr>
          <a:lstStyle/>
          <a:p>
            <a:r>
              <a:rPr lang="en-US" sz="3600" b="1" dirty="0">
                <a:latin typeface="Times New Roman" panose="02020603050405020304" pitchFamily="18" charset="0"/>
                <a:cs typeface="Times New Roman" panose="02020603050405020304" pitchFamily="18" charset="0"/>
              </a:rPr>
              <a:t>GITHUB</a:t>
            </a:r>
            <a:endParaRPr lang="en-IN"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23C5F53-13EE-1F59-61FE-0643B272D752}"/>
              </a:ext>
            </a:extLst>
          </p:cNvPr>
          <p:cNvSpPr>
            <a:spLocks noGrp="1"/>
          </p:cNvSpPr>
          <p:nvPr>
            <p:ph type="subTitle" idx="1"/>
          </p:nvPr>
        </p:nvSpPr>
        <p:spPr>
          <a:xfrm>
            <a:off x="1598645" y="2342404"/>
            <a:ext cx="9144000" cy="3787808"/>
          </a:xfrm>
        </p:spPr>
        <p:txBody>
          <a:bodyPr>
            <a:noAutofit/>
          </a:bodyPr>
          <a:lstStyle/>
          <a:p>
            <a:pPr marL="342900" indent="-342900" algn="l">
              <a:lnSpc>
                <a:spcPct val="150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Github</a:t>
            </a:r>
            <a:r>
              <a:rPr lang="en-US" dirty="0">
                <a:latin typeface="Times New Roman" panose="02020603050405020304" pitchFamily="18" charset="0"/>
                <a:cs typeface="Times New Roman" panose="02020603050405020304" pitchFamily="18" charset="0"/>
              </a:rPr>
              <a:t> is a web-based application that allows multiple team members to work together on the same project from different places of the world.</a:t>
            </a:r>
          </a:p>
          <a:p>
            <a:pPr marL="342900" indent="-342900" algn="l">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allows the team members to upload their files or programs to the </a:t>
            </a:r>
            <a:r>
              <a:rPr lang="en-US" dirty="0" err="1">
                <a:latin typeface="Times New Roman" panose="02020603050405020304" pitchFamily="18" charset="0"/>
                <a:cs typeface="Times New Roman" panose="02020603050405020304" pitchFamily="18" charset="0"/>
              </a:rPr>
              <a:t>github</a:t>
            </a:r>
            <a:r>
              <a:rPr lang="en-US" dirty="0">
                <a:latin typeface="Times New Roman" panose="02020603050405020304" pitchFamily="18" charset="0"/>
                <a:cs typeface="Times New Roman" panose="02020603050405020304" pitchFamily="18" charset="0"/>
              </a:rPr>
              <a:t> so that the other team members, manager can view the process and update the jobs to the members.</a:t>
            </a:r>
            <a:r>
              <a:rPr lang="en-US" dirty="0"/>
              <a:t> </a:t>
            </a:r>
            <a:endParaRPr lang="en-IN" dirty="0"/>
          </a:p>
        </p:txBody>
      </p:sp>
    </p:spTree>
    <p:extLst>
      <p:ext uri="{BB962C8B-B14F-4D97-AF65-F5344CB8AC3E}">
        <p14:creationId xmlns:p14="http://schemas.microsoft.com/office/powerpoint/2010/main" val="252395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16E7-054A-789C-646F-9674C3CF86E2}"/>
              </a:ext>
            </a:extLst>
          </p:cNvPr>
          <p:cNvSpPr>
            <a:spLocks noGrp="1"/>
          </p:cNvSpPr>
          <p:nvPr>
            <p:ph type="ctrTitle"/>
          </p:nvPr>
        </p:nvSpPr>
        <p:spPr>
          <a:xfrm>
            <a:off x="0" y="606489"/>
            <a:ext cx="9144000" cy="710779"/>
          </a:xfrm>
        </p:spPr>
        <p:txBody>
          <a:bodyPr>
            <a:normAutofit/>
          </a:bodyPr>
          <a:lstStyle/>
          <a:p>
            <a:r>
              <a:rPr lang="en-US" sz="4000" dirty="0">
                <a:latin typeface="Times New Roman" panose="02020603050405020304" pitchFamily="18" charset="0"/>
                <a:cs typeface="Times New Roman" panose="02020603050405020304" pitchFamily="18" charset="0"/>
              </a:rPr>
              <a:t>How to create an account in </a:t>
            </a:r>
            <a:r>
              <a:rPr lang="en-US" sz="4000" dirty="0" err="1">
                <a:latin typeface="Times New Roman" panose="02020603050405020304" pitchFamily="18" charset="0"/>
                <a:cs typeface="Times New Roman" panose="02020603050405020304" pitchFamily="18" charset="0"/>
              </a:rPr>
              <a:t>Github</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7ABA93A-69B1-AD22-CA63-0B378975BF9E}"/>
              </a:ext>
            </a:extLst>
          </p:cNvPr>
          <p:cNvSpPr>
            <a:spLocks noGrp="1"/>
          </p:cNvSpPr>
          <p:nvPr>
            <p:ph type="subTitle" idx="1"/>
          </p:nvPr>
        </p:nvSpPr>
        <p:spPr>
          <a:xfrm>
            <a:off x="1524000" y="2006080"/>
            <a:ext cx="9144000" cy="4786605"/>
          </a:xfrm>
        </p:spPr>
        <p:txBody>
          <a:bodyPr>
            <a:normAutofit/>
          </a:bodyPr>
          <a:lstStyle/>
          <a:p>
            <a:pPr marL="457200" indent="-457200" algn="l">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Go to Google Chrome or any search engines and search for </a:t>
            </a:r>
            <a:r>
              <a:rPr lang="en-US" sz="2000" dirty="0" err="1">
                <a:latin typeface="Times New Roman" panose="02020603050405020304" pitchFamily="18" charset="0"/>
                <a:cs typeface="Times New Roman" panose="02020603050405020304" pitchFamily="18" charset="0"/>
              </a:rPr>
              <a:t>github</a:t>
            </a:r>
            <a:endParaRPr lang="en-US" sz="2000" dirty="0">
              <a:latin typeface="Times New Roman" panose="02020603050405020304" pitchFamily="18" charset="0"/>
              <a:cs typeface="Times New Roman" panose="02020603050405020304" pitchFamily="18" charset="0"/>
            </a:endParaRPr>
          </a:p>
          <a:p>
            <a:pPr marL="457200" indent="-457200" algn="l">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Click on </a:t>
            </a:r>
            <a:r>
              <a:rPr lang="en-IN" sz="2000" dirty="0">
                <a:latin typeface="Times New Roman" panose="02020603050405020304" pitchFamily="18" charset="0"/>
                <a:cs typeface="Times New Roman" panose="02020603050405020304" pitchFamily="18" charset="0"/>
                <a:hlinkClick r:id="rId2"/>
              </a:rPr>
              <a:t>https://github.com/</a:t>
            </a:r>
            <a:r>
              <a:rPr lang="en-IN" sz="2000" dirty="0">
                <a:latin typeface="Times New Roman" panose="02020603050405020304" pitchFamily="18" charset="0"/>
                <a:cs typeface="Times New Roman" panose="02020603050405020304" pitchFamily="18" charset="0"/>
              </a:rPr>
              <a:t> link and click on Sign up for </a:t>
            </a:r>
            <a:r>
              <a:rPr lang="en-IN" sz="2000" dirty="0" err="1">
                <a:latin typeface="Times New Roman" panose="02020603050405020304" pitchFamily="18" charset="0"/>
                <a:cs typeface="Times New Roman" panose="02020603050405020304" pitchFamily="18" charset="0"/>
              </a:rPr>
              <a:t>Github</a:t>
            </a:r>
            <a:endParaRPr lang="en-IN" sz="2000" dirty="0">
              <a:latin typeface="Times New Roman" panose="02020603050405020304" pitchFamily="18" charset="0"/>
              <a:cs typeface="Times New Roman" panose="02020603050405020304" pitchFamily="18" charset="0"/>
            </a:endParaRPr>
          </a:p>
          <a:p>
            <a:pPr marL="457200" indent="-457200" algn="l">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Fill up the e-mail ID, User name, Password and click on Continue</a:t>
            </a:r>
          </a:p>
          <a:p>
            <a:pPr marL="457200" indent="-457200" algn="l">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It will ask you solve a puzzle to make sure you’re not robust, solve the puzzle and click on Create account</a:t>
            </a:r>
          </a:p>
          <a:p>
            <a:pPr marL="457200" indent="-457200" algn="l">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The verification code will be sent to you e-mail, enter the code</a:t>
            </a:r>
          </a:p>
          <a:p>
            <a:pPr marL="457200" indent="-457200" algn="l">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The account will be successfully created and hereafter, you can use </a:t>
            </a:r>
            <a:r>
              <a:rPr lang="en-IN" sz="2000" dirty="0" err="1">
                <a:latin typeface="Times New Roman" panose="02020603050405020304" pitchFamily="18" charset="0"/>
                <a:cs typeface="Times New Roman" panose="02020603050405020304" pitchFamily="18" charset="0"/>
              </a:rPr>
              <a:t>Github</a:t>
            </a:r>
            <a:r>
              <a:rPr lang="en-IN" sz="2000" dirty="0">
                <a:latin typeface="Times New Roman" panose="02020603050405020304" pitchFamily="18" charset="0"/>
                <a:cs typeface="Times New Roman" panose="02020603050405020304" pitchFamily="18" charset="0"/>
              </a:rPr>
              <a:t> by just signing in. </a:t>
            </a:r>
          </a:p>
          <a:p>
            <a:pPr marL="457200" indent="-457200" algn="l">
              <a:buFont typeface="+mj-lt"/>
              <a:buAutoNum type="arabicPeriod"/>
            </a:pPr>
            <a:endParaRPr lang="en-IN"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974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9437F-2AB8-2785-3120-16BD5356D7EB}"/>
              </a:ext>
            </a:extLst>
          </p:cNvPr>
          <p:cNvSpPr>
            <a:spLocks noGrp="1"/>
          </p:cNvSpPr>
          <p:nvPr>
            <p:ph type="ctrTitle"/>
          </p:nvPr>
        </p:nvSpPr>
        <p:spPr>
          <a:xfrm>
            <a:off x="1268963" y="550505"/>
            <a:ext cx="9144000" cy="748102"/>
          </a:xfrm>
        </p:spPr>
        <p:txBody>
          <a:bodyPr>
            <a:normAutofit/>
          </a:bodyPr>
          <a:lstStyle/>
          <a:p>
            <a:r>
              <a:rPr lang="en-US" sz="4000" b="1" dirty="0">
                <a:latin typeface="Times New Roman" panose="02020603050405020304" pitchFamily="18" charset="0"/>
                <a:cs typeface="Times New Roman" panose="02020603050405020304" pitchFamily="18" charset="0"/>
              </a:rPr>
              <a:t>Repository</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750D242-99A4-4AE1-1A8A-F75B689DFC08}"/>
              </a:ext>
            </a:extLst>
          </p:cNvPr>
          <p:cNvSpPr>
            <a:spLocks noGrp="1"/>
          </p:cNvSpPr>
          <p:nvPr>
            <p:ph type="subTitle" idx="1"/>
          </p:nvPr>
        </p:nvSpPr>
        <p:spPr>
          <a:xfrm>
            <a:off x="1449356" y="2276669"/>
            <a:ext cx="9144000" cy="3559629"/>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Repository is a location in GITHUB platform that contains the files and codes of the different versions of the project.</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It allows different users in the project to access the files and codes in it to view and also to clone it to their system.</a:t>
            </a: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278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E9E0-030E-02E9-92CD-306738030BEE}"/>
              </a:ext>
            </a:extLst>
          </p:cNvPr>
          <p:cNvSpPr>
            <a:spLocks noGrp="1"/>
          </p:cNvSpPr>
          <p:nvPr>
            <p:ph type="ctrTitle"/>
          </p:nvPr>
        </p:nvSpPr>
        <p:spPr>
          <a:xfrm>
            <a:off x="1365380" y="354562"/>
            <a:ext cx="9144000" cy="850739"/>
          </a:xfrm>
        </p:spPr>
        <p:txBody>
          <a:bodyPr>
            <a:normAutofit/>
          </a:bodyPr>
          <a:lstStyle/>
          <a:p>
            <a:r>
              <a:rPr lang="en-US" sz="4000" b="1" dirty="0">
                <a:latin typeface="Times New Roman" panose="02020603050405020304" pitchFamily="18" charset="0"/>
                <a:cs typeface="Times New Roman" panose="02020603050405020304" pitchFamily="18" charset="0"/>
              </a:rPr>
              <a:t>PUSH and CLONE</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C3BBA18-C186-C2CA-3404-7E9A30ECFD68}"/>
              </a:ext>
            </a:extLst>
          </p:cNvPr>
          <p:cNvSpPr>
            <a:spLocks noGrp="1"/>
          </p:cNvSpPr>
          <p:nvPr>
            <p:ph type="subTitle" idx="1"/>
          </p:nvPr>
        </p:nvSpPr>
        <p:spPr>
          <a:xfrm>
            <a:off x="1365380" y="1653851"/>
            <a:ext cx="9144000" cy="3550298"/>
          </a:xfrm>
        </p:spPr>
        <p:txBody>
          <a:bodyPr>
            <a:normAutofit/>
          </a:bodyPr>
          <a:lstStyle/>
          <a:p>
            <a:pPr algn="l">
              <a:lnSpc>
                <a:spcPct val="150000"/>
              </a:lnSpc>
            </a:pPr>
            <a:r>
              <a:rPr lang="en-US" b="1" u="sng" dirty="0">
                <a:latin typeface="Times New Roman" panose="02020603050405020304" pitchFamily="18" charset="0"/>
                <a:cs typeface="Times New Roman" panose="02020603050405020304" pitchFamily="18" charset="0"/>
              </a:rPr>
              <a:t>PUSH</a:t>
            </a:r>
            <a:r>
              <a:rPr lang="en-US" dirty="0">
                <a:latin typeface="Times New Roman" panose="02020603050405020304" pitchFamily="18" charset="0"/>
                <a:cs typeface="Times New Roman" panose="02020603050405020304" pitchFamily="18" charset="0"/>
              </a:rPr>
              <a:t>: The process of uploading the files or codes to the </a:t>
            </a:r>
            <a:r>
              <a:rPr lang="en-US" dirty="0" err="1">
                <a:latin typeface="Times New Roman" panose="02020603050405020304" pitchFamily="18" charset="0"/>
                <a:cs typeface="Times New Roman" panose="02020603050405020304" pitchFamily="18" charset="0"/>
              </a:rPr>
              <a:t>Github</a:t>
            </a:r>
            <a:r>
              <a:rPr lang="en-US" dirty="0">
                <a:latin typeface="Times New Roman" panose="02020603050405020304" pitchFamily="18" charset="0"/>
                <a:cs typeface="Times New Roman" panose="02020603050405020304" pitchFamily="18" charset="0"/>
              </a:rPr>
              <a:t> repository is known as push.</a:t>
            </a:r>
          </a:p>
          <a:p>
            <a:pPr algn="l">
              <a:lnSpc>
                <a:spcPct val="150000"/>
              </a:lnSpc>
            </a:pPr>
            <a:endParaRPr lang="en-US" dirty="0">
              <a:latin typeface="Times New Roman" panose="02020603050405020304" pitchFamily="18" charset="0"/>
              <a:cs typeface="Times New Roman" panose="02020603050405020304" pitchFamily="18" charset="0"/>
            </a:endParaRPr>
          </a:p>
          <a:p>
            <a:pPr algn="l">
              <a:lnSpc>
                <a:spcPct val="150000"/>
              </a:lnSpc>
            </a:pPr>
            <a:r>
              <a:rPr lang="en-US" b="1" u="sng" dirty="0">
                <a:latin typeface="Times New Roman" panose="02020603050405020304" pitchFamily="18" charset="0"/>
                <a:cs typeface="Times New Roman" panose="02020603050405020304" pitchFamily="18" charset="0"/>
              </a:rPr>
              <a:t>CLONE</a:t>
            </a:r>
            <a:r>
              <a:rPr lang="en-US" dirty="0">
                <a:latin typeface="Times New Roman" panose="02020603050405020304" pitchFamily="18" charset="0"/>
                <a:cs typeface="Times New Roman" panose="02020603050405020304" pitchFamily="18" charset="0"/>
              </a:rPr>
              <a:t>: The process of taking the copy of the </a:t>
            </a:r>
            <a:r>
              <a:rPr lang="en-US" dirty="0" err="1">
                <a:latin typeface="Times New Roman" panose="02020603050405020304" pitchFamily="18" charset="0"/>
                <a:cs typeface="Times New Roman" panose="02020603050405020304" pitchFamily="18" charset="0"/>
              </a:rPr>
              <a:t>Github</a:t>
            </a:r>
            <a:r>
              <a:rPr lang="en-US" dirty="0">
                <a:latin typeface="Times New Roman" panose="02020603050405020304" pitchFamily="18" charset="0"/>
                <a:cs typeface="Times New Roman" panose="02020603050405020304" pitchFamily="18" charset="0"/>
              </a:rPr>
              <a:t> repository is known as clone.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234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E3F1-BF8E-CEE4-D09D-2AA4F31BB1B2}"/>
              </a:ext>
            </a:extLst>
          </p:cNvPr>
          <p:cNvSpPr>
            <a:spLocks noGrp="1"/>
          </p:cNvSpPr>
          <p:nvPr>
            <p:ph type="ctrTitle"/>
          </p:nvPr>
        </p:nvSpPr>
        <p:spPr>
          <a:xfrm>
            <a:off x="1635967" y="261256"/>
            <a:ext cx="9144000" cy="729441"/>
          </a:xfrm>
        </p:spPr>
        <p:txBody>
          <a:bodyPr>
            <a:normAutofit/>
          </a:bodyPr>
          <a:lstStyle/>
          <a:p>
            <a:r>
              <a:rPr lang="en-US" sz="4000" dirty="0">
                <a:latin typeface="Times New Roman" panose="02020603050405020304" pitchFamily="18" charset="0"/>
                <a:cs typeface="Times New Roman" panose="02020603050405020304" pitchFamily="18" charset="0"/>
              </a:rPr>
              <a:t>Pushing the code from VS code to </a:t>
            </a:r>
            <a:r>
              <a:rPr lang="en-US" sz="4000" dirty="0" err="1">
                <a:latin typeface="Times New Roman" panose="02020603050405020304" pitchFamily="18" charset="0"/>
                <a:cs typeface="Times New Roman" panose="02020603050405020304" pitchFamily="18" charset="0"/>
              </a:rPr>
              <a:t>Github</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46D6682-5977-EC8B-FD6B-3AA3441F6239}"/>
              </a:ext>
            </a:extLst>
          </p:cNvPr>
          <p:cNvSpPr>
            <a:spLocks noGrp="1"/>
          </p:cNvSpPr>
          <p:nvPr>
            <p:ph type="subTitle" idx="1"/>
          </p:nvPr>
        </p:nvSpPr>
        <p:spPr>
          <a:xfrm>
            <a:off x="1524000" y="1502229"/>
            <a:ext cx="9144000" cy="4907902"/>
          </a:xfrm>
        </p:spPr>
        <p:txBody>
          <a:bodyPr>
            <a:normAutofit fontScale="92500" lnSpcReduction="20000"/>
          </a:bodyPr>
          <a:lstStyle/>
          <a:p>
            <a:pPr marL="342900" indent="-342900" algn="l">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To push the files or codes to </a:t>
            </a:r>
            <a:r>
              <a:rPr lang="en-US" sz="2200" dirty="0" err="1">
                <a:latin typeface="Times New Roman" panose="02020603050405020304" pitchFamily="18" charset="0"/>
                <a:cs typeface="Times New Roman" panose="02020603050405020304" pitchFamily="18" charset="0"/>
              </a:rPr>
              <a:t>github</a:t>
            </a:r>
            <a:r>
              <a:rPr lang="en-US" sz="2200" dirty="0">
                <a:latin typeface="Times New Roman" panose="02020603050405020304" pitchFamily="18" charset="0"/>
                <a:cs typeface="Times New Roman" panose="02020603050405020304" pitchFamily="18" charset="0"/>
              </a:rPr>
              <a:t> we need to run the below two commands in the GIT Bash</a:t>
            </a:r>
          </a:p>
          <a:p>
            <a:pPr marL="457200" indent="-457200" algn="l">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	git config  --global </a:t>
            </a:r>
            <a:r>
              <a:rPr lang="en-US" sz="2200" dirty="0" err="1">
                <a:latin typeface="Times New Roman" panose="02020603050405020304" pitchFamily="18" charset="0"/>
                <a:cs typeface="Times New Roman" panose="02020603050405020304" pitchFamily="18" charset="0"/>
              </a:rPr>
              <a:t>user.email</a:t>
            </a: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hlinkClick r:id="rId2"/>
              </a:rPr>
              <a:t>“e-</a:t>
            </a:r>
            <a:r>
              <a:rPr lang="en-US" sz="2200" dirty="0" err="1">
                <a:latin typeface="Times New Roman" panose="02020603050405020304" pitchFamily="18" charset="0"/>
                <a:cs typeface="Times New Roman" panose="02020603050405020304" pitchFamily="18" charset="0"/>
                <a:hlinkClick r:id="rId2"/>
              </a:rPr>
              <a:t>mail_ID</a:t>
            </a:r>
            <a:r>
              <a:rPr lang="en-US" sz="2200" dirty="0">
                <a:latin typeface="Times New Roman" panose="02020603050405020304" pitchFamily="18" charset="0"/>
                <a:cs typeface="Times New Roman" panose="02020603050405020304" pitchFamily="18" charset="0"/>
              </a:rPr>
              <a:t>”</a:t>
            </a:r>
          </a:p>
          <a:p>
            <a:pPr marL="457200" indent="-457200" algn="l">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	git config --global user.name “</a:t>
            </a:r>
            <a:r>
              <a:rPr lang="en-US" sz="2200" dirty="0" err="1">
                <a:latin typeface="Times New Roman" panose="02020603050405020304" pitchFamily="18" charset="0"/>
                <a:cs typeface="Times New Roman" panose="02020603050405020304" pitchFamily="18" charset="0"/>
              </a:rPr>
              <a:t>user_name</a:t>
            </a:r>
            <a:r>
              <a:rPr lang="en-US" sz="2200" dirty="0">
                <a:latin typeface="Times New Roman" panose="02020603050405020304" pitchFamily="18" charset="0"/>
                <a:cs typeface="Times New Roman" panose="02020603050405020304" pitchFamily="18" charset="0"/>
              </a:rPr>
              <a:t>”</a:t>
            </a:r>
          </a:p>
          <a:p>
            <a:pPr marL="342900" indent="-342900" algn="l">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In VS code, Explorer open a new folder and file to write the code and give name to the file, then write the code in the coding space.</a:t>
            </a:r>
          </a:p>
          <a:p>
            <a:pPr marL="342900" indent="-342900" algn="l">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After writing the code, In the source control tool, click on Initialize repository, and give any commit message and click on commit. It asks you to choose the public or private repository, choose it.</a:t>
            </a:r>
          </a:p>
          <a:p>
            <a:pPr marL="342900" indent="-342900" algn="l">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Check it in the </a:t>
            </a:r>
            <a:r>
              <a:rPr lang="en-US" sz="2200" dirty="0" err="1">
                <a:latin typeface="Times New Roman" panose="02020603050405020304" pitchFamily="18" charset="0"/>
                <a:cs typeface="Times New Roman" panose="02020603050405020304" pitchFamily="18" charset="0"/>
              </a:rPr>
              <a:t>github</a:t>
            </a:r>
            <a:r>
              <a:rPr lang="en-US" sz="2200" dirty="0">
                <a:latin typeface="Times New Roman" panose="02020603050405020304" pitchFamily="18" charset="0"/>
                <a:cs typeface="Times New Roman" panose="02020603050405020304" pitchFamily="18" charset="0"/>
              </a:rPr>
              <a:t> repository the file will be uploaded/pushed to it.</a:t>
            </a:r>
          </a:p>
          <a:p>
            <a:pPr marL="342900" indent="-342900" algn="l">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758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1F64-5AB0-6DC2-9DC3-AC8F68598E94}"/>
              </a:ext>
            </a:extLst>
          </p:cNvPr>
          <p:cNvSpPr>
            <a:spLocks noGrp="1"/>
          </p:cNvSpPr>
          <p:nvPr>
            <p:ph type="ctrTitle"/>
          </p:nvPr>
        </p:nvSpPr>
        <p:spPr>
          <a:xfrm>
            <a:off x="1524000" y="373224"/>
            <a:ext cx="9144000" cy="748102"/>
          </a:xfrm>
        </p:spPr>
        <p:txBody>
          <a:bodyPr>
            <a:normAutofit/>
          </a:bodyPr>
          <a:lstStyle/>
          <a:p>
            <a:r>
              <a:rPr lang="en-US" sz="4000" b="1" dirty="0">
                <a:latin typeface="Times New Roman" panose="02020603050405020304" pitchFamily="18" charset="0"/>
                <a:cs typeface="Times New Roman" panose="02020603050405020304" pitchFamily="18" charset="0"/>
              </a:rPr>
              <a:t>Cloning the repositories from </a:t>
            </a:r>
            <a:r>
              <a:rPr lang="en-US" sz="4000" b="1" dirty="0" err="1">
                <a:latin typeface="Times New Roman" panose="02020603050405020304" pitchFamily="18" charset="0"/>
                <a:cs typeface="Times New Roman" panose="02020603050405020304" pitchFamily="18" charset="0"/>
              </a:rPr>
              <a:t>Github</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F272A3E-5052-6E8D-0F90-226C2602A966}"/>
              </a:ext>
            </a:extLst>
          </p:cNvPr>
          <p:cNvSpPr>
            <a:spLocks noGrp="1"/>
          </p:cNvSpPr>
          <p:nvPr>
            <p:ph type="subTitle" idx="1"/>
          </p:nvPr>
        </p:nvSpPr>
        <p:spPr>
          <a:xfrm>
            <a:off x="1524000" y="1642188"/>
            <a:ext cx="9144000" cy="3615612"/>
          </a:xfrm>
        </p:spPr>
        <p:txBody>
          <a:bodyPr>
            <a:normAutofit lnSpcReduction="10000"/>
          </a:bodyPr>
          <a:lstStyle/>
          <a:p>
            <a:pPr marL="342900" indent="-342900" algn="l">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 VS code, source control tool click on the 3 dots and click on Clone </a:t>
            </a:r>
          </a:p>
          <a:p>
            <a:pPr marL="342900" indent="-342900" algn="l">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asks Clone from </a:t>
            </a:r>
            <a:r>
              <a:rPr lang="en-US" sz="2000" dirty="0" err="1">
                <a:latin typeface="Times New Roman" panose="02020603050405020304" pitchFamily="18" charset="0"/>
                <a:cs typeface="Times New Roman" panose="02020603050405020304" pitchFamily="18" charset="0"/>
              </a:rPr>
              <a:t>Github</a:t>
            </a:r>
            <a:r>
              <a:rPr lang="en-US" sz="2000" dirty="0">
                <a:latin typeface="Times New Roman" panose="02020603050405020304" pitchFamily="18" charset="0"/>
                <a:cs typeface="Times New Roman" panose="02020603050405020304" pitchFamily="18" charset="0"/>
              </a:rPr>
              <a:t> click on it</a:t>
            </a:r>
          </a:p>
          <a:p>
            <a:pPr marL="342900" indent="-342900" algn="l">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lists the repositories of the user and asks you to choose which repository should be cloned, click on the repository name.</a:t>
            </a:r>
          </a:p>
          <a:p>
            <a:pPr marL="342900" indent="-342900" algn="l">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And select the destination folder where the files of the repository should be copied and click on select as Repository destination</a:t>
            </a:r>
          </a:p>
          <a:p>
            <a:pPr marL="342900" indent="-342900" algn="l">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files will be copied to the destination folder in your system hard disk.</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998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61</TotalTime>
  <Words>478</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Century Gothic</vt:lpstr>
      <vt:lpstr>Times New Roman</vt:lpstr>
      <vt:lpstr>Wingdings</vt:lpstr>
      <vt:lpstr>Wingdings 3</vt:lpstr>
      <vt:lpstr>Wisp</vt:lpstr>
      <vt:lpstr>GITHUB</vt:lpstr>
      <vt:lpstr>How to create an account in Github</vt:lpstr>
      <vt:lpstr>Repository</vt:lpstr>
      <vt:lpstr>PUSH and CLONE</vt:lpstr>
      <vt:lpstr>Pushing the code from VS code to Github</vt:lpstr>
      <vt:lpstr>Cloning the repositories from 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dc:title>
  <dc:creator>Kumudha</dc:creator>
  <cp:lastModifiedBy>Kumudha</cp:lastModifiedBy>
  <cp:revision>1</cp:revision>
  <dcterms:created xsi:type="dcterms:W3CDTF">2023-03-20T17:33:57Z</dcterms:created>
  <dcterms:modified xsi:type="dcterms:W3CDTF">2023-03-20T18:35:44Z</dcterms:modified>
</cp:coreProperties>
</file>