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 </a:t>
            </a:r>
            <a:r>
              <a:rPr altLang="en-IN" sz="2400" lang="en-US"/>
              <a:t>S</a:t>
            </a:r>
            <a:r>
              <a:rPr altLang="en-IN" sz="2400" lang="en-US"/>
              <a:t> </a:t>
            </a:r>
            <a:r>
              <a:rPr altLang="en-IN" sz="2400" lang="en-US"/>
              <a:t>G</a:t>
            </a:r>
            <a:r>
              <a:rPr altLang="en-IN" sz="2400" lang="en-US"/>
              <a:t>e</a:t>
            </a:r>
            <a:r>
              <a:rPr altLang="en-IN" sz="2400" lang="en-US"/>
              <a:t>e</a:t>
            </a:r>
            <a:r>
              <a:rPr altLang="en-IN" sz="2400" lang="en-US"/>
              <a:t>thanjali</a:t>
            </a:r>
            <a:r>
              <a:rPr altLang="en-IN"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 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8</a:t>
            </a:r>
            <a:r>
              <a:rPr altLang="en-IN"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 </a:t>
            </a:r>
            <a:r>
              <a:rPr altLang="en-IN" dirty="0" sz="2400" lang="en-US"/>
              <a:t>g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 </a:t>
            </a:r>
            <a:r>
              <a:rPr altLang="en-IN" dirty="0" sz="2400" lang="en-US"/>
              <a:t>:</a:t>
            </a:r>
            <a:r>
              <a:rPr altLang="en-IN" dirty="0" sz="2400" lang="en-US"/>
              <a:t>D</a:t>
            </a:r>
            <a:r>
              <a:rPr altLang="en-IN" dirty="0" sz="2400" lang="en-US"/>
              <a:t>r</a:t>
            </a:r>
            <a:r>
              <a:rPr altLang="en-IN" dirty="0" sz="2400" lang="en-US"/>
              <a:t>.</a:t>
            </a:r>
            <a:r>
              <a:rPr altLang="en-IN" dirty="0" sz="2400" lang="en-US"/>
              <a:t>M</a:t>
            </a:r>
            <a:r>
              <a:rPr altLang="en-IN" dirty="0" sz="2400" lang="en-US"/>
              <a:t>g</a:t>
            </a:r>
            <a:r>
              <a:rPr altLang="en-IN" dirty="0" sz="2400" lang="en-US"/>
              <a:t>r</a:t>
            </a:r>
            <a:r>
              <a:rPr altLang="en-IN" dirty="0" sz="2400" lang="en-US"/>
              <a:t>.</a:t>
            </a:r>
            <a:r>
              <a:rPr altLang="en-IN" dirty="0" sz="2400" lang="en-US"/>
              <a:t>j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k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</a:t>
            </a:r>
            <a:r>
              <a:rPr altLang="en-IN" dirty="0" sz="2400" lang="en-US"/>
              <a:t>g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o</a:t>
            </a:r>
            <a:r>
              <a:rPr altLang="en-IN" dirty="0" sz="2400" lang="en-US"/>
              <a:t>f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f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w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458004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30" name=""/>
          <p:cNvSpPr txBox="1"/>
          <p:nvPr/>
        </p:nvSpPr>
        <p:spPr>
          <a:xfrm>
            <a:off x="739774" y="2080260"/>
            <a:ext cx="4572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Define the Problem and Key Performance Indicators (KPIs)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1" name=""/>
          <p:cNvSpPr txBox="1"/>
          <p:nvPr/>
        </p:nvSpPr>
        <p:spPr>
          <a:xfrm>
            <a:off x="739774" y="3756978"/>
            <a:ext cx="4572000" cy="5105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Data Preparation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2" name=""/>
          <p:cNvSpPr txBox="1"/>
          <p:nvPr/>
        </p:nvSpPr>
        <p:spPr>
          <a:xfrm>
            <a:off x="739773" y="4692967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Automation and Integration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3" name=""/>
          <p:cNvSpPr txBox="1"/>
          <p:nvPr/>
        </p:nvSpPr>
        <p:spPr>
          <a:xfrm>
            <a:off x="912810" y="5628954"/>
            <a:ext cx="4572000" cy="5105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Personalized Growth Plans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86847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34" name=""/>
          <p:cNvSpPr txBox="1"/>
          <p:nvPr/>
        </p:nvSpPr>
        <p:spPr>
          <a:xfrm>
            <a:off x="755332" y="2146934"/>
            <a:ext cx="45720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results of employee performance analysis using data analytics provide valuable insights into employee behavior, performance trends, and overall organizational efficiency.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5" name=""/>
          <p:cNvSpPr txBox="1"/>
          <p:nvPr/>
        </p:nvSpPr>
        <p:spPr>
          <a:xfrm>
            <a:off x="6096000" y="1554480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Performance Trends Over Time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6" name=""/>
          <p:cNvSpPr txBox="1"/>
          <p:nvPr/>
        </p:nvSpPr>
        <p:spPr>
          <a:xfrm>
            <a:off x="6096000" y="2712197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High Performers Identification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7" name=""/>
          <p:cNvSpPr txBox="1"/>
          <p:nvPr/>
        </p:nvSpPr>
        <p:spPr>
          <a:xfrm>
            <a:off x="6096000" y="4037385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Underperformers and Development Needs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38" name=""/>
          <p:cNvSpPr txBox="1"/>
          <p:nvPr/>
        </p:nvSpPr>
        <p:spPr>
          <a:xfrm>
            <a:off x="755331" y="1721131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Performance Variability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9" name=""/>
          <p:cNvSpPr txBox="1"/>
          <p:nvPr/>
        </p:nvSpPr>
        <p:spPr>
          <a:xfrm>
            <a:off x="755330" y="2642649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High and Low Performers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40" name=""/>
          <p:cNvSpPr txBox="1"/>
          <p:nvPr/>
        </p:nvSpPr>
        <p:spPr>
          <a:xfrm>
            <a:off x="755330" y="3564167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Impact of Engagement and Satisfaction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41" name=""/>
          <p:cNvSpPr txBox="1"/>
          <p:nvPr/>
        </p:nvSpPr>
        <p:spPr>
          <a:xfrm>
            <a:off x="755331" y="4904785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Influence of External Factors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42" name=""/>
          <p:cNvSpPr txBox="1"/>
          <p:nvPr/>
        </p:nvSpPr>
        <p:spPr>
          <a:xfrm>
            <a:off x="6096000" y="172113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Predictive Insights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6695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447675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2649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IN" dirty="0" lang="en-US" spc="25"/>
              <a:t>AGENDA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61302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1557336" y="1546859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How has the performance of employees changed over the last six months, based on KPIs like sales, completed projects, or customer satisfaction?
Excel Tools: Line charts, pivot tables, conditional formatting.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990600" y="2133599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Data Preparation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990600" y="293624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Pivot Table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990600" y="373888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Line Chart (Trend Analysis)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1085531" y="4701856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Conditional Formatting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11" name=""/>
          <p:cNvSpPr txBox="1"/>
          <p:nvPr/>
        </p:nvSpPr>
        <p:spPr>
          <a:xfrm>
            <a:off x="699452" y="1857375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Human Resources (HR) Department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723899" y="2787015"/>
            <a:ext cx="4572000" cy="929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Departmental Managers or Team Leaders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723899" y="371665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Executives or Senior Management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723899" y="4646295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Employees Themselves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5" name=""/>
          <p:cNvSpPr txBox="1"/>
          <p:nvPr/>
        </p:nvSpPr>
        <p:spPr>
          <a:xfrm>
            <a:off x="723899" y="5242560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Training and Development Team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6" name=""/>
          <p:cNvSpPr txBox="1"/>
          <p:nvPr/>
        </p:nvSpPr>
        <p:spPr>
          <a:xfrm>
            <a:off x="2819399" y="1857374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Data Collection and Integration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7" name=""/>
          <p:cNvSpPr txBox="1"/>
          <p:nvPr/>
        </p:nvSpPr>
        <p:spPr>
          <a:xfrm>
            <a:off x="2819399" y="2845117"/>
            <a:ext cx="4572000" cy="5105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Performance Dashboards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8" name=""/>
          <p:cNvSpPr txBox="1"/>
          <p:nvPr/>
        </p:nvSpPr>
        <p:spPr>
          <a:xfrm>
            <a:off x="2819399" y="3239767"/>
            <a:ext cx="4572000" cy="929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Monthly Reports and Visualizations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9" name=""/>
          <p:cNvSpPr txBox="1"/>
          <p:nvPr/>
        </p:nvSpPr>
        <p:spPr>
          <a:xfrm>
            <a:off x="2819399" y="4181474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360-Degree Feedback Mechanism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0" name=""/>
          <p:cNvSpPr txBox="1"/>
          <p:nvPr/>
        </p:nvSpPr>
        <p:spPr>
          <a:xfrm>
            <a:off x="7296150" y="1695449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Goal Setting and Monitoring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1" name=""/>
          <p:cNvSpPr txBox="1"/>
          <p:nvPr/>
        </p:nvSpPr>
        <p:spPr>
          <a:xfrm>
            <a:off x="2819399" y="5147308"/>
            <a:ext cx="4855024" cy="929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Training and Development Programs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2" name=""/>
          <p:cNvSpPr txBox="1"/>
          <p:nvPr/>
        </p:nvSpPr>
        <p:spPr>
          <a:xfrm>
            <a:off x="7158037" y="2918778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Recognition and Incentives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3" name=""/>
          <p:cNvSpPr txBox="1"/>
          <p:nvPr/>
        </p:nvSpPr>
        <p:spPr>
          <a:xfrm>
            <a:off x="7296150" y="3996213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Data-Driven Decision Making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4" name=""/>
          <p:cNvSpPr txBox="1"/>
          <p:nvPr/>
        </p:nvSpPr>
        <p:spPr>
          <a:xfrm>
            <a:off x="7296150" y="5327405"/>
            <a:ext cx="4572000" cy="929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Early Identification of Underperformance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25" name=""/>
          <p:cNvSpPr txBox="1"/>
          <p:nvPr/>
        </p:nvSpPr>
        <p:spPr>
          <a:xfrm rot="8724">
            <a:off x="765545" y="1436788"/>
            <a:ext cx="4572000" cy="8054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ID:
A unique identifier to distinguish each employee, ensuring clarity and consistency when analyzing performance data.Department:
Helps categorize performance by department or team, allowing comparison between different functions 
Tracks performance on a month-by-month basis over the last six months. This is critical for identifying trends or fluctuations in performance.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6" name=""/>
          <p:cNvSpPr txBox="1"/>
          <p:nvPr/>
        </p:nvSpPr>
        <p:spPr>
          <a:xfrm>
            <a:off x="6096000" y="1109344"/>
            <a:ext cx="4572000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Customer Satisfaction:
A KPI that reflects the quality of work, particularly for customer-facing employees (e.g., sales, support teams). It can be an average of customer feedback scores received through surveys or reviews.Attendance (%):
Tracks how consistently the employee has attended work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overproductivity.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048131" y="1889759"/>
            <a:ext cx="8534018" cy="5105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Visualization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7" name=""/>
          <p:cNvSpPr txBox="1"/>
          <p:nvPr/>
        </p:nvSpPr>
        <p:spPr>
          <a:xfrm>
            <a:off x="2281237" y="2635566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Predictive Analytics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8" name=""/>
          <p:cNvSpPr txBox="1"/>
          <p:nvPr/>
        </p:nvSpPr>
        <p:spPr>
          <a:xfrm>
            <a:off x="2281237" y="3188852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Correlation and Insight Discovery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9" name=""/>
          <p:cNvSpPr txBox="1"/>
          <p:nvPr/>
        </p:nvSpPr>
        <p:spPr>
          <a:xfrm>
            <a:off x="2438400" y="4351251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Customizable KPI Weighting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2024-10-18T15:34:55Z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a84da3f15f4d49bda5589a9dfa84792c</vt:lpwstr>
  </property>
</Properties>
</file>