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804" autoAdjust="0"/>
  </p:normalViewPr>
  <p:slideViewPr>
    <p:cSldViewPr>
      <p:cViewPr varScale="1">
        <p:scale>
          <a:sx n="74" d="100"/>
          <a:sy n="74" d="100"/>
        </p:scale>
        <p:origin x="1013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55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033461" y="3290233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S.GEETHA PRIYA</a:t>
            </a:r>
          </a:p>
          <a:p>
            <a:r>
              <a:rPr lang="en-US" sz="2400" dirty="0"/>
              <a:t>REGISTER NO AND NMID: 222407886 AND autunm1455ds242727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BSC(CS WITH DS)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474656" y="187645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68FCF512-A5E9-1C7A-8209-DE8A92E5E3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62" y="1406477"/>
            <a:ext cx="2057400" cy="284816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3219C8-5272-8636-C9E3-38BBF0285A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8058" y="1406473"/>
            <a:ext cx="1628966" cy="28080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B89FA7-7DB9-1256-17FF-349D0F2624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444" y="1366620"/>
            <a:ext cx="1790546" cy="2888017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3E853E9-0FEA-47E9-36C9-44FF8B2566B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409" y="1401833"/>
            <a:ext cx="1336786" cy="28080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2637284A-BC20-2602-76D7-E7E67DA535BC}"/>
              </a:ext>
            </a:extLst>
          </p:cNvPr>
          <p:cNvSpPr txBox="1"/>
          <p:nvPr/>
        </p:nvSpPr>
        <p:spPr>
          <a:xfrm>
            <a:off x="2267374" y="4419391"/>
            <a:ext cx="717666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About Me: </a:t>
            </a:r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Built a professional intro page that presents my identity and goals</a:t>
            </a:r>
          </a:p>
          <a:p>
            <a:endParaRPr lang="en-IN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Highlighted technical expertise for quick recruiter review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IN" sz="1600" dirty="0"/>
              <a:t>: </a:t>
            </a:r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Showcased real-world applications proving coding ability.</a:t>
            </a:r>
          </a:p>
          <a:p>
            <a:endParaRPr lang="en-IN" sz="16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Enable easy networking through email and LinkedIn </a:t>
            </a:r>
          </a:p>
          <a:p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</a:t>
            </a:r>
          </a:p>
          <a:p>
            <a:r>
              <a:rPr lang="en-IN" sz="16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F2F9DC-54A9-8B28-1FE4-3934211FBB33}"/>
              </a:ext>
            </a:extLst>
          </p:cNvPr>
          <p:cNvSpPr txBox="1"/>
          <p:nvPr/>
        </p:nvSpPr>
        <p:spPr>
          <a:xfrm>
            <a:off x="718461" y="2248252"/>
            <a:ext cx="64008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The future of resumes is digital.</a:t>
            </a:r>
          </a:p>
          <a:p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Builds professional online presence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Makes students stand out in placements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8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8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Future-ready career solution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598646" y="-81279"/>
            <a:ext cx="4743796" cy="6954330"/>
            <a:chOff x="7448612" y="-95864"/>
            <a:chExt cx="4743796" cy="695433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-95864"/>
              <a:ext cx="2854325" cy="6953864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pic>
        <p:nvPicPr>
          <p:cNvPr id="19" name="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DFCA9E-0C30-499D-4268-BA4A2B8A4781}"/>
              </a:ext>
            </a:extLst>
          </p:cNvPr>
          <p:cNvSpPr txBox="1"/>
          <p:nvPr/>
        </p:nvSpPr>
        <p:spPr>
          <a:xfrm>
            <a:off x="826108" y="2019300"/>
            <a:ext cx="6934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r>
              <a:rPr lang="en-IN" sz="24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Smart Digital Portfolio Website</a:t>
            </a:r>
          </a:p>
          <a:p>
            <a:r>
              <a:rPr lang="en-IN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       </a:t>
            </a:r>
          </a:p>
          <a:p>
            <a:r>
              <a:rPr lang="en-IN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       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Tagline:</a:t>
            </a:r>
            <a:r>
              <a:rPr lang="en-IN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“Your Resume , Reinvented-Go Digital,</a:t>
            </a:r>
          </a:p>
          <a:p>
            <a:r>
              <a:rPr lang="en-IN" sz="24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        Go professional!”</a:t>
            </a:r>
          </a:p>
          <a:p>
            <a:endParaRPr lang="en-IN" sz="2400" dirty="0">
              <a:latin typeface="Times New Roman" panose="02020603050405020304" pitchFamily="18" charset="0"/>
              <a:ea typeface="Microsoft JhengHei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en-IN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                   (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Also add your </a:t>
            </a:r>
            <a:r>
              <a:rPr lang="en-IN" sz="2400" dirty="0">
                <a:latin typeface="Times New Roman" panose="02020603050405020304" pitchFamily="18" charset="0"/>
                <a:ea typeface="Microsoft JhengHei" panose="020B0604030504040204" pitchFamily="34" charset="-120"/>
                <a:cs typeface="Times New Roman" panose="02020603050405020304" pitchFamily="18" charset="0"/>
              </a:rPr>
              <a:t>Name, Reg No , Department , College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here</a:t>
            </a:r>
            <a:r>
              <a:rPr lang="en-IN" sz="2400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Times New Roman" panose="02020603050405020304" pitchFamily="18" charset="0"/>
              </a:rPr>
              <a:t>)</a:t>
            </a:r>
            <a:endParaRPr lang="en-IN" sz="2400" dirty="0"/>
          </a:p>
          <a:p>
            <a:endParaRPr lang="en-IN" sz="2400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0" y="3839541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309179" y="1207850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9.GitHub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80C7A9-758F-EFE5-564C-D9DF725B8056}"/>
              </a:ext>
            </a:extLst>
          </p:cNvPr>
          <p:cNvSpPr txBox="1"/>
          <p:nvPr/>
        </p:nvSpPr>
        <p:spPr>
          <a:xfrm>
            <a:off x="990600" y="2011926"/>
            <a:ext cx="623887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C00000"/>
                </a:solidFill>
                <a:latin typeface="Arial Rounded MT Bold" panose="020F0704030504030204" pitchFamily="34" charset="0"/>
                <a:cs typeface="Times New Roman" panose="02020603050405020304" pitchFamily="18" charset="0"/>
              </a:rPr>
              <a:t>X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Paper resumes are outdated , static , and limited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to update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engage recruiters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 showcase projects or creativity</a:t>
            </a:r>
          </a:p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</a:p>
          <a:p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     A modern  solution is needed to display skills dynamically</a:t>
            </a:r>
            <a:r>
              <a:rPr lang="en-IN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6102E-ACF6-83F3-F56F-CC2E1EE398F1}"/>
              </a:ext>
            </a:extLst>
          </p:cNvPr>
          <p:cNvSpPr txBox="1"/>
          <p:nvPr/>
        </p:nvSpPr>
        <p:spPr>
          <a:xfrm>
            <a:off x="990600" y="2209800"/>
            <a:ext cx="5562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A</a:t>
            </a: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Website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that acts as</a:t>
            </a:r>
            <a:r>
              <a:rPr lang="en-IN" sz="2400" dirty="0"/>
              <a:t>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an</a:t>
            </a: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resume</a:t>
            </a:r>
            <a:r>
              <a:rPr lang="en-IN" sz="2400" dirty="0"/>
              <a:t>.  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Showcases</a:t>
            </a: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, Skills , Projects , Achievements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Fully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&amp; interactive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Builds a  professional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brand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for placements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80C074-8D08-761F-F470-6AF345FF1412}"/>
              </a:ext>
            </a:extLst>
          </p:cNvPr>
          <p:cNvSpPr txBox="1"/>
          <p:nvPr/>
        </p:nvSpPr>
        <p:spPr>
          <a:xfrm>
            <a:off x="687453" y="2286000"/>
            <a:ext cx="640080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        Built for dreamers , designed for achievers</a:t>
            </a:r>
          </a:p>
          <a:p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&amp; Freshers </a:t>
            </a:r>
            <a:r>
              <a:rPr lang="en-IN" sz="2400" dirty="0"/>
              <a:t>-&gt; 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showcase their talent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&amp; Employers  </a:t>
            </a:r>
            <a:r>
              <a:rPr lang="en-IN" sz="2400" dirty="0"/>
              <a:t>-&gt; 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quickly view candidate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colleges </a:t>
            </a:r>
            <a:r>
              <a:rPr lang="en-IN" sz="2400" dirty="0"/>
              <a:t>-&gt; 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 support placement drives and career training</a:t>
            </a:r>
          </a:p>
          <a:p>
            <a:endParaRPr lang="en-IN" sz="2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D0BCF-8428-8CA4-76BE-85F663527ABD}"/>
              </a:ext>
            </a:extLst>
          </p:cNvPr>
          <p:cNvSpPr txBox="1"/>
          <p:nvPr/>
        </p:nvSpPr>
        <p:spPr>
          <a:xfrm>
            <a:off x="2819400" y="1804286"/>
            <a:ext cx="65341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Simple tools , powerful results:</a:t>
            </a:r>
          </a:p>
          <a:p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Fronted</a:t>
            </a:r>
            <a:r>
              <a:rPr lang="en-IN" sz="2400" dirty="0"/>
              <a:t>: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HTML , CSS 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Backend(Optional):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python Flask / Node.js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400" dirty="0"/>
              <a:t>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MySQL / 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Hosting: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GitHub Pages /CodePen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: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2879D2-2216-D8FE-C7D1-21DFA42B3D1B}"/>
              </a:ext>
            </a:extLst>
          </p:cNvPr>
          <p:cNvSpPr txBox="1"/>
          <p:nvPr/>
        </p:nvSpPr>
        <p:spPr>
          <a:xfrm>
            <a:off x="990600" y="1295400"/>
            <a:ext cx="6629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Clean , Simple , Professional. </a:t>
            </a:r>
          </a:p>
          <a:p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IN" sz="2400" dirty="0">
                <a:cs typeface="Times New Roman" panose="02020603050405020304" pitchFamily="18" charset="0"/>
              </a:rPr>
              <a:t> -&gt; </a:t>
            </a:r>
            <a:r>
              <a:rPr lang="en-IN" sz="2400" dirty="0"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About Me +Contact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 Page </a:t>
            </a:r>
            <a:r>
              <a:rPr lang="en-IN" sz="2400" dirty="0"/>
              <a:t>-&gt;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Technical &amp;Soft Skills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Page </a:t>
            </a:r>
            <a:r>
              <a:rPr lang="en-IN" sz="2400" dirty="0"/>
              <a:t>-&gt;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Screenshots +GitHub Links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 Page </a:t>
            </a:r>
            <a:r>
              <a:rPr lang="en-IN" sz="2400" dirty="0"/>
              <a:t>-&gt;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Achievements</a:t>
            </a:r>
          </a:p>
          <a:p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</a:t>
            </a:r>
            <a:r>
              <a:rPr lang="en-IN" sz="2400" dirty="0"/>
              <a:t>-&gt; </a:t>
            </a: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Easy recruiter communication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D287E-DFE1-357B-CB13-2AB290F7797C}"/>
              </a:ext>
            </a:extLst>
          </p:cNvPr>
          <p:cNvSpPr txBox="1"/>
          <p:nvPr/>
        </p:nvSpPr>
        <p:spPr>
          <a:xfrm>
            <a:off x="990600" y="1447800"/>
            <a:ext cx="7772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More than a resume , it’s your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online.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Responsive design(mobile + desktop)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Live project showcase with GitHub links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Contact form with email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Easy updates for new skills /certificates</a:t>
            </a:r>
            <a:br>
              <a:rPr lang="en-IN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534</TotalTime>
  <Words>426</Words>
  <Application>Microsoft Office PowerPoint</Application>
  <PresentationFormat>Widescreen</PresentationFormat>
  <Paragraphs>125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Microsoft JhengHei</vt:lpstr>
      <vt:lpstr>Arial</vt:lpstr>
      <vt:lpstr>Arial Rounded MT Bold</vt:lpstr>
      <vt:lpstr>Calibri</vt:lpstr>
      <vt:lpstr>Calibri Light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Vignesh vicky</cp:lastModifiedBy>
  <cp:revision>26</cp:revision>
  <dcterms:created xsi:type="dcterms:W3CDTF">2024-03-29T15:07:22Z</dcterms:created>
  <dcterms:modified xsi:type="dcterms:W3CDTF">2025-08-26T13:52:48Z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