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4" r:id="rId10"/>
    <p:sldId id="269" r:id="rId11"/>
    <p:sldId id="263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523999" y="3659565"/>
            <a:ext cx="17918183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i="1" u="sng" dirty="0"/>
              <a:t>STUDENT NAME: </a:t>
            </a:r>
          </a:p>
          <a:p>
            <a:r>
              <a:rPr lang="en-US" sz="2400" b="1" i="1" u="sng" dirty="0"/>
              <a:t>REGISTER NO AND NMID: </a:t>
            </a:r>
            <a:endParaRPr lang="en-US" sz="2400" b="1" i="1" u="sng" dirty="0">
              <a:cs typeface="Calibri"/>
            </a:endParaRPr>
          </a:p>
          <a:p>
            <a:r>
              <a:rPr lang="en-US" sz="2400" b="1" i="1" u="sng" dirty="0"/>
              <a:t>DEPARTMENT: COLLEGE: COLLEGE/ UNIVERSITY</a:t>
            </a:r>
          </a:p>
          <a:p>
            <a:r>
              <a:rPr lang="en-US" sz="2400" b="1" i="1" u="sng" dirty="0"/>
              <a:t>           </a:t>
            </a:r>
            <a:endParaRPr lang="en-IN" sz="2400" b="1" i="1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28B3-016E-80C9-4086-F9E0A7AD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1053B1-BBBC-6A93-9BA6-023774A6B9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794" y="1143634"/>
            <a:ext cx="2827131" cy="666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671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PowerPoint Presentation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Thrisha R</cp:lastModifiedBy>
  <cp:revision>25</cp:revision>
  <dcterms:created xsi:type="dcterms:W3CDTF">2024-03-29T15:07:22Z</dcterms:created>
  <dcterms:modified xsi:type="dcterms:W3CDTF">2025-08-26T04:25:57Z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