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21" d="100"/>
          <a:sy n="22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376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5294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05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5004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1539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07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658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59647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5894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6909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2485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9658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2678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4995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99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7824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8303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4528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593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638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8608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0799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1676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3395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Sangeetha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astvu24924924u09035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Bachelor of 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SSS college for women , Tiruvalluvar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958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2638384" y="1409678"/>
            <a:ext cx="7704425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Result: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Developed a responsive portfolio to showcase student skills and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Professional layout with easy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Supports resume download and contact options.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Screenshots: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Home Page (Introduction)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About Me (Details &amp; Background)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 Section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 Showcase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Achievements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8505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838186" y="1771623"/>
            <a:ext cx="6912961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portfolio effectively highlights skills, projects, and achievements.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Provides a professional platform for career and academic opportunities.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Easy to use, responsive, and well-structured for end users.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10602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704949" y="2781257"/>
            <a:ext cx="4762427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portfolio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3566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137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057258" y="1990693"/>
            <a:ext cx="5971952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Students often find it difficult to present their academic achievements, skills, and projects in a structured and professional way. Traditional resumes are limited and do not reflect overall growth. Hence, there is a need for a digital student portfolio system that helps students effectively showcase their talents, achievements, and career readiness.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91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123932" y="2209766"/>
            <a:ext cx="5620057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digital platform to showcase student’s academic achievements, skills, and projects.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Provides a structured and professional layout for career and academic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Easy to navigate, customizable, and user-friendly design.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6647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81059" y="2209766"/>
            <a:ext cx="5330937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Students (to showcase skills &amp; achievements)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Teachers/Mentors (for evaluation &amp; guidance)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Recruiters/Employers (for hiring decisions)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Academic Institutions (for admissions &amp; records)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22748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924130" y="2352639"/>
            <a:ext cx="4762427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Frontend: HTML, CSS, JavaScript, React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Backend: Node.js, PHP, Python (Django/Flask)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Database: MySQL, MongoDB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Design Tools: Figma, Canva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Version Control: Git, GitHub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2858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419202" y="1123932"/>
            <a:ext cx="4762427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Home Page – Brief introduction &amp; profile picture.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Me – Personal details, academic background.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Section – Technical &amp; soft skills in list or chart format.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Projects – Highlight academic/real projects with description &amp; screenshots.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2917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562076" y="1266805"/>
            <a:ext cx="6115950" cy="5434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User Profile – Personal details, photo, introduction.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 Showcase – Display academic &amp; personal projects with descriptions.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Highlight – Technical &amp; soft skills in list/graph format.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Section – Certifications, awards, extracurricular activit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9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2025-09-03T10:58:54Z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