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57" r:id="rId4"/>
    <p:sldId id="262" r:id="rId5"/>
    <p:sldId id="264" r:id="rId6"/>
    <p:sldId id="273" r:id="rId7"/>
    <p:sldId id="279" r:id="rId8"/>
    <p:sldId id="278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9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ISE66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hyperlink" Target="http://www.wengl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jireeic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 TRASH COLLECTOR USING IoT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Subtitle 2"/>
          <p:cNvSpPr txBox="1"/>
          <p:nvPr/>
        </p:nvSpPr>
        <p:spPr>
          <a:xfrm>
            <a:off x="457200" y="44958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eetha b 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1NH16IS034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Subtitle 2"/>
          <p:cNvSpPr txBox="1"/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Under the Guidance of ,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r.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angadhar 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mmadi</a:t>
            </a:r>
            <a:endParaRPr lang="en-US" sz="2400" dirty="0" smtClean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Sr. Assistant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Professor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www.wenglor.com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https://www.arduino.cc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ijireeice.com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Ikuo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Ihara;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Nagaoka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University of Technology; Ultrasonic Sensing: Fundamentals and Its Applications to Nondestructive Evaluation.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48638" name="Rectangle 6"/>
          <p:cNvSpPr/>
          <p:nvPr/>
        </p:nvSpPr>
        <p:spPr>
          <a:xfrm>
            <a:off x="2971800" y="1828800"/>
            <a:ext cx="3332479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048639" name="Rectangle 7"/>
          <p:cNvSpPr/>
          <p:nvPr/>
        </p:nvSpPr>
        <p:spPr>
          <a:xfrm>
            <a:off x="2819400" y="3505200"/>
            <a:ext cx="3505200" cy="891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Queries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Scope for Improvement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living in an age where tasks and systems are fusing together with the power of IOT to have a more efficient system of working and to execute jobs quickly!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of the main concerns with our environment has been solid waste management which impacts the health and environment of our society.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detection, monitoring and management of wastes is one of the primary problems of the present era.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our IoT Garbage Monitoring system, an innovative way that will help to keep the cities clean and healthy.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traditional way of manually monitoring the wastes in waste bins is a cumbersome process and utilizes more human effort, time and cost which can easily be avoided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present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garbag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733800"/>
            <a:ext cx="2667000" cy="1866900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3581400" y="4495800"/>
            <a:ext cx="8382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505200"/>
            <a:ext cx="2857500" cy="2476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objective of our project involves applying IoT technology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waste management scenario and enables a two way communication between the infrastructures deployed in the city and the operators/administrators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way both the municipal and citizens benefit from an optimized system which results in major cost savings and less urban pollution.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MODULE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 descr="H:\VIT\sem-4\IOT\project\22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84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C:\Users\admin\AppData\Local\Microsoft\Windows\Temporary Internet Files\Content.Word\Flowchar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3515" y="1600200"/>
            <a:ext cx="32969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 Placeholder 1048694"/>
          <p:cNvSpPr>
            <a:spLocks noGrp="1"/>
          </p:cNvSpPr>
          <p:nvPr>
            <p:ph type="body" idx="1"/>
          </p:nvPr>
        </p:nvSpPr>
        <p:spPr>
          <a:xfrm>
            <a:off x="1198852" y="321972"/>
            <a:ext cx="6746297" cy="876733"/>
          </a:xfrm>
        </p:spPr>
        <p:txBody>
          <a:bodyPr>
            <a:normAutofit fontScale="92500"/>
          </a:bodyPr>
          <a:lstStyle/>
          <a:p>
            <a:r>
              <a:rPr lang="en-US" altLang="zh-CN" sz="4800" dirty="0" smtClean="0">
                <a:solidFill>
                  <a:schemeClr val="tx1"/>
                </a:solidFill>
              </a:rPr>
              <a:t>SCOPE FOR IMPROVEMENT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48696" name="Date Placeholder 10486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97" name="Footer Placeholder 10486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98" name="Slide Number Placeholder 10486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5D590-C1B2-42C3-ACF4-CDA06F390A86}"/>
              </a:ext>
            </a:extLst>
          </p:cNvPr>
          <p:cNvSpPr txBox="1"/>
          <p:nvPr/>
        </p:nvSpPr>
        <p:spPr>
          <a:xfrm>
            <a:off x="381000" y="1524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Visualization effects.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Automated lid system.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Sensing type of the garbage.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implementing this proposed system the cost reduction, resource optimization, effective usage of smart dustbins can be done.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will inform the status of each and every dust bin in real time so that the concerned authority can send the garbage collection vehicle only when the dustbin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help of this new proposed system we can able to avoid over flowing of garbage.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5/7/2019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425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DEPARTMENT OF INFORMATION SCIENCE &amp; ENGINEERING</vt:lpstr>
      <vt:lpstr>AGENDA</vt:lpstr>
      <vt:lpstr>INTRODUCTION </vt:lpstr>
      <vt:lpstr>PROBLEM DEFINITION</vt:lpstr>
      <vt:lpstr>OBJECTIVES</vt:lpstr>
      <vt:lpstr>DESIGN MODULE</vt:lpstr>
      <vt:lpstr>IMPLEMENTATION</vt:lpstr>
      <vt:lpstr>Slide 8</vt:lpstr>
      <vt:lpstr>CONCLUSION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admin</cp:lastModifiedBy>
  <cp:revision>20</cp:revision>
  <dcterms:created xsi:type="dcterms:W3CDTF">2019-03-06T07:34:07Z</dcterms:created>
  <dcterms:modified xsi:type="dcterms:W3CDTF">2019-05-07T13:59:38Z</dcterms:modified>
</cp:coreProperties>
</file>