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65"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 sz="2400" dirty="0"/>
              <a:t>S.Harini Devi</a:t>
            </a:r>
            <a:endParaRPr lang="en-US" sz="2400" dirty="0"/>
          </a:p>
          <a:p>
            <a:r>
              <a:rPr lang="en-US" sz="2400" dirty="0"/>
              <a:t>REGISTER NO AND NMID:</a:t>
            </a:r>
            <a:r>
              <a:rPr lang="" sz="2400" dirty="0"/>
              <a:t>36724U09017 AND astvu36736724u09017</a:t>
            </a:r>
            <a:endParaRPr lang="en-US" sz="2400" dirty="0">
              <a:cs typeface="Calibri"/>
            </a:endParaRPr>
          </a:p>
          <a:p>
            <a:r>
              <a:rPr lang="en-US" sz="2400" dirty="0"/>
              <a:t>DEPARTMENT: </a:t>
            </a:r>
            <a:r>
              <a:rPr lang="" sz="2400" dirty="0"/>
              <a:t>BCA (Bachelor of computer application) </a:t>
            </a:r>
            <a:endParaRPr lang="en-US" sz="2400" dirty="0"/>
          </a:p>
          <a:p>
            <a:r>
              <a:rPr lang="en-US" sz="2400" dirty="0"/>
              <a:t>COLLEGE: COLLEGE/ </a:t>
            </a:r>
            <a:r>
              <a:rPr lang="" sz="2400" dirty="0"/>
              <a:t>UNIVERSITY : Global college of arts&amp; science /Thiruvalluvaruniversity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97487" y="2915781"/>
            <a:ext cx="6292225" cy="2246769"/>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The final portfolio is a visually appealing, easy-to-navigate website that effectively presents my skills and achievements.(Here you would add screenshots of your Home page, Projects section, and Contact page.)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BC67B8-8299-CB85-7A07-EFCC7F39D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301" y="719666"/>
            <a:ext cx="7147509" cy="5418667"/>
          </a:xfrm>
          <a:prstGeom prst="rect">
            <a:avLst/>
          </a:prstGeom>
        </p:spPr>
      </p:pic>
    </p:spTree>
    <p:extLst>
      <p:ext uri="{BB962C8B-B14F-4D97-AF65-F5344CB8AC3E}">
        <p14:creationId xmlns:p14="http://schemas.microsoft.com/office/powerpoint/2010/main" val="87363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1E942F-AF89-C9F5-3B07-29ADD6BD9A8D}"/>
              </a:ext>
            </a:extLst>
          </p:cNvPr>
          <p:cNvSpPr txBox="1"/>
          <p:nvPr/>
        </p:nvSpPr>
        <p:spPr>
          <a:xfrm>
            <a:off x="2165257" y="3044224"/>
            <a:ext cx="6102656" cy="369332"/>
          </a:xfrm>
          <a:prstGeom prst="rect">
            <a:avLst/>
          </a:prstGeom>
          <a:noFill/>
        </p:spPr>
        <p:txBody>
          <a:bodyPr wrap="square">
            <a:spAutoFit/>
          </a:bodyPr>
          <a:lstStyle/>
          <a:p>
            <a:r>
              <a:rPr lang="en-US" dirty="0"/>
              <a:t>https://github.com/geethaharini57-oss/Harinidevi-.git</a:t>
            </a:r>
            <a:endParaRPr lang="" dirty="0"/>
          </a:p>
        </p:txBody>
      </p:sp>
    </p:spTree>
    <p:extLst>
      <p:ext uri="{BB962C8B-B14F-4D97-AF65-F5344CB8AC3E}">
        <p14:creationId xmlns:p14="http://schemas.microsoft.com/office/powerpoint/2010/main" val="13570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a:extLst>
              <a:ext uri="{FF2B5EF4-FFF2-40B4-BE49-F238E27FC236}">
                <a16:creationId xmlns:a16="http://schemas.microsoft.com/office/drawing/2014/main" id="{269E7A8F-DAB5-9069-41DA-B5AA57FF5264}"/>
              </a:ext>
            </a:extLst>
          </p:cNvPr>
          <p:cNvSpPr txBox="1"/>
          <p:nvPr/>
        </p:nvSpPr>
        <p:spPr>
          <a:xfrm>
            <a:off x="1267007" y="2506642"/>
            <a:ext cx="5297404" cy="2031325"/>
          </a:xfrm>
          <a:prstGeom prst="rect">
            <a:avLst/>
          </a:prstGeom>
          <a:noFill/>
        </p:spPr>
        <p:txBody>
          <a:bodyPr wrap="square">
            <a:spAutoFit/>
          </a:bodyPr>
          <a:lstStyle/>
          <a:p>
            <a:r>
              <a:rPr lang="en-US" dirty="0"/>
              <a:t>This portfolio website successfully demonstrates my abilities, making it easier for recruiters and collaborators to view my work. It enhances my personal branding and online </a:t>
            </a:r>
            <a:r>
              <a:rPr lang="en-US" dirty="0" err="1"/>
              <a:t>presence.Future</a:t>
            </a:r>
            <a:r>
              <a:rPr lang="en-US" dirty="0"/>
              <a:t> Improvements: Adding features like a blog section, animations, and a dark/light mode toggle for better user experience.</a:t>
            </a:r>
            <a:endParaRPr la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916C9-17AE-E1C2-F448-85C597A7D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80" y="1269666"/>
            <a:ext cx="6630628" cy="3767535"/>
          </a:xfrm>
          <a:prstGeom prst="rect">
            <a:avLst/>
          </a:prstGeom>
        </p:spPr>
      </p:pic>
    </p:spTree>
    <p:extLst>
      <p:ext uri="{BB962C8B-B14F-4D97-AF65-F5344CB8AC3E}">
        <p14:creationId xmlns:p14="http://schemas.microsoft.com/office/powerpoint/2010/main" val="126871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r>
              <a:rPr lang="" dirty="0">
                <a:latin typeface="Times New Roman" panose="02020603050405020304" pitchFamily="18" charset="0"/>
                <a:cs typeface="Times New Roman" panose="02020603050405020304" pitchFamily="18" charset="0"/>
              </a:rPr>
              <a:t>                     </a:t>
            </a:r>
            <a:r>
              <a:rPr lang="" sz="8000" b="1" dirty="0">
                <a:latin typeface="Times New Roman" panose="02020603050405020304" pitchFamily="18" charset="0"/>
                <a:cs typeface="Times New Roman" panose="02020603050405020304" pitchFamily="18" charset="0"/>
              </a:rPr>
              <a:t>Digital Portfolio </a:t>
            </a:r>
            <a:r>
              <a:rPr lang="" sz="2800" b="1" dirty="0">
                <a:latin typeface="Times New Roman" panose="02020603050405020304" pitchFamily="18" charset="0"/>
                <a:cs typeface="Times New Roman" panose="02020603050405020304" pitchFamily="18" charset="0"/>
              </a:rPr>
              <a:t>  </a:t>
            </a:r>
            <a:endParaRPr lang=""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8739376" y="0"/>
            <a:ext cx="3454232"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FB52407-5F43-354F-7E3D-04697A02FCD9}"/>
              </a:ext>
            </a:extLst>
          </p:cNvPr>
          <p:cNvSpPr txBox="1"/>
          <p:nvPr/>
        </p:nvSpPr>
        <p:spPr>
          <a:xfrm>
            <a:off x="601191" y="2019300"/>
            <a:ext cx="4752674" cy="2585323"/>
          </a:xfrm>
          <a:prstGeom prst="rect">
            <a:avLst/>
          </a:prstGeom>
          <a:noFill/>
        </p:spPr>
        <p:txBody>
          <a:bodyPr wrap="square">
            <a:spAutoFit/>
          </a:bodyPr>
          <a:lstStyle/>
          <a:p>
            <a:r>
              <a:rPr lang="en-US" dirty="0"/>
              <a:t>Many students and professionals face challenges in presenting their skills and achievements effectively. Traditional resumes often lack visual appeal and interactivity, making it difficult for recruiters or employers to fully understand an individual’s capabilities. This project addresses the need for a visually engaging and easily accessible platform to showcase one’s work, skills, and achievements.</a:t>
            </a:r>
            <a:endParaRPr la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FBC2AE-1B1A-8FBC-06D5-A5B0CAF4CF6E}"/>
              </a:ext>
            </a:extLst>
          </p:cNvPr>
          <p:cNvSpPr txBox="1"/>
          <p:nvPr/>
        </p:nvSpPr>
        <p:spPr>
          <a:xfrm rot="10800000" flipV="1">
            <a:off x="675981" y="2526045"/>
            <a:ext cx="5420018" cy="2308324"/>
          </a:xfrm>
          <a:prstGeom prst="rect">
            <a:avLst/>
          </a:prstGeom>
          <a:noFill/>
        </p:spPr>
        <p:txBody>
          <a:bodyPr wrap="square">
            <a:spAutoFit/>
          </a:bodyPr>
          <a:lstStyle/>
          <a:p>
            <a:r>
              <a:rPr lang="en-US" dirty="0"/>
              <a:t>This project is a personal portfolio website designed to highlight my skills, projects, and accomplishments in an attractive and interactive format. It serves as a digital resume, allowing visitors to easily navigate and explore my profile, work samples, and contact details. The goal is to create a strong online presence and leave a positive impression on potential employers and collaborators.</a:t>
            </a:r>
            <a:endParaRPr la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45A70CC-A622-589A-0F1E-21F809015F1E}"/>
              </a:ext>
            </a:extLst>
          </p:cNvPr>
          <p:cNvSpPr txBox="1"/>
          <p:nvPr/>
        </p:nvSpPr>
        <p:spPr>
          <a:xfrm>
            <a:off x="829910" y="2233897"/>
            <a:ext cx="4349236" cy="2308324"/>
          </a:xfrm>
          <a:prstGeom prst="rect">
            <a:avLst/>
          </a:prstGeom>
          <a:noFill/>
        </p:spPr>
        <p:txBody>
          <a:bodyPr wrap="square">
            <a:spAutoFit/>
          </a:bodyPr>
          <a:lstStyle/>
          <a:p>
            <a:r>
              <a:rPr lang="en-US" dirty="0"/>
              <a:t>The portfolio website is beneficial </a:t>
            </a:r>
            <a:r>
              <a:rPr lang="en-US" dirty="0" err="1"/>
              <a:t>for:Recruiters</a:t>
            </a:r>
            <a:r>
              <a:rPr lang="en-US" dirty="0"/>
              <a:t> and Hiring Managers evaluating my skills and </a:t>
            </a:r>
            <a:r>
              <a:rPr lang="en-US" dirty="0" err="1"/>
              <a:t>projects.Teachers</a:t>
            </a:r>
            <a:r>
              <a:rPr lang="en-US" dirty="0"/>
              <a:t> and Mentors assessing academic or professional </a:t>
            </a:r>
            <a:r>
              <a:rPr lang="en-US" dirty="0" err="1"/>
              <a:t>progress.Peers</a:t>
            </a:r>
            <a:r>
              <a:rPr lang="en-US" dirty="0"/>
              <a:t> and Collaborators who want to connect or work on </a:t>
            </a:r>
            <a:r>
              <a:rPr lang="en-US" dirty="0" err="1"/>
              <a:t>projects.General</a:t>
            </a:r>
            <a:r>
              <a:rPr lang="en-US" dirty="0"/>
              <a:t> Visitors interested in learning more about my expertise.</a:t>
            </a:r>
            <a:endParaRPr la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3CFB2D-1426-7407-8C3F-893F11737766}"/>
              </a:ext>
            </a:extLst>
          </p:cNvPr>
          <p:cNvSpPr txBox="1"/>
          <p:nvPr/>
        </p:nvSpPr>
        <p:spPr>
          <a:xfrm>
            <a:off x="2838745" y="1951672"/>
            <a:ext cx="3101673" cy="2308324"/>
          </a:xfrm>
          <a:prstGeom prst="rect">
            <a:avLst/>
          </a:prstGeom>
          <a:noFill/>
        </p:spPr>
        <p:txBody>
          <a:bodyPr wrap="square">
            <a:spAutoFit/>
          </a:bodyPr>
          <a:lstStyle/>
          <a:p>
            <a:r>
              <a:rPr lang="en-US" dirty="0"/>
              <a:t>Frontend: HTML, CSS, </a:t>
            </a:r>
            <a:r>
              <a:rPr lang="en-US" dirty="0" err="1"/>
              <a:t>JavaScriptFrameworks</a:t>
            </a:r>
            <a:r>
              <a:rPr lang="en-US" dirty="0"/>
              <a:t> &amp; Libraries: Bootstrap (or React if used)Design Tools: </a:t>
            </a:r>
            <a:r>
              <a:rPr lang="en-US" dirty="0" err="1"/>
              <a:t>Canva</a:t>
            </a:r>
            <a:r>
              <a:rPr lang="en-US" dirty="0"/>
              <a:t> / </a:t>
            </a:r>
            <a:r>
              <a:rPr lang="en-US" dirty="0" err="1"/>
              <a:t>Figma</a:t>
            </a:r>
            <a:r>
              <a:rPr lang="en-US" dirty="0"/>
              <a:t> (for banners and visuals)Version Control: </a:t>
            </a:r>
            <a:r>
              <a:rPr lang="en-US" dirty="0" err="1"/>
              <a:t>Git</a:t>
            </a:r>
            <a:r>
              <a:rPr lang="en-US" dirty="0"/>
              <a:t>, </a:t>
            </a:r>
            <a:r>
              <a:rPr lang="en-US" dirty="0" err="1"/>
              <a:t>GitHubHosting</a:t>
            </a:r>
            <a:r>
              <a:rPr lang="en-US" dirty="0"/>
              <a:t>: GitHub Pages / </a:t>
            </a:r>
            <a:r>
              <a:rPr lang="en-US" dirty="0" err="1"/>
              <a:t>Netlify</a:t>
            </a:r>
            <a:endParaRPr la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485CDF3-0546-4315-D84B-B41CECFF3778}"/>
              </a:ext>
            </a:extLst>
          </p:cNvPr>
          <p:cNvSpPr txBox="1"/>
          <p:nvPr/>
        </p:nvSpPr>
        <p:spPr>
          <a:xfrm>
            <a:off x="739774" y="1558990"/>
            <a:ext cx="6086713" cy="2585323"/>
          </a:xfrm>
          <a:prstGeom prst="rect">
            <a:avLst/>
          </a:prstGeom>
          <a:noFill/>
        </p:spPr>
        <p:txBody>
          <a:bodyPr wrap="square">
            <a:spAutoFit/>
          </a:bodyPr>
          <a:lstStyle/>
          <a:p>
            <a:r>
              <a:rPr lang="en-US" dirty="0"/>
              <a:t>The website is designed for simplicity, responsiveness, and visual </a:t>
            </a:r>
            <a:r>
              <a:rPr lang="en-US" dirty="0" err="1"/>
              <a:t>appeal.Home</a:t>
            </a:r>
            <a:r>
              <a:rPr lang="en-US" dirty="0"/>
              <a:t>: A welcoming banner with name and </a:t>
            </a:r>
            <a:r>
              <a:rPr lang="en-US" dirty="0" err="1"/>
              <a:t>tagline.About</a:t>
            </a:r>
            <a:r>
              <a:rPr lang="en-US" dirty="0"/>
              <a:t>: A section introducing me, my background, and </a:t>
            </a:r>
            <a:r>
              <a:rPr lang="en-US" dirty="0" err="1"/>
              <a:t>interests.Skills</a:t>
            </a:r>
            <a:r>
              <a:rPr lang="en-US" dirty="0"/>
              <a:t>: List of technical and soft skills with progress bars or </a:t>
            </a:r>
            <a:r>
              <a:rPr lang="en-US" dirty="0" err="1"/>
              <a:t>icons.Projects</a:t>
            </a:r>
            <a:r>
              <a:rPr lang="en-US" dirty="0"/>
              <a:t>: Cards or grids showcasing previous projects with links to live demos or GitHub </a:t>
            </a:r>
            <a:r>
              <a:rPr lang="en-US" dirty="0" err="1"/>
              <a:t>repositories.Contact</a:t>
            </a:r>
            <a:r>
              <a:rPr lang="en-US" dirty="0"/>
              <a:t>: A form for visitors to reach out via email or social </a:t>
            </a:r>
            <a:r>
              <a:rPr lang="en-US" dirty="0" err="1"/>
              <a:t>media.Color</a:t>
            </a:r>
            <a:r>
              <a:rPr lang="en-US" dirty="0"/>
              <a:t> Scheme &amp; Typography: Clean, modern colors with readable typography to enhance user experience.</a:t>
            </a:r>
            <a:endParaRPr la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6" name="TextBox 5">
            <a:extLst>
              <a:ext uri="{FF2B5EF4-FFF2-40B4-BE49-F238E27FC236}">
                <a16:creationId xmlns:a16="http://schemas.microsoft.com/office/drawing/2014/main" id="{E4DF286D-A1B8-47CC-ED5F-F754A757DF7C}"/>
              </a:ext>
            </a:extLst>
          </p:cNvPr>
          <p:cNvSpPr txBox="1"/>
          <p:nvPr/>
        </p:nvSpPr>
        <p:spPr>
          <a:xfrm>
            <a:off x="755333" y="2261525"/>
            <a:ext cx="4785730" cy="2031325"/>
          </a:xfrm>
          <a:prstGeom prst="rect">
            <a:avLst/>
          </a:prstGeom>
          <a:noFill/>
        </p:spPr>
        <p:txBody>
          <a:bodyPr wrap="square">
            <a:spAutoFit/>
          </a:bodyPr>
          <a:lstStyle/>
          <a:p>
            <a:r>
              <a:rPr lang="en-US" dirty="0"/>
              <a:t>Responsive Design: Works on mobile, tablet, and </a:t>
            </a:r>
            <a:r>
              <a:rPr lang="en-US" dirty="0" err="1"/>
              <a:t>desktop.Interactive</a:t>
            </a:r>
            <a:r>
              <a:rPr lang="en-US" dirty="0"/>
              <a:t> Navigation: Smooth scrolling and menu </a:t>
            </a:r>
            <a:r>
              <a:rPr lang="en-US" dirty="0" err="1"/>
              <a:t>links.Project</a:t>
            </a:r>
            <a:r>
              <a:rPr lang="en-US" dirty="0"/>
              <a:t> Showcases: Cards with hover effects and GitHub/live project </a:t>
            </a:r>
            <a:r>
              <a:rPr lang="en-US" dirty="0" err="1"/>
              <a:t>links.Contact</a:t>
            </a:r>
            <a:r>
              <a:rPr lang="en-US" dirty="0"/>
              <a:t> Form: Allows users to send inquiries </a:t>
            </a:r>
            <a:r>
              <a:rPr lang="en-US" dirty="0" err="1"/>
              <a:t>directly.Social</a:t>
            </a:r>
            <a:r>
              <a:rPr lang="en-US" dirty="0"/>
              <a:t> Links: Easy access to LinkedIn, GitHub, and other profiles.</a:t>
            </a:r>
            <a:endParaRPr lang=""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Gopika Balaraman</cp:lastModifiedBy>
  <cp:revision>27</cp:revision>
  <dcterms:created xsi:type="dcterms:W3CDTF">2024-03-29T15:07:22Z</dcterms:created>
  <dcterms:modified xsi:type="dcterms:W3CDTF">2025-09-19T07:25:15Z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