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10487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1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61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4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2" name="TextBox 13"/>
          <p:cNvSpPr txBox="1"/>
          <p:nvPr/>
        </p:nvSpPr>
        <p:spPr>
          <a:xfrm>
            <a:off x="1247525" y="3314150"/>
            <a:ext cx="9917617" cy="1869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JAYASHREE V </a:t>
            </a:r>
            <a:endParaRPr lang="zh-CN" altLang="en-US"/>
          </a:p>
          <a:p>
            <a:r>
              <a:rPr lang="en-US" sz="2400" dirty="0"/>
              <a:t>REGISTER NO AND NMID:293212402034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 Computer Application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COLLEGE: Vidhya Sagar Women's College/MADRAS UNIVERSITY</a:t>
            </a:r>
            <a:endParaRPr lang="zh-CN" altLang="en-US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0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0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TextBox 8"/>
          <p:cNvSpPr txBox="1"/>
          <p:nvPr/>
        </p:nvSpPr>
        <p:spPr>
          <a:xfrm>
            <a:off x="2751083" y="4332268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88330-C6BB-4163-9A3F-743B7B5F5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670" y="2217399"/>
            <a:ext cx="6705600" cy="27786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0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435124" y="1857375"/>
            <a:ext cx="8918426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2800">
                <a:solidFill>
                  <a:srgbClr val="000000"/>
                </a:solidFill>
              </a:rPr>
              <a:t>A digital portfolio is an essential tool for showcasing an individual’s skills, achievements, experiences, and projects in a structured and visually appealing way. </a:t>
            </a:r>
          </a:p>
          <a:p>
            <a:pPr marL="457200" indent="-457200">
              <a:buFont typeface="Wingdings" charset="2"/>
              <a:buChar char="u"/>
            </a:pPr>
            <a:r>
              <a:rPr lang="en-US" sz="2800">
                <a:solidFill>
                  <a:srgbClr val="000000"/>
                </a:solidFill>
              </a:rPr>
              <a:t>It acts as a professional representation of one’s abilities and helps in building a strong personal brand.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0485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1" name="TextBox 1048640"/>
          <p:cNvSpPr txBox="1"/>
          <p:nvPr/>
        </p:nvSpPr>
        <p:spPr>
          <a:xfrm>
            <a:off x="2041724" y="2537458"/>
            <a:ext cx="7944984" cy="89154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>
                <a:solidFill>
                  <a:srgbClr val="000000"/>
                </a:solidFill>
              </a:rPr>
              <a:t>DIGITAL PORFOLIO </a:t>
            </a:r>
            <a:endParaRPr 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7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56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57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58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71588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64" name="TextBox 1048663"/>
          <p:cNvSpPr txBox="1"/>
          <p:nvPr/>
        </p:nvSpPr>
        <p:spPr>
          <a:xfrm>
            <a:off x="848145" y="2019299"/>
            <a:ext cx="8122672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In the current digital era, professionals, students, and organizations increasingly rely on digital portfolios to showcase their skills, projects, and achievements. </a:t>
            </a:r>
          </a:p>
          <a:p>
            <a:pPr marL="457200" indent="-457200">
              <a:buFont typeface="Wingdings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However, many existing platforms lack personalization, interactivity, and centralized management, making it difficult for users to effectively present their capabilities and for recruiters or clients to evaluate them efficiently.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0" name="TextBox 1048669"/>
          <p:cNvSpPr txBox="1"/>
          <p:nvPr/>
        </p:nvSpPr>
        <p:spPr>
          <a:xfrm>
            <a:off x="676275" y="1727834"/>
            <a:ext cx="7931728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A digital portfolio is a curated online collection of work, skills, and achievements used by professionals and students to demonstrate their expertise to potential employers, clients, or collaborators.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 It acts as a comprehensive, dynamic, and easily accessible platform for showcasing accomplishments, building a personal brand, and providing evidence of capabilities.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75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76" name="TextBox 1048675"/>
          <p:cNvSpPr txBox="1"/>
          <p:nvPr/>
        </p:nvSpPr>
        <p:spPr>
          <a:xfrm>
            <a:off x="338960" y="1409952"/>
            <a:ext cx="7810501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Employers / Recruiters-&gt;To evaluate your skills, experience, and projects.</a:t>
            </a:r>
          </a:p>
        </p:txBody>
      </p:sp>
      <p:sp>
        <p:nvSpPr>
          <p:cNvPr id="1048677" name="TextBox 1048676"/>
          <p:cNvSpPr txBox="1"/>
          <p:nvPr/>
        </p:nvSpPr>
        <p:spPr>
          <a:xfrm>
            <a:off x="387723" y="2625089"/>
            <a:ext cx="8832273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Clients / Customers
To assess your work quality and previous projects.</a:t>
            </a:r>
          </a:p>
        </p:txBody>
      </p:sp>
      <p:sp>
        <p:nvSpPr>
          <p:cNvPr id="1048678" name="TextBox 1048677"/>
          <p:cNvSpPr txBox="1"/>
          <p:nvPr/>
        </p:nvSpPr>
        <p:spPr>
          <a:xfrm>
            <a:off x="387723" y="4051934"/>
            <a:ext cx="7827301" cy="1348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Academic Institutions -&gt;To review your academic achievements, certifications, and projects.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2097166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3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>
            <a:off x="2481135" y="1695449"/>
            <a:ext cx="8492786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Website Builders :Wix, WordPress, Squarespace, Google</a:t>
            </a:r>
          </a:p>
        </p:txBody>
      </p:sp>
      <p:sp>
        <p:nvSpPr>
          <p:cNvPr id="1048685" name="TextBox 1048684"/>
          <p:cNvSpPr txBox="1"/>
          <p:nvPr/>
        </p:nvSpPr>
        <p:spPr>
          <a:xfrm>
            <a:off x="2367560" y="2625089"/>
            <a:ext cx="8452082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Coding &amp; Development Tools :HTML, CSS, JavaScript, Bootstrap, React</a:t>
            </a:r>
          </a:p>
        </p:txBody>
      </p:sp>
      <p:sp>
        <p:nvSpPr>
          <p:cNvPr id="1048686" name="TextBox 1048685"/>
          <p:cNvSpPr txBox="1"/>
          <p:nvPr/>
        </p:nvSpPr>
        <p:spPr>
          <a:xfrm>
            <a:off x="2367560" y="3554729"/>
            <a:ext cx="8684158" cy="510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Techniques: Bootstrap framework, CSS Flexbox/Grid</a:t>
            </a:r>
          </a:p>
        </p:txBody>
      </p:sp>
      <p:sp>
        <p:nvSpPr>
          <p:cNvPr id="1048687" name="TextBox 1048686"/>
          <p:cNvSpPr txBox="1"/>
          <p:nvPr/>
        </p:nvSpPr>
        <p:spPr>
          <a:xfrm>
            <a:off x="2529041" y="4051934"/>
            <a:ext cx="8361243" cy="13487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Responsive Web Design
Ensures the portfolio looks good on desktops, tablets, and mobiles.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9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2" name="TextBox 1048691"/>
          <p:cNvSpPr txBox="1"/>
          <p:nvPr/>
        </p:nvSpPr>
        <p:spPr>
          <a:xfrm>
            <a:off x="123535" y="982341"/>
            <a:ext cx="915266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Design Principles:</a:t>
            </a:r>
          </a:p>
        </p:txBody>
      </p:sp>
      <p:sp>
        <p:nvSpPr>
          <p:cNvPr id="1048693" name="TextBox 1048692"/>
          <p:cNvSpPr txBox="1"/>
          <p:nvPr/>
        </p:nvSpPr>
        <p:spPr>
          <a:xfrm>
            <a:off x="327024" y="1492880"/>
            <a:ext cx="10058830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Simplicity: Keep the design clean and avoid unnecessary clutter.</a:t>
            </a:r>
          </a:p>
        </p:txBody>
      </p:sp>
      <p:sp>
        <p:nvSpPr>
          <p:cNvPr id="1048694" name="TextBox 1048693"/>
          <p:cNvSpPr txBox="1"/>
          <p:nvPr/>
        </p:nvSpPr>
        <p:spPr>
          <a:xfrm>
            <a:off x="132193" y="2422520"/>
            <a:ext cx="10096499" cy="1348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Consistency: Use uniform colors, fonts, and layouts throughout the portfolio.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048610" name="TextBox 1048609"/>
          <p:cNvSpPr txBox="1"/>
          <p:nvPr/>
        </p:nvSpPr>
        <p:spPr>
          <a:xfrm>
            <a:off x="453086" y="1520959"/>
            <a:ext cx="10983581" cy="4282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lang="en-US" sz="2800">
                <a:solidFill>
                  <a:srgbClr val="000000"/>
                </a:solidFill>
              </a:rPr>
              <a:t> navigation and sharing across different platforms, content that is mobile-friendly and visually appealing, and the ability to demonstrate growth and reflection over time. </a:t>
            </a:r>
          </a:p>
          <a:p>
            <a:pPr marL="457200" indent="-457200">
              <a:buFont typeface="Wingdings" charset="2"/>
              <a:buChar char="l"/>
            </a:pPr>
            <a:r>
              <a:rPr lang="en-US" sz="2800">
                <a:solidFill>
                  <a:srgbClr val="000000"/>
                </a:solidFill>
              </a:rPr>
              <a:t>The primary goal is to serve as a persuasive, personal marketing tool for potential employers or clients, highlighting unique capabilities and creating a positive, lasting impression.the ability to demonstrate growth and reflection over time. </a:t>
            </a:r>
          </a:p>
          <a:p>
            <a:pPr marL="457200" indent="-457200">
              <a:buFont typeface="Wingdings" charset="2"/>
              <a:buChar char="l"/>
            </a:pPr>
            <a:r>
              <a:rPr lang="en-US" sz="2800">
                <a:solidFill>
                  <a:srgbClr val="000000"/>
                </a:solidFill>
              </a:rPr>
              <a:t>The primary goal is to serve as a persuasive, personal marketing tool for potential employers or clients, highlighting unique capabilities and creating a positive, lasting impression.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1</cp:revision>
  <dcterms:created xsi:type="dcterms:W3CDTF">2024-03-27T08:07:22Z</dcterms:created>
  <dcterms:modified xsi:type="dcterms:W3CDTF">2025-09-10T08:50:43Z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67940d58dcad4317b0d39245e1ea2924</vt:lpwstr>
  </property>
</Properties>
</file>