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692" autoAdjust="0"/>
  </p:normalViewPr>
  <p:slideViewPr>
    <p:cSldViewPr>
      <p:cViewPr varScale="1">
        <p:scale>
          <a:sx n="23" d="100"/>
          <a:sy n="23" d="100"/>
        </p:scale>
        <p:origin x="-126" y="-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99047680"/>
        <c:axId val="111508480"/>
      </c:barChart>
      <c:catAx>
        <c:axId val="99047680"/>
        <c:scaling>
          <c:orientation val="minMax"/>
        </c:scaling>
        <c:axPos val="b"/>
        <c:tickLblPos val="nextTo"/>
        <c:crossAx val="111508480"/>
        <c:crosses val="autoZero"/>
        <c:auto val="1"/>
        <c:lblAlgn val="ctr"/>
        <c:lblOffset val="100"/>
      </c:catAx>
      <c:valAx>
        <c:axId val="111508480"/>
        <c:scaling>
          <c:orientation val="minMax"/>
        </c:scaling>
        <c:axPos val="l"/>
        <c:majorGridlines/>
        <c:numFmt formatCode="General" sourceLinked="1"/>
        <c:tickLblPos val="nextTo"/>
        <c:crossAx val="990476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28936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NAME:S.GEETHA KALKI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NO:422200774</a:t>
            </a:r>
            <a:endParaRPr lang="en-US" sz="2400" dirty="0"/>
          </a:p>
          <a:p>
            <a:r>
              <a:rPr lang="en-US" sz="2400" dirty="0" smtClean="0"/>
              <a:t>DEPARTMENT:B.COM(INFORATION SYSTEM MANAGEMENT)</a:t>
            </a:r>
            <a:endParaRPr lang="en-US" sz="2400" dirty="0"/>
          </a:p>
          <a:p>
            <a:r>
              <a:rPr lang="en-US" sz="2400" dirty="0" smtClean="0"/>
              <a:t>COLLEGE:ANNAI VELANKANI COLLEGE FOR WOMNS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46967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 smtClean="0">
                <a:latin typeface="Trebuchet MS"/>
                <a:cs typeface="Trebuchet MS"/>
              </a:rPr>
              <a:t> .</a:t>
            </a:r>
            <a:r>
              <a:rPr lang="en-US" sz="2000" dirty="0" err="1" smtClean="0">
                <a:latin typeface="Trebuchet MS"/>
                <a:cs typeface="Trebuchet MS"/>
              </a:rPr>
              <a:t>Regresssion</a:t>
            </a:r>
            <a:r>
              <a:rPr lang="en-US" sz="2000" dirty="0" smtClean="0">
                <a:latin typeface="Trebuchet MS"/>
                <a:cs typeface="Trebuchet MS"/>
              </a:rPr>
              <a:t> Analysis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.Decision Trees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</a:t>
            </a:r>
            <a:r>
              <a:rPr lang="en-US" sz="2000" dirty="0" err="1" smtClean="0">
                <a:latin typeface="Trebuchet MS"/>
                <a:cs typeface="Trebuchet MS"/>
              </a:rPr>
              <a:t>Clustring</a:t>
            </a:r>
            <a:r>
              <a:rPr lang="en-US" sz="2000" dirty="0" smtClean="0">
                <a:latin typeface="Trebuchet MS"/>
                <a:cs typeface="Trebuchet MS"/>
              </a:rPr>
              <a:t> Analysis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.Predictive modeling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.Propensity Scoring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.Survival Analysis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.Network Analysis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.Machine </a:t>
            </a:r>
            <a:r>
              <a:rPr lang="en-US" sz="2000" dirty="0" err="1" smtClean="0">
                <a:latin typeface="Trebuchet MS"/>
                <a:cs typeface="Trebuchet MS"/>
              </a:rPr>
              <a:t>Learing</a:t>
            </a:r>
            <a:r>
              <a:rPr lang="en-US" sz="2000" dirty="0" smtClean="0">
                <a:latin typeface="Trebuchet MS"/>
                <a:cs typeface="Trebuchet MS"/>
              </a:rPr>
              <a:t> Algorithms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 .Simulation Modeling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   Bayesian Networks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34132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797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Employee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critical component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management, enabling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data driven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decisions,drive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outputs and enhance employee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By leveraging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analytivcs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09654" y="1214422"/>
            <a:ext cx="10681335" cy="7386638"/>
          </a:xfrm>
        </p:spPr>
        <p:txBody>
          <a:bodyPr/>
          <a:lstStyle/>
          <a:p>
            <a:r>
              <a:rPr lang="en-US" u="sng" dirty="0" smtClean="0"/>
              <a:t>PROBLEMS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i="1" dirty="0" smtClean="0">
                <a:solidFill>
                  <a:srgbClr val="FF0000"/>
                </a:solidFill>
              </a:rPr>
              <a:t>Accurately </a:t>
            </a:r>
            <a:r>
              <a:rPr lang="en-US" i="1" dirty="0" err="1" smtClean="0">
                <a:solidFill>
                  <a:srgbClr val="FF0000"/>
                </a:solidFill>
              </a:rPr>
              <a:t>evalute</a:t>
            </a:r>
            <a:r>
              <a:rPr lang="en-US" i="1" dirty="0" smtClean="0">
                <a:solidFill>
                  <a:srgbClr val="FF0000"/>
                </a:solidFill>
              </a:rPr>
              <a:t> employee performance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.</a:t>
            </a:r>
            <a:r>
              <a:rPr lang="en-US" i="1" dirty="0" err="1" smtClean="0">
                <a:solidFill>
                  <a:srgbClr val="FF0000"/>
                </a:solidFill>
              </a:rPr>
              <a:t>indntify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strengths,weaknesses,opportunities</a:t>
            </a:r>
            <a:r>
              <a:rPr lang="en-US" i="1" dirty="0" smtClean="0">
                <a:solidFill>
                  <a:srgbClr val="FF0000"/>
                </a:solidFill>
              </a:rPr>
              <a:t> and threat(SWOT analysis)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Develop targeted </a:t>
            </a:r>
            <a:r>
              <a:rPr lang="en-US" i="1" dirty="0" err="1" smtClean="0">
                <a:solidFill>
                  <a:srgbClr val="FF0000"/>
                </a:solidFill>
              </a:rPr>
              <a:t>inerventions</a:t>
            </a:r>
            <a:r>
              <a:rPr lang="en-US" i="1" dirty="0" smtClean="0">
                <a:solidFill>
                  <a:srgbClr val="FF0000"/>
                </a:solidFill>
              </a:rPr>
              <a:t> and training programs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.inform talent </a:t>
            </a:r>
            <a:r>
              <a:rPr lang="en-US" i="1" dirty="0" err="1" smtClean="0">
                <a:solidFill>
                  <a:srgbClr val="FF0000"/>
                </a:solidFill>
              </a:rPr>
              <a:t>mangement</a:t>
            </a:r>
            <a:r>
              <a:rPr lang="en-US" i="1" dirty="0" smtClean="0">
                <a:solidFill>
                  <a:srgbClr val="FF0000"/>
                </a:solidFill>
              </a:rPr>
              <a:t> decisions </a:t>
            </a:r>
            <a:r>
              <a:rPr lang="en-US" dirty="0" smtClean="0"/>
              <a:t>(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5340" y="357166"/>
            <a:ext cx="8810644" cy="11789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u="sng" spc="5" dirty="0" smtClean="0"/>
              <a:t>PROJECT OVERVIEW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>.</a:t>
            </a:r>
            <a:r>
              <a:rPr lang="en-US" sz="4250" spc="5" dirty="0" smtClean="0"/>
              <a:t>Analysis employee performance data </a:t>
            </a:r>
            <a:r>
              <a:rPr lang="en-US" sz="4250" spc="5" dirty="0" smtClean="0"/>
              <a:t>to  </a:t>
            </a:r>
            <a:r>
              <a:rPr lang="en-US" sz="4250" spc="5" dirty="0" smtClean="0"/>
              <a:t>identify key drivers f performance and areas for improvement</a:t>
            </a:r>
            <a:br>
              <a:rPr lang="en-US" sz="4250" spc="5" dirty="0" smtClean="0"/>
            </a:br>
            <a:r>
              <a:rPr lang="en-US" sz="4250" spc="5" dirty="0" smtClean="0"/>
              <a:t>    .Develop data-driven insights to inform talent management </a:t>
            </a:r>
            <a:r>
              <a:rPr lang="en-US" sz="4250" spc="5" dirty="0" err="1" smtClean="0"/>
              <a:t>decision,training</a:t>
            </a:r>
            <a:r>
              <a:rPr lang="en-US" sz="4250" spc="5" dirty="0" smtClean="0"/>
              <a:t> programs and leadership development </a:t>
            </a:r>
            <a:r>
              <a:rPr lang="en-US" sz="4250" spc="5" dirty="0" err="1" smtClean="0"/>
              <a:t>intiatives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5" dirty="0" smtClean="0"/>
              <a:t/>
            </a:r>
            <a:br>
              <a:rPr lang="en-US" sz="4250" spc="5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522" y="6286520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72494" cy="69108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i="1" spc="25" dirty="0" smtClean="0">
                <a:solidFill>
                  <a:srgbClr val="7030A0"/>
                </a:solidFill>
              </a:rPr>
              <a:t>WHO ARE THE END USERS?</a:t>
            </a:r>
            <a:r>
              <a:rPr lang="en-US" sz="3200" i="1" spc="25" dirty="0" smtClean="0">
                <a:solidFill>
                  <a:srgbClr val="7030A0"/>
                </a:solidFill>
              </a:rPr>
              <a:t/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 .HR </a:t>
            </a:r>
            <a:r>
              <a:rPr lang="en-US" sz="3200" i="1" spc="25" dirty="0" err="1" smtClean="0">
                <a:solidFill>
                  <a:srgbClr val="7030A0"/>
                </a:solidFill>
              </a:rPr>
              <a:t>bu</a:t>
            </a:r>
            <a:r>
              <a:rPr lang="en-US" sz="3200" i="1" spc="25" dirty="0" err="1" smtClean="0">
                <a:solidFill>
                  <a:srgbClr val="7030A0"/>
                </a:solidFill>
              </a:rPr>
              <a:t>.</a:t>
            </a:r>
            <a:r>
              <a:rPr lang="en-US" sz="3200" i="1" spc="25" dirty="0" err="1" smtClean="0">
                <a:solidFill>
                  <a:srgbClr val="7030A0"/>
                </a:solidFill>
              </a:rPr>
              <a:t>siness</a:t>
            </a:r>
            <a:r>
              <a:rPr lang="en-US" sz="3200" i="1" spc="25" dirty="0" smtClean="0">
                <a:solidFill>
                  <a:srgbClr val="7030A0"/>
                </a:solidFill>
              </a:rPr>
              <a:t> partner</a:t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</a:t>
            </a:r>
            <a:r>
              <a:rPr lang="en-US" sz="3200" i="1" spc="25" dirty="0" smtClean="0">
                <a:solidFill>
                  <a:srgbClr val="7030A0"/>
                </a:solidFill>
              </a:rPr>
              <a:t> .Senior leadership</a:t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 .Employee development teams</a:t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 .Compensation and </a:t>
            </a:r>
            <a:r>
              <a:rPr lang="en-US" sz="3200" i="1" spc="25" dirty="0" err="1" smtClean="0">
                <a:solidFill>
                  <a:srgbClr val="7030A0"/>
                </a:solidFill>
              </a:rPr>
              <a:t>benifts</a:t>
            </a:r>
            <a:r>
              <a:rPr lang="en-US" sz="3200" i="1" spc="25" dirty="0" smtClean="0">
                <a:solidFill>
                  <a:srgbClr val="7030A0"/>
                </a:solidFill>
              </a:rPr>
              <a:t> teams</a:t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</a:t>
            </a:r>
            <a:r>
              <a:rPr lang="en-US" sz="3200" i="1" spc="25" dirty="0" smtClean="0">
                <a:solidFill>
                  <a:srgbClr val="7030A0"/>
                </a:solidFill>
              </a:rPr>
              <a:t> .Talent acquisition teams</a:t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 . Employees</a:t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i="1" spc="25" dirty="0" smtClean="0">
                <a:solidFill>
                  <a:srgbClr val="7030A0"/>
                </a:solidFill>
              </a:rPr>
              <a:t>  .Organizational development teams</a:t>
            </a:r>
            <a:r>
              <a:rPr lang="en-US" sz="3200" i="1" spc="25" dirty="0" smtClean="0">
                <a:solidFill>
                  <a:srgbClr val="7030A0"/>
                </a:solidFill>
              </a:rPr>
              <a:t/>
            </a:r>
            <a:br>
              <a:rPr lang="en-US" sz="3200" i="1" spc="25" dirty="0" smtClean="0">
                <a:solidFill>
                  <a:srgbClr val="7030A0"/>
                </a:solidFill>
              </a:rPr>
            </a:br>
            <a:r>
              <a:rPr lang="en-US" sz="3200" spc="25" dirty="0" smtClean="0"/>
              <a:t/>
            </a:r>
            <a:br>
              <a:rPr lang="en-US" sz="3200" spc="25" dirty="0" smtClean="0"/>
            </a:br>
            <a:r>
              <a:rPr lang="en-US" sz="3200" spc="25" dirty="0" smtClean="0"/>
              <a:t/>
            </a:r>
            <a:br>
              <a:rPr lang="en-US" sz="3200" spc="25" dirty="0" smtClean="0"/>
            </a:br>
            <a:r>
              <a:rPr lang="en-US" sz="3200" spc="25" dirty="0" smtClean="0"/>
              <a:t/>
            </a:r>
            <a:br>
              <a:rPr lang="en-US" sz="3200" spc="25" dirty="0" smtClean="0"/>
            </a:br>
            <a:r>
              <a:rPr lang="en-US" sz="3200" spc="25" dirty="0" smtClean="0"/>
              <a:t/>
            </a:r>
            <a:br>
              <a:rPr lang="en-US" sz="3200" spc="25" dirty="0" smtClean="0"/>
            </a:br>
            <a:r>
              <a:rPr lang="en-US" sz="3200" spc="25" dirty="0" smtClean="0"/>
              <a:t/>
            </a:r>
            <a:br>
              <a:rPr lang="en-US" sz="3200" spc="25" dirty="0" smtClean="0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809852" cy="30956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398" y="0"/>
            <a:ext cx="10001320" cy="8877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smtClean="0"/>
              <a:t>O</a:t>
            </a:r>
            <a:r>
              <a:rPr sz="3600" spc="25" smtClean="0"/>
              <a:t>U</a:t>
            </a:r>
            <a:r>
              <a:rPr sz="3600" smtClean="0"/>
              <a:t>R</a:t>
            </a:r>
            <a:r>
              <a:rPr sz="3600" spc="5" smtClean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        .</a:t>
            </a:r>
            <a:r>
              <a:rPr lang="en-US" sz="3600" dirty="0" smtClean="0"/>
              <a:t>   </a:t>
            </a:r>
            <a:r>
              <a:rPr lang="en-US" sz="3600" dirty="0" err="1" smtClean="0"/>
              <a:t>solution:Empower</a:t>
            </a:r>
            <a:r>
              <a:rPr lang="en-US" sz="3600" dirty="0" smtClean="0"/>
              <a:t> AI-employee 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            </a:t>
            </a:r>
            <a:r>
              <a:rPr lang="en-US" sz="3600" dirty="0" smtClean="0"/>
              <a:t>performance insights.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         . Value </a:t>
            </a:r>
            <a:r>
              <a:rPr lang="en-US" sz="3600" dirty="0" err="1" smtClean="0"/>
              <a:t>porportion</a:t>
            </a:r>
            <a:r>
              <a:rPr lang="en-US" sz="3600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       . </a:t>
            </a:r>
            <a:r>
              <a:rPr lang="en-US" sz="3600" dirty="0" err="1" smtClean="0"/>
              <a:t>Ideentify</a:t>
            </a:r>
            <a:r>
              <a:rPr lang="en-US" sz="3600" dirty="0" smtClean="0"/>
              <a:t> top performers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       .pinpoint skill gaps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       .Enhance employee engagement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       .Inform data-driven </a:t>
            </a:r>
            <a:r>
              <a:rPr lang="en-US" sz="3600" dirty="0" err="1" smtClean="0"/>
              <a:t>desions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                  .Boost productivity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34" y="0"/>
            <a:ext cx="11215766" cy="8802410"/>
          </a:xfrm>
        </p:spPr>
        <p:txBody>
          <a:bodyPr/>
          <a:lstStyle/>
          <a:p>
            <a:r>
              <a:rPr lang="en-IN" sz="4400" dirty="0" smtClean="0"/>
              <a:t>     Dataset      Description</a:t>
            </a:r>
            <a:br>
              <a:rPr lang="en-IN" sz="4400" dirty="0" smtClean="0"/>
            </a:br>
            <a:r>
              <a:rPr lang="en-IN" sz="4400" dirty="0" smtClean="0"/>
              <a:t> </a:t>
            </a:r>
            <a:r>
              <a:rPr lang="en-IN" sz="4400" dirty="0" smtClean="0"/>
              <a:t> Description: This data set contains information employee performance demographics </a:t>
            </a:r>
            <a:r>
              <a:rPr lang="en-IN" sz="4400" dirty="0" err="1" smtClean="0"/>
              <a:t>andddevelopment</a:t>
            </a:r>
            <a:r>
              <a:rPr lang="en-IN" sz="4400" dirty="0" smtClean="0"/>
              <a:t> activities</a:t>
            </a:r>
            <a:br>
              <a:rPr lang="en-IN" sz="4400" dirty="0" smtClean="0"/>
            </a:br>
            <a:r>
              <a:rPr lang="en-IN" sz="4400" dirty="0" smtClean="0"/>
              <a:t> </a:t>
            </a:r>
            <a:r>
              <a:rPr lang="en-IN" sz="4400" dirty="0" smtClean="0"/>
              <a:t> Fields:</a:t>
            </a:r>
            <a:br>
              <a:rPr lang="en-IN" sz="4400" dirty="0" smtClean="0"/>
            </a:br>
            <a:r>
              <a:rPr lang="en-IN" sz="4400" dirty="0" smtClean="0"/>
              <a:t>  .Employee ID</a:t>
            </a:r>
            <a:br>
              <a:rPr lang="en-IN" sz="4400" dirty="0" smtClean="0"/>
            </a:br>
            <a:r>
              <a:rPr lang="en-IN" sz="4400" dirty="0" smtClean="0"/>
              <a:t> </a:t>
            </a:r>
            <a:r>
              <a:rPr lang="en-IN" sz="4400" dirty="0" smtClean="0"/>
              <a:t> .Name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  .Job role</a:t>
            </a:r>
            <a:br>
              <a:rPr lang="en-IN" sz="4400" dirty="0" smtClean="0"/>
            </a:br>
            <a:r>
              <a:rPr lang="en-IN" sz="4400" dirty="0" smtClean="0"/>
              <a:t>   . Department</a:t>
            </a:r>
            <a:br>
              <a:rPr lang="en-IN" sz="4400" dirty="0" smtClean="0"/>
            </a:br>
            <a:r>
              <a:rPr lang="en-IN" sz="4400" dirty="0" smtClean="0"/>
              <a:t> </a:t>
            </a:r>
            <a:r>
              <a:rPr lang="en-IN" sz="4400" dirty="0" smtClean="0"/>
              <a:t>  .performance rating</a:t>
            </a:r>
            <a:br>
              <a:rPr lang="en-IN" sz="4400" dirty="0" smtClean="0"/>
            </a:br>
            <a:r>
              <a:rPr lang="en-IN" sz="4400" dirty="0" smtClean="0"/>
              <a:t> </a:t>
            </a:r>
            <a:r>
              <a:rPr lang="en-IN" sz="4400" dirty="0" smtClean="0"/>
              <a:t>   .</a:t>
            </a:r>
            <a:r>
              <a:rPr lang="en-IN" sz="4400" dirty="0" err="1" smtClean="0"/>
              <a:t>performane</a:t>
            </a:r>
            <a:r>
              <a:rPr lang="en-IN" sz="4400" dirty="0" smtClean="0"/>
              <a:t> </a:t>
            </a:r>
            <a:r>
              <a:rPr lang="en-IN" sz="4400" dirty="0" smtClean="0"/>
              <a:t>level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49334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  .</a:t>
            </a:r>
            <a:r>
              <a:rPr lang="en-US" sz="2400" spc="20" dirty="0" smtClean="0"/>
              <a:t>AI Driven predictive analytics for accurate fore casting in insights</a:t>
            </a:r>
            <a:br>
              <a:rPr lang="en-US" sz="2400" spc="20" dirty="0" smtClean="0"/>
            </a:br>
            <a:r>
              <a:rPr lang="en-US" sz="2400" spc="20" dirty="0" smtClean="0"/>
              <a:t> </a:t>
            </a:r>
            <a:r>
              <a:rPr lang="en-US" sz="2400" spc="20" dirty="0" smtClean="0"/>
              <a:t>   .Automated performance scoring for unable </a:t>
            </a:r>
            <a:r>
              <a:rPr lang="en-US" sz="2400" spc="20" dirty="0" err="1" smtClean="0"/>
              <a:t>evalutions</a:t>
            </a:r>
            <a:r>
              <a:rPr lang="en-US" sz="2400" spc="20" dirty="0" smtClean="0"/>
              <a:t/>
            </a:r>
            <a:br>
              <a:rPr lang="en-US" sz="2400" spc="20" dirty="0" smtClean="0"/>
            </a:br>
            <a:r>
              <a:rPr lang="en-US" sz="2400" spc="20" dirty="0" smtClean="0"/>
              <a:t> </a:t>
            </a:r>
            <a:r>
              <a:rPr lang="en-US" sz="2400" spc="20" dirty="0" smtClean="0"/>
              <a:t>   .Personalized development plans for targeted growth and </a:t>
            </a:r>
            <a:r>
              <a:rPr lang="en-US" sz="2400" spc="20" dirty="0" err="1" smtClean="0"/>
              <a:t>imprment</a:t>
            </a:r>
            <a:r>
              <a:rPr lang="en-US" sz="2400" spc="20" dirty="0" smtClean="0"/>
              <a:t/>
            </a:r>
            <a:br>
              <a:rPr lang="en-US" sz="2400" spc="20" dirty="0" smtClean="0"/>
            </a:br>
            <a:r>
              <a:rPr lang="en-US" sz="2400" spc="20" dirty="0" smtClean="0"/>
              <a:t> </a:t>
            </a:r>
            <a:r>
              <a:rPr lang="en-US" sz="2400" spc="20" dirty="0" smtClean="0"/>
              <a:t>    . Real-feedback and coaching for continues development</a:t>
            </a:r>
            <a:br>
              <a:rPr lang="en-US" sz="2400" spc="20" dirty="0" smtClean="0"/>
            </a:br>
            <a:r>
              <a:rPr lang="en-US" sz="2400" spc="20" dirty="0" smtClean="0"/>
              <a:t> </a:t>
            </a:r>
            <a:r>
              <a:rPr lang="en-US" sz="2400" spc="20" dirty="0" smtClean="0"/>
              <a:t>      .</a:t>
            </a:r>
            <a:r>
              <a:rPr lang="en-US" sz="2400" spc="20" dirty="0" err="1" smtClean="0"/>
              <a:t>Intutive</a:t>
            </a:r>
            <a:r>
              <a:rPr lang="en-US" sz="2400" spc="20" dirty="0" smtClean="0"/>
              <a:t> and interactive dashboards for easy visualization and tracking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133</Words>
  <Application>Microsoft Office PowerPoint</Application>
  <PresentationFormat>Custom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PROBLEMS STATEMENT .Accurately evalute employee performance .indntify strengths,weaknesses,opportunities and threat(SWOT analysis) Develop targeted inerventions and training programs .inform talent mangement decisions ( </vt:lpstr>
      <vt:lpstr>PROJECT OVERVIEW .Analysis employee performance data to  identify key drivers f performance and areas for improvement     .Develop data-driven insights to inform talent management decision,training programs and leadership development intiatives         </vt:lpstr>
      <vt:lpstr>WHO ARE THE END USERS?   .HR bu.siness partner   .Senior leadership   .Employee development teams   .Compensation and benifts teams   .Talent acquisition teams   . Employees   .Organizational development teams      </vt:lpstr>
      <vt:lpstr>OUR SOLUTION AND ITS VALUE PROPOSITION                   .   solution:Empower AI-employee                         performance insights.                   . Value porportion:                   . Ideentify top performers                   .pinpoint skill gaps                   .Enhance employee engagement                   .Inform data-driven desions                    .Boost productivity            </vt:lpstr>
      <vt:lpstr>     Dataset      Description   Description: This data set contains information employee performance demographics andddevelopment activities   Fields:   .Employee ID   .Name    .Job role    . Department    .performance rating     .performane level  </vt:lpstr>
      <vt:lpstr>THE "WOW" IN OUR SOLUTION    .AI Driven predictive analytics for accurate fore casting in insights     .Automated performance scoring for unable evalutions     .Personalized development plans for targeted growth and imprment      . Real-feedback and coaching for continues development        .Intutive and interactive dashboards for easy visualization and tracking</vt:lpstr>
      <vt:lpstr>Slide 10</vt:lpstr>
      <vt:lpstr>RESULTS</vt:lpstr>
      <vt:lpstr>Conclusion        Employee performaance anaalysis is a critical component of taleent management, enabling organiztation to make data driven decisions,drive business outputs and enhance employee experence. By leveraging advanceed analytivcs modelling techniques.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2024-03-29T15:07:22Z</dcterms:created>
  <dcterms:modified xsi:type="dcterms:W3CDTF">2024-09-15T11:07:19Z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