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3" r:id="rId3"/>
    <p:sldId id="260" r:id="rId4"/>
    <p:sldId id="270" r:id="rId5"/>
    <p:sldId id="271" r:id="rId6"/>
    <p:sldId id="272" r:id="rId7"/>
    <p:sldId id="257" r:id="rId8"/>
    <p:sldId id="276" r:id="rId9"/>
    <p:sldId id="258" r:id="rId10"/>
    <p:sldId id="259" r:id="rId11"/>
    <p:sldId id="267" r:id="rId12"/>
    <p:sldId id="277" r:id="rId13"/>
    <p:sldId id="261" r:id="rId14"/>
    <p:sldId id="263" r:id="rId15"/>
    <p:sldId id="264" r:id="rId16"/>
    <p:sldId id="268" r:id="rId17"/>
    <p:sldId id="275" r:id="rId18"/>
    <p:sldId id="269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6BE96A5-3061-5266-A38D-6B587B378EC0}" name="Geethanjali Dhanish" initials="GD" userId="dc97b1c212c410b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7" autoAdjust="0"/>
    <p:restoredTop sz="61502" autoAdjust="0"/>
  </p:normalViewPr>
  <p:slideViewPr>
    <p:cSldViewPr snapToGrid="0">
      <p:cViewPr varScale="1">
        <p:scale>
          <a:sx n="47" d="100"/>
          <a:sy n="47" d="100"/>
        </p:scale>
        <p:origin x="14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thanjali Dhanish" userId="dc97b1c212c410be" providerId="LiveId" clId="{93372C00-EF12-467D-B0A3-FDE5AC82C383}"/>
    <pc:docChg chg="undo redo custSel addSld delSld modSld sldOrd modMainMaster">
      <pc:chgData name="Geethanjali Dhanish" userId="dc97b1c212c410be" providerId="LiveId" clId="{93372C00-EF12-467D-B0A3-FDE5AC82C383}" dt="2022-05-04T08:07:10.739" v="9347" actId="20577"/>
      <pc:docMkLst>
        <pc:docMk/>
      </pc:docMkLst>
      <pc:sldChg chg="modSp mod modTransition setBg modNotesTx">
        <pc:chgData name="Geethanjali Dhanish" userId="dc97b1c212c410be" providerId="LiveId" clId="{93372C00-EF12-467D-B0A3-FDE5AC82C383}" dt="2022-05-04T07:59:11.608" v="9107" actId="20577"/>
        <pc:sldMkLst>
          <pc:docMk/>
          <pc:sldMk cId="2501899324" sldId="256"/>
        </pc:sldMkLst>
        <pc:spChg chg="mod">
          <ac:chgData name="Geethanjali Dhanish" userId="dc97b1c212c410be" providerId="LiveId" clId="{93372C00-EF12-467D-B0A3-FDE5AC82C383}" dt="2022-05-01T16:56:03.818" v="2838" actId="27636"/>
          <ac:spMkLst>
            <pc:docMk/>
            <pc:sldMk cId="2501899324" sldId="256"/>
            <ac:spMk id="3" creationId="{CFC3D2B8-6670-43BF-B2DA-F93358A2382B}"/>
          </ac:spMkLst>
        </pc:spChg>
      </pc:sldChg>
      <pc:sldChg chg="addSp delSp modSp new mod modTransition setBg">
        <pc:chgData name="Geethanjali Dhanish" userId="dc97b1c212c410be" providerId="LiveId" clId="{93372C00-EF12-467D-B0A3-FDE5AC82C383}" dt="2022-05-02T10:49:14.639" v="5945"/>
        <pc:sldMkLst>
          <pc:docMk/>
          <pc:sldMk cId="810079074" sldId="257"/>
        </pc:sldMkLst>
        <pc:spChg chg="del mod">
          <ac:chgData name="Geethanjali Dhanish" userId="dc97b1c212c410be" providerId="LiveId" clId="{93372C00-EF12-467D-B0A3-FDE5AC82C383}" dt="2022-05-01T07:05:57.767" v="716" actId="478"/>
          <ac:spMkLst>
            <pc:docMk/>
            <pc:sldMk cId="810079074" sldId="257"/>
            <ac:spMk id="2" creationId="{62D4FD5E-85A2-457F-B53C-C929DD62D990}"/>
          </ac:spMkLst>
        </pc:spChg>
        <pc:spChg chg="del">
          <ac:chgData name="Geethanjali Dhanish" userId="dc97b1c212c410be" providerId="LiveId" clId="{93372C00-EF12-467D-B0A3-FDE5AC82C383}" dt="2022-04-28T08:02:17.266" v="60" actId="3680"/>
          <ac:spMkLst>
            <pc:docMk/>
            <pc:sldMk cId="810079074" sldId="257"/>
            <ac:spMk id="3" creationId="{0098FAC6-0CF6-456F-8467-571A253F9059}"/>
          </ac:spMkLst>
        </pc:spChg>
        <pc:spChg chg="add del mod">
          <ac:chgData name="Geethanjali Dhanish" userId="dc97b1c212c410be" providerId="LiveId" clId="{93372C00-EF12-467D-B0A3-FDE5AC82C383}" dt="2022-05-01T07:33:45.239" v="1202" actId="478"/>
          <ac:spMkLst>
            <pc:docMk/>
            <pc:sldMk cId="810079074" sldId="257"/>
            <ac:spMk id="4" creationId="{D51CBD0B-49F7-80D9-9AED-960DAA3D156B}"/>
          </ac:spMkLst>
        </pc:spChg>
        <pc:spChg chg="add mod">
          <ac:chgData name="Geethanjali Dhanish" userId="dc97b1c212c410be" providerId="LiveId" clId="{93372C00-EF12-467D-B0A3-FDE5AC82C383}" dt="2022-05-02T08:20:56.450" v="5545" actId="1076"/>
          <ac:spMkLst>
            <pc:docMk/>
            <pc:sldMk cId="810079074" sldId="257"/>
            <ac:spMk id="5" creationId="{397A7953-AAEF-DE8D-E095-62FC8E4CFCF4}"/>
          </ac:spMkLst>
        </pc:spChg>
        <pc:spChg chg="add del mod">
          <ac:chgData name="Geethanjali Dhanish" userId="dc97b1c212c410be" providerId="LiveId" clId="{93372C00-EF12-467D-B0A3-FDE5AC82C383}" dt="2022-05-02T08:39:01.755" v="5641" actId="21"/>
          <ac:spMkLst>
            <pc:docMk/>
            <pc:sldMk cId="810079074" sldId="257"/>
            <ac:spMk id="6" creationId="{1BA6C052-59E5-42B5-03A1-F708EFC39E9E}"/>
          </ac:spMkLst>
        </pc:spChg>
        <pc:spChg chg="add mod">
          <ac:chgData name="Geethanjali Dhanish" userId="dc97b1c212c410be" providerId="LiveId" clId="{93372C00-EF12-467D-B0A3-FDE5AC82C383}" dt="2022-05-01T07:51:52.362" v="1564" actId="1076"/>
          <ac:spMkLst>
            <pc:docMk/>
            <pc:sldMk cId="810079074" sldId="257"/>
            <ac:spMk id="7" creationId="{62011562-C401-6AD6-F291-BD38799F4449}"/>
          </ac:spMkLst>
        </pc:spChg>
        <pc:spChg chg="add mod">
          <ac:chgData name="Geethanjali Dhanish" userId="dc97b1c212c410be" providerId="LiveId" clId="{93372C00-EF12-467D-B0A3-FDE5AC82C383}" dt="2022-05-02T08:21:01.198" v="5546" actId="1076"/>
          <ac:spMkLst>
            <pc:docMk/>
            <pc:sldMk cId="810079074" sldId="257"/>
            <ac:spMk id="8" creationId="{9B4C350D-AC19-CCE0-6BB9-7839065D8D8D}"/>
          </ac:spMkLst>
        </pc:spChg>
        <pc:spChg chg="add del mod">
          <ac:chgData name="Geethanjali Dhanish" userId="dc97b1c212c410be" providerId="LiveId" clId="{93372C00-EF12-467D-B0A3-FDE5AC82C383}" dt="2022-05-02T08:21:03.709" v="5547" actId="1076"/>
          <ac:spMkLst>
            <pc:docMk/>
            <pc:sldMk cId="810079074" sldId="257"/>
            <ac:spMk id="9" creationId="{8D4FC017-A514-F42E-2C34-537B6C38FFF0}"/>
          </ac:spMkLst>
        </pc:spChg>
        <pc:spChg chg="add mod">
          <ac:chgData name="Geethanjali Dhanish" userId="dc97b1c212c410be" providerId="LiveId" clId="{93372C00-EF12-467D-B0A3-FDE5AC82C383}" dt="2022-05-02T08:21:18.617" v="5551" actId="1076"/>
          <ac:spMkLst>
            <pc:docMk/>
            <pc:sldMk cId="810079074" sldId="257"/>
            <ac:spMk id="10" creationId="{AC82BE03-7CA0-1A01-58BE-F4369A0149C9}"/>
          </ac:spMkLst>
        </pc:spChg>
        <pc:spChg chg="add mod">
          <ac:chgData name="Geethanjali Dhanish" userId="dc97b1c212c410be" providerId="LiveId" clId="{93372C00-EF12-467D-B0A3-FDE5AC82C383}" dt="2022-05-02T08:21:27.624" v="5553" actId="1076"/>
          <ac:spMkLst>
            <pc:docMk/>
            <pc:sldMk cId="810079074" sldId="257"/>
            <ac:spMk id="11" creationId="{DE452242-32DD-187C-F093-C6F5BB2C3C06}"/>
          </ac:spMkLst>
        </pc:spChg>
        <pc:spChg chg="add del mod">
          <ac:chgData name="Geethanjali Dhanish" userId="dc97b1c212c410be" providerId="LiveId" clId="{93372C00-EF12-467D-B0A3-FDE5AC82C383}" dt="2022-05-02T09:23:49.316" v="5885" actId="14100"/>
          <ac:spMkLst>
            <pc:docMk/>
            <pc:sldMk cId="810079074" sldId="257"/>
            <ac:spMk id="12" creationId="{545C4C84-8F2D-9E86-FE52-5D59AF2C4280}"/>
          </ac:spMkLst>
        </pc:spChg>
        <pc:spChg chg="add del mod">
          <ac:chgData name="Geethanjali Dhanish" userId="dc97b1c212c410be" providerId="LiveId" clId="{93372C00-EF12-467D-B0A3-FDE5AC82C383}" dt="2022-05-01T07:44:35.495" v="1406" actId="478"/>
          <ac:spMkLst>
            <pc:docMk/>
            <pc:sldMk cId="810079074" sldId="257"/>
            <ac:spMk id="13" creationId="{D9374395-6CC7-5425-D596-AEFCB69B5976}"/>
          </ac:spMkLst>
        </pc:spChg>
        <pc:spChg chg="add del mod">
          <ac:chgData name="Geethanjali Dhanish" userId="dc97b1c212c410be" providerId="LiveId" clId="{93372C00-EF12-467D-B0A3-FDE5AC82C383}" dt="2022-05-02T09:03:36.841" v="5786" actId="14100"/>
          <ac:spMkLst>
            <pc:docMk/>
            <pc:sldMk cId="810079074" sldId="257"/>
            <ac:spMk id="14" creationId="{C8E80614-6F92-AC82-2FD8-79AC664CABAB}"/>
          </ac:spMkLst>
        </pc:spChg>
        <pc:graphicFrameChg chg="add del mod ord modGraphic">
          <ac:chgData name="Geethanjali Dhanish" userId="dc97b1c212c410be" providerId="LiveId" clId="{93372C00-EF12-467D-B0A3-FDE5AC82C383}" dt="2022-05-01T07:06:01.477" v="717" actId="478"/>
          <ac:graphicFrameMkLst>
            <pc:docMk/>
            <pc:sldMk cId="810079074" sldId="257"/>
            <ac:graphicFrameMk id="4" creationId="{E98D4BC4-FD08-460F-81C8-4C88B6645447}"/>
          </ac:graphicFrameMkLst>
        </pc:graphicFrameChg>
        <pc:picChg chg="add mod">
          <ac:chgData name="Geethanjali Dhanish" userId="dc97b1c212c410be" providerId="LiveId" clId="{93372C00-EF12-467D-B0A3-FDE5AC82C383}" dt="2022-05-01T07:51:54.937" v="1565" actId="1076"/>
          <ac:picMkLst>
            <pc:docMk/>
            <pc:sldMk cId="810079074" sldId="257"/>
            <ac:picMk id="3" creationId="{35BE7468-C096-B961-F0FA-D2A726709668}"/>
          </ac:picMkLst>
        </pc:picChg>
      </pc:sldChg>
      <pc:sldChg chg="addSp delSp modSp new add del mod modTransition setBg addCm delCm">
        <pc:chgData name="Geethanjali Dhanish" userId="dc97b1c212c410be" providerId="LiveId" clId="{93372C00-EF12-467D-B0A3-FDE5AC82C383}" dt="2022-05-02T10:49:14.639" v="5945"/>
        <pc:sldMkLst>
          <pc:docMk/>
          <pc:sldMk cId="3598062677" sldId="258"/>
        </pc:sldMkLst>
        <pc:spChg chg="mod">
          <ac:chgData name="Geethanjali Dhanish" userId="dc97b1c212c410be" providerId="LiveId" clId="{93372C00-EF12-467D-B0A3-FDE5AC82C383}" dt="2022-05-01T12:25:58.791" v="2547" actId="114"/>
          <ac:spMkLst>
            <pc:docMk/>
            <pc:sldMk cId="3598062677" sldId="258"/>
            <ac:spMk id="2" creationId="{DFC86F44-BFC9-6A14-CD7E-44382EDEA493}"/>
          </ac:spMkLst>
        </pc:spChg>
        <pc:spChg chg="del">
          <ac:chgData name="Geethanjali Dhanish" userId="dc97b1c212c410be" providerId="LiveId" clId="{93372C00-EF12-467D-B0A3-FDE5AC82C383}" dt="2022-05-01T07:54:36.692" v="1581" actId="478"/>
          <ac:spMkLst>
            <pc:docMk/>
            <pc:sldMk cId="3598062677" sldId="258"/>
            <ac:spMk id="3" creationId="{1C419B15-D037-23CA-4FEE-4485AA012D42}"/>
          </ac:spMkLst>
        </pc:spChg>
        <pc:spChg chg="add mod">
          <ac:chgData name="Geethanjali Dhanish" userId="dc97b1c212c410be" providerId="LiveId" clId="{93372C00-EF12-467D-B0A3-FDE5AC82C383}" dt="2022-05-02T09:27:33.611" v="5900" actId="1076"/>
          <ac:spMkLst>
            <pc:docMk/>
            <pc:sldMk cId="3598062677" sldId="258"/>
            <ac:spMk id="5" creationId="{7605B958-7D1B-E2C0-6CD5-2BB9EFEC9FBC}"/>
          </ac:spMkLst>
        </pc:spChg>
        <pc:picChg chg="add del mod modCrop">
          <ac:chgData name="Geethanjali Dhanish" userId="dc97b1c212c410be" providerId="LiveId" clId="{93372C00-EF12-467D-B0A3-FDE5AC82C383}" dt="2022-05-02T09:25:52.204" v="5888" actId="478"/>
          <ac:picMkLst>
            <pc:docMk/>
            <pc:sldMk cId="3598062677" sldId="258"/>
            <ac:picMk id="4" creationId="{C3FECA95-C77C-1554-9FE4-B4D45A6E5C6D}"/>
          </ac:picMkLst>
        </pc:picChg>
        <pc:picChg chg="add mod">
          <ac:chgData name="Geethanjali Dhanish" userId="dc97b1c212c410be" providerId="LiveId" clId="{93372C00-EF12-467D-B0A3-FDE5AC82C383}" dt="2022-05-02T09:27:34.959" v="5901" actId="1076"/>
          <ac:picMkLst>
            <pc:docMk/>
            <pc:sldMk cId="3598062677" sldId="258"/>
            <ac:picMk id="7" creationId="{CFD6A2F7-FD8E-5921-EB1F-2A229F55442A}"/>
          </ac:picMkLst>
        </pc:picChg>
        <pc:picChg chg="add mod">
          <ac:chgData name="Geethanjali Dhanish" userId="dc97b1c212c410be" providerId="LiveId" clId="{93372C00-EF12-467D-B0A3-FDE5AC82C383}" dt="2022-05-02T09:27:43.909" v="5904" actId="14100"/>
          <ac:picMkLst>
            <pc:docMk/>
            <pc:sldMk cId="3598062677" sldId="258"/>
            <ac:picMk id="8" creationId="{73317D83-031F-003E-5FFA-5FB214794834}"/>
          </ac:picMkLst>
        </pc:picChg>
        <pc:picChg chg="add del mod modCrop">
          <ac:chgData name="Geethanjali Dhanish" userId="dc97b1c212c410be" providerId="LiveId" clId="{93372C00-EF12-467D-B0A3-FDE5AC82C383}" dt="2022-05-02T09:08:14.225" v="5791" actId="478"/>
          <ac:picMkLst>
            <pc:docMk/>
            <pc:sldMk cId="3598062677" sldId="258"/>
            <ac:picMk id="9" creationId="{9DF88722-849F-70D9-AF02-DEE41AD14BFD}"/>
          </ac:picMkLst>
        </pc:picChg>
      </pc:sldChg>
      <pc:sldChg chg="addSp delSp modSp new mod ord modTransition setBg">
        <pc:chgData name="Geethanjali Dhanish" userId="dc97b1c212c410be" providerId="LiveId" clId="{93372C00-EF12-467D-B0A3-FDE5AC82C383}" dt="2022-05-04T07:29:11.486" v="5950"/>
        <pc:sldMkLst>
          <pc:docMk/>
          <pc:sldMk cId="1041236781" sldId="259"/>
        </pc:sldMkLst>
        <pc:spChg chg="mod">
          <ac:chgData name="Geethanjali Dhanish" userId="dc97b1c212c410be" providerId="LiveId" clId="{93372C00-EF12-467D-B0A3-FDE5AC82C383}" dt="2022-05-01T12:25:50.802" v="2546" actId="114"/>
          <ac:spMkLst>
            <pc:docMk/>
            <pc:sldMk cId="1041236781" sldId="259"/>
            <ac:spMk id="2" creationId="{02AC3B87-4B96-5DAD-F473-89B0AADB5BFE}"/>
          </ac:spMkLst>
        </pc:spChg>
        <pc:spChg chg="del">
          <ac:chgData name="Geethanjali Dhanish" userId="dc97b1c212c410be" providerId="LiveId" clId="{93372C00-EF12-467D-B0A3-FDE5AC82C383}" dt="2022-05-01T09:11:00.658" v="1671" actId="478"/>
          <ac:spMkLst>
            <pc:docMk/>
            <pc:sldMk cId="1041236781" sldId="259"/>
            <ac:spMk id="3" creationId="{C3DE321D-F397-00E6-7B0F-A9BE369624E6}"/>
          </ac:spMkLst>
        </pc:spChg>
        <pc:spChg chg="del">
          <ac:chgData name="Geethanjali Dhanish" userId="dc97b1c212c410be" providerId="LiveId" clId="{93372C00-EF12-467D-B0A3-FDE5AC82C383}" dt="2022-05-01T09:11:03.034" v="1672" actId="478"/>
          <ac:spMkLst>
            <pc:docMk/>
            <pc:sldMk cId="1041236781" sldId="259"/>
            <ac:spMk id="4" creationId="{9B6483CE-9443-FEFA-8ED0-EE00414A530A}"/>
          </ac:spMkLst>
        </pc:spChg>
        <pc:spChg chg="add del mod">
          <ac:chgData name="Geethanjali Dhanish" userId="dc97b1c212c410be" providerId="LiveId" clId="{93372C00-EF12-467D-B0A3-FDE5AC82C383}" dt="2022-05-01T09:13:43.303" v="1690" actId="478"/>
          <ac:spMkLst>
            <pc:docMk/>
            <pc:sldMk cId="1041236781" sldId="259"/>
            <ac:spMk id="5" creationId="{45246F60-F1A0-253D-32BA-A272B7B3D0C4}"/>
          </ac:spMkLst>
        </pc:spChg>
        <pc:spChg chg="add mod">
          <ac:chgData name="Geethanjali Dhanish" userId="dc97b1c212c410be" providerId="LiveId" clId="{93372C00-EF12-467D-B0A3-FDE5AC82C383}" dt="2022-05-01T09:21:23.886" v="1728" actId="14100"/>
          <ac:spMkLst>
            <pc:docMk/>
            <pc:sldMk cId="1041236781" sldId="259"/>
            <ac:spMk id="8" creationId="{7184C7AD-F106-0477-5BF7-9F901403B35A}"/>
          </ac:spMkLst>
        </pc:spChg>
        <pc:spChg chg="add del mod">
          <ac:chgData name="Geethanjali Dhanish" userId="dc97b1c212c410be" providerId="LiveId" clId="{93372C00-EF12-467D-B0A3-FDE5AC82C383}" dt="2022-05-01T09:13:50.330" v="1694" actId="478"/>
          <ac:spMkLst>
            <pc:docMk/>
            <pc:sldMk cId="1041236781" sldId="259"/>
            <ac:spMk id="9" creationId="{F7566054-D1F8-408F-AA1C-B113BA913FD9}"/>
          </ac:spMkLst>
        </pc:spChg>
        <pc:picChg chg="add mod">
          <ac:chgData name="Geethanjali Dhanish" userId="dc97b1c212c410be" providerId="LiveId" clId="{93372C00-EF12-467D-B0A3-FDE5AC82C383}" dt="2022-05-01T09:21:20.513" v="1727" actId="14100"/>
          <ac:picMkLst>
            <pc:docMk/>
            <pc:sldMk cId="1041236781" sldId="259"/>
            <ac:picMk id="7" creationId="{524D040B-EED0-FF7E-DCF5-45334E753D4C}"/>
          </ac:picMkLst>
        </pc:picChg>
      </pc:sldChg>
      <pc:sldChg chg="addSp delSp modSp new mod ord modTransition setBg modNotesTx">
        <pc:chgData name="Geethanjali Dhanish" userId="dc97b1c212c410be" providerId="LiveId" clId="{93372C00-EF12-467D-B0A3-FDE5AC82C383}" dt="2022-05-04T08:00:26.914" v="9114" actId="20577"/>
        <pc:sldMkLst>
          <pc:docMk/>
          <pc:sldMk cId="2567093840" sldId="260"/>
        </pc:sldMkLst>
        <pc:spChg chg="add del mod">
          <ac:chgData name="Geethanjali Dhanish" userId="dc97b1c212c410be" providerId="LiveId" clId="{93372C00-EF12-467D-B0A3-FDE5AC82C383}" dt="2022-05-01T07:51:17.536" v="1553" actId="1076"/>
          <ac:spMkLst>
            <pc:docMk/>
            <pc:sldMk cId="2567093840" sldId="260"/>
            <ac:spMk id="2" creationId="{93BB5EA9-C67D-0416-EC5E-230E7E3084B4}"/>
          </ac:spMkLst>
        </pc:spChg>
        <pc:spChg chg="mod">
          <ac:chgData name="Geethanjali Dhanish" userId="dc97b1c212c410be" providerId="LiveId" clId="{93372C00-EF12-467D-B0A3-FDE5AC82C383}" dt="2022-05-01T07:27:13.858" v="1121" actId="20577"/>
          <ac:spMkLst>
            <pc:docMk/>
            <pc:sldMk cId="2567093840" sldId="260"/>
            <ac:spMk id="3" creationId="{88713A90-66F4-BB0D-92AC-4E67A824626B}"/>
          </ac:spMkLst>
        </pc:spChg>
        <pc:spChg chg="mod">
          <ac:chgData name="Geethanjali Dhanish" userId="dc97b1c212c410be" providerId="LiveId" clId="{93372C00-EF12-467D-B0A3-FDE5AC82C383}" dt="2022-05-01T10:42:58.912" v="2483" actId="20577"/>
          <ac:spMkLst>
            <pc:docMk/>
            <pc:sldMk cId="2567093840" sldId="260"/>
            <ac:spMk id="4" creationId="{680901AD-F95B-FE0A-8503-98DE12A78884}"/>
          </ac:spMkLst>
        </pc:spChg>
        <pc:spChg chg="mod">
          <ac:chgData name="Geethanjali Dhanish" userId="dc97b1c212c410be" providerId="LiveId" clId="{93372C00-EF12-467D-B0A3-FDE5AC82C383}" dt="2022-05-01T07:27:19.180" v="1131" actId="20577"/>
          <ac:spMkLst>
            <pc:docMk/>
            <pc:sldMk cId="2567093840" sldId="260"/>
            <ac:spMk id="5" creationId="{75131C22-AB83-189C-652E-55791C5EE477}"/>
          </ac:spMkLst>
        </pc:spChg>
        <pc:spChg chg="mod">
          <ac:chgData name="Geethanjali Dhanish" userId="dc97b1c212c410be" providerId="LiveId" clId="{93372C00-EF12-467D-B0A3-FDE5AC82C383}" dt="2022-05-01T10:42:49.660" v="2465" actId="27636"/>
          <ac:spMkLst>
            <pc:docMk/>
            <pc:sldMk cId="2567093840" sldId="260"/>
            <ac:spMk id="6" creationId="{E91525B2-6A03-CFC0-9AE6-727011BFC6D3}"/>
          </ac:spMkLst>
        </pc:spChg>
        <pc:picChg chg="add del mod">
          <ac:chgData name="Geethanjali Dhanish" userId="dc97b1c212c410be" providerId="LiveId" clId="{93372C00-EF12-467D-B0A3-FDE5AC82C383}" dt="2022-05-02T09:00:43.797" v="5775" actId="478"/>
          <ac:picMkLst>
            <pc:docMk/>
            <pc:sldMk cId="2567093840" sldId="260"/>
            <ac:picMk id="8" creationId="{E928A5F7-35F2-8E74-95C3-36EEB424968E}"/>
          </ac:picMkLst>
        </pc:picChg>
        <pc:picChg chg="add mod">
          <ac:chgData name="Geethanjali Dhanish" userId="dc97b1c212c410be" providerId="LiveId" clId="{93372C00-EF12-467D-B0A3-FDE5AC82C383}" dt="2022-05-02T09:01:13.713" v="5784" actId="208"/>
          <ac:picMkLst>
            <pc:docMk/>
            <pc:sldMk cId="2567093840" sldId="260"/>
            <ac:picMk id="9" creationId="{4C0CBBB5-66BA-C892-E376-41329BB00900}"/>
          </ac:picMkLst>
        </pc:picChg>
      </pc:sldChg>
      <pc:sldChg chg="addSp delSp modSp new mod ord modTransition setBg">
        <pc:chgData name="Geethanjali Dhanish" userId="dc97b1c212c410be" providerId="LiveId" clId="{93372C00-EF12-467D-B0A3-FDE5AC82C383}" dt="2022-05-02T10:49:14.639" v="5945"/>
        <pc:sldMkLst>
          <pc:docMk/>
          <pc:sldMk cId="379003772" sldId="261"/>
        </pc:sldMkLst>
        <pc:spChg chg="mod">
          <ac:chgData name="Geethanjali Dhanish" userId="dc97b1c212c410be" providerId="LiveId" clId="{93372C00-EF12-467D-B0A3-FDE5AC82C383}" dt="2022-05-01T12:25:45.892" v="2545" actId="114"/>
          <ac:spMkLst>
            <pc:docMk/>
            <pc:sldMk cId="379003772" sldId="261"/>
            <ac:spMk id="2" creationId="{F3C397E2-6B8E-39E4-46EB-B75AB1208D58}"/>
          </ac:spMkLst>
        </pc:spChg>
        <pc:spChg chg="del mod">
          <ac:chgData name="Geethanjali Dhanish" userId="dc97b1c212c410be" providerId="LiveId" clId="{93372C00-EF12-467D-B0A3-FDE5AC82C383}" dt="2022-05-01T09:26:13.772" v="1856" actId="478"/>
          <ac:spMkLst>
            <pc:docMk/>
            <pc:sldMk cId="379003772" sldId="261"/>
            <ac:spMk id="3" creationId="{B41E9352-7FDC-3EBD-696A-B44908C38FB6}"/>
          </ac:spMkLst>
        </pc:spChg>
        <pc:spChg chg="mod">
          <ac:chgData name="Geethanjali Dhanish" userId="dc97b1c212c410be" providerId="LiveId" clId="{93372C00-EF12-467D-B0A3-FDE5AC82C383}" dt="2022-05-01T09:43:25.418" v="2194" actId="1076"/>
          <ac:spMkLst>
            <pc:docMk/>
            <pc:sldMk cId="379003772" sldId="261"/>
            <ac:spMk id="4" creationId="{E29EE80D-5423-CB87-4B74-B13D51B62A3C}"/>
          </ac:spMkLst>
        </pc:spChg>
        <pc:spChg chg="del mod">
          <ac:chgData name="Geethanjali Dhanish" userId="dc97b1c212c410be" providerId="LiveId" clId="{93372C00-EF12-467D-B0A3-FDE5AC82C383}" dt="2022-05-01T09:26:46.916" v="1925" actId="478"/>
          <ac:spMkLst>
            <pc:docMk/>
            <pc:sldMk cId="379003772" sldId="261"/>
            <ac:spMk id="5" creationId="{42F598BD-43A9-D24A-8CD2-CF123E1AE75B}"/>
          </ac:spMkLst>
        </pc:spChg>
        <pc:spChg chg="del">
          <ac:chgData name="Geethanjali Dhanish" userId="dc97b1c212c410be" providerId="LiveId" clId="{93372C00-EF12-467D-B0A3-FDE5AC82C383}" dt="2022-05-01T09:31:32.628" v="2016" actId="478"/>
          <ac:spMkLst>
            <pc:docMk/>
            <pc:sldMk cId="379003772" sldId="261"/>
            <ac:spMk id="6" creationId="{FB53074C-02C8-0EA6-BD9E-376E57C9FD76}"/>
          </ac:spMkLst>
        </pc:spChg>
        <pc:spChg chg="add del mod">
          <ac:chgData name="Geethanjali Dhanish" userId="dc97b1c212c410be" providerId="LiveId" clId="{93372C00-EF12-467D-B0A3-FDE5AC82C383}" dt="2022-05-01T09:31:29.827" v="2015" actId="478"/>
          <ac:spMkLst>
            <pc:docMk/>
            <pc:sldMk cId="379003772" sldId="261"/>
            <ac:spMk id="7" creationId="{23DBDD30-8CB0-FC35-2630-43C927D3F9B8}"/>
          </ac:spMkLst>
        </pc:spChg>
        <pc:spChg chg="add mod">
          <ac:chgData name="Geethanjali Dhanish" userId="dc97b1c212c410be" providerId="LiveId" clId="{93372C00-EF12-467D-B0A3-FDE5AC82C383}" dt="2022-05-01T09:43:21.376" v="2193" actId="1076"/>
          <ac:spMkLst>
            <pc:docMk/>
            <pc:sldMk cId="379003772" sldId="261"/>
            <ac:spMk id="8" creationId="{1ED43021-D0B1-884E-26FB-F4733604D9D5}"/>
          </ac:spMkLst>
        </pc:spChg>
        <pc:spChg chg="add del mod">
          <ac:chgData name="Geethanjali Dhanish" userId="dc97b1c212c410be" providerId="LiveId" clId="{93372C00-EF12-467D-B0A3-FDE5AC82C383}" dt="2022-05-01T09:31:36.349" v="2017" actId="478"/>
          <ac:spMkLst>
            <pc:docMk/>
            <pc:sldMk cId="379003772" sldId="261"/>
            <ac:spMk id="10" creationId="{A173F856-30B4-0EB7-FF60-478B224C26B2}"/>
          </ac:spMkLst>
        </pc:spChg>
        <pc:picChg chg="add mod">
          <ac:chgData name="Geethanjali Dhanish" userId="dc97b1c212c410be" providerId="LiveId" clId="{93372C00-EF12-467D-B0A3-FDE5AC82C383}" dt="2022-05-01T09:43:57.062" v="2201" actId="14100"/>
          <ac:picMkLst>
            <pc:docMk/>
            <pc:sldMk cId="379003772" sldId="261"/>
            <ac:picMk id="12" creationId="{3EC2E36E-CBE3-5B1B-A581-C5AE0D353DF0}"/>
          </ac:picMkLst>
        </pc:picChg>
        <pc:picChg chg="add mod">
          <ac:chgData name="Geethanjali Dhanish" userId="dc97b1c212c410be" providerId="LiveId" clId="{93372C00-EF12-467D-B0A3-FDE5AC82C383}" dt="2022-05-01T09:43:52.894" v="2200" actId="14100"/>
          <ac:picMkLst>
            <pc:docMk/>
            <pc:sldMk cId="379003772" sldId="261"/>
            <ac:picMk id="14" creationId="{E0FD3984-3D72-CB8D-CEFF-828BAC1BCE0C}"/>
          </ac:picMkLst>
        </pc:picChg>
      </pc:sldChg>
      <pc:sldChg chg="addSp delSp modSp new del mod setBg">
        <pc:chgData name="Geethanjali Dhanish" userId="dc97b1c212c410be" providerId="LiveId" clId="{93372C00-EF12-467D-B0A3-FDE5AC82C383}" dt="2022-05-01T09:25:47.675" v="1815" actId="47"/>
        <pc:sldMkLst>
          <pc:docMk/>
          <pc:sldMk cId="4247824514" sldId="261"/>
        </pc:sldMkLst>
        <pc:spChg chg="mod">
          <ac:chgData name="Geethanjali Dhanish" userId="dc97b1c212c410be" providerId="LiveId" clId="{93372C00-EF12-467D-B0A3-FDE5AC82C383}" dt="2022-05-01T09:24:30.163" v="1766" actId="115"/>
          <ac:spMkLst>
            <pc:docMk/>
            <pc:sldMk cId="4247824514" sldId="261"/>
            <ac:spMk id="2" creationId="{B0B260BB-F049-3EC6-8750-74486A904BB2}"/>
          </ac:spMkLst>
        </pc:spChg>
        <pc:spChg chg="del">
          <ac:chgData name="Geethanjali Dhanish" userId="dc97b1c212c410be" providerId="LiveId" clId="{93372C00-EF12-467D-B0A3-FDE5AC82C383}" dt="2022-05-01T09:24:47.339" v="1767" actId="478"/>
          <ac:spMkLst>
            <pc:docMk/>
            <pc:sldMk cId="4247824514" sldId="261"/>
            <ac:spMk id="3" creationId="{D42920AF-8B65-4759-4F88-209E1392161A}"/>
          </ac:spMkLst>
        </pc:spChg>
        <pc:spChg chg="add mod">
          <ac:chgData name="Geethanjali Dhanish" userId="dc97b1c212c410be" providerId="LiveId" clId="{93372C00-EF12-467D-B0A3-FDE5AC82C383}" dt="2022-05-01T09:25:46.419" v="1814" actId="1076"/>
          <ac:spMkLst>
            <pc:docMk/>
            <pc:sldMk cId="4247824514" sldId="261"/>
            <ac:spMk id="4" creationId="{36FF0349-6B19-EC7B-0779-964566C4F796}"/>
          </ac:spMkLst>
        </pc:spChg>
      </pc:sldChg>
      <pc:sldChg chg="modSp new del mod">
        <pc:chgData name="Geethanjali Dhanish" userId="dc97b1c212c410be" providerId="LiveId" clId="{93372C00-EF12-467D-B0A3-FDE5AC82C383}" dt="2022-05-01T09:30:05.119" v="1998" actId="47"/>
        <pc:sldMkLst>
          <pc:docMk/>
          <pc:sldMk cId="1159072954" sldId="262"/>
        </pc:sldMkLst>
        <pc:spChg chg="mod">
          <ac:chgData name="Geethanjali Dhanish" userId="dc97b1c212c410be" providerId="LiveId" clId="{93372C00-EF12-467D-B0A3-FDE5AC82C383}" dt="2022-05-01T09:30:03.724" v="1997" actId="688"/>
          <ac:spMkLst>
            <pc:docMk/>
            <pc:sldMk cId="1159072954" sldId="262"/>
            <ac:spMk id="3" creationId="{6C14F240-ABF4-A26B-5384-07EA64F2CE69}"/>
          </ac:spMkLst>
        </pc:spChg>
      </pc:sldChg>
      <pc:sldChg chg="addSp delSp modSp add del mod setBg">
        <pc:chgData name="Geethanjali Dhanish" userId="dc97b1c212c410be" providerId="LiveId" clId="{93372C00-EF12-467D-B0A3-FDE5AC82C383}" dt="2022-05-01T09:39:51.400" v="2135" actId="47"/>
        <pc:sldMkLst>
          <pc:docMk/>
          <pc:sldMk cId="1214464303" sldId="262"/>
        </pc:sldMkLst>
        <pc:spChg chg="mod">
          <ac:chgData name="Geethanjali Dhanish" userId="dc97b1c212c410be" providerId="LiveId" clId="{93372C00-EF12-467D-B0A3-FDE5AC82C383}" dt="2022-05-01T09:31:05.605" v="2014"/>
          <ac:spMkLst>
            <pc:docMk/>
            <pc:sldMk cId="1214464303" sldId="262"/>
            <ac:spMk id="4" creationId="{E29EE80D-5423-CB87-4B74-B13D51B62A3C}"/>
          </ac:spMkLst>
        </pc:spChg>
        <pc:spChg chg="mod">
          <ac:chgData name="Geethanjali Dhanish" userId="dc97b1c212c410be" providerId="LiveId" clId="{93372C00-EF12-467D-B0A3-FDE5AC82C383}" dt="2022-05-01T09:30:32.158" v="2004" actId="1076"/>
          <ac:spMkLst>
            <pc:docMk/>
            <pc:sldMk cId="1214464303" sldId="262"/>
            <ac:spMk id="7" creationId="{23DBDD30-8CB0-FC35-2630-43C927D3F9B8}"/>
          </ac:spMkLst>
        </pc:spChg>
        <pc:spChg chg="add del mod">
          <ac:chgData name="Geethanjali Dhanish" userId="dc97b1c212c410be" providerId="LiveId" clId="{93372C00-EF12-467D-B0A3-FDE5AC82C383}" dt="2022-05-01T09:30:46.439" v="2011" actId="478"/>
          <ac:spMkLst>
            <pc:docMk/>
            <pc:sldMk cId="1214464303" sldId="262"/>
            <ac:spMk id="8" creationId="{1ED43021-D0B1-884E-26FB-F4733604D9D5}"/>
          </ac:spMkLst>
        </pc:spChg>
      </pc:sldChg>
      <pc:sldChg chg="addSp delSp modSp add del mod modTransition setBg">
        <pc:chgData name="Geethanjali Dhanish" userId="dc97b1c212c410be" providerId="LiveId" clId="{93372C00-EF12-467D-B0A3-FDE5AC82C383}" dt="2022-05-02T10:49:14.639" v="5945"/>
        <pc:sldMkLst>
          <pc:docMk/>
          <pc:sldMk cId="2712407650" sldId="263"/>
        </pc:sldMkLst>
        <pc:spChg chg="mod">
          <ac:chgData name="Geethanjali Dhanish" userId="dc97b1c212c410be" providerId="LiveId" clId="{93372C00-EF12-467D-B0A3-FDE5AC82C383}" dt="2022-05-01T12:25:41.765" v="2544" actId="114"/>
          <ac:spMkLst>
            <pc:docMk/>
            <pc:sldMk cId="2712407650" sldId="263"/>
            <ac:spMk id="2" creationId="{F3C397E2-6B8E-39E4-46EB-B75AB1208D58}"/>
          </ac:spMkLst>
        </pc:spChg>
        <pc:spChg chg="mod">
          <ac:chgData name="Geethanjali Dhanish" userId="dc97b1c212c410be" providerId="LiveId" clId="{93372C00-EF12-467D-B0A3-FDE5AC82C383}" dt="2022-05-01T09:43:03.128" v="2191" actId="14100"/>
          <ac:spMkLst>
            <pc:docMk/>
            <pc:sldMk cId="2712407650" sldId="263"/>
            <ac:spMk id="4" creationId="{E29EE80D-5423-CB87-4B74-B13D51B62A3C}"/>
          </ac:spMkLst>
        </pc:spChg>
        <pc:spChg chg="mod">
          <ac:chgData name="Geethanjali Dhanish" userId="dc97b1c212c410be" providerId="LiveId" clId="{93372C00-EF12-467D-B0A3-FDE5AC82C383}" dt="2022-05-01T09:40:09.148" v="2170" actId="14100"/>
          <ac:spMkLst>
            <pc:docMk/>
            <pc:sldMk cId="2712407650" sldId="263"/>
            <ac:spMk id="8" creationId="{1ED43021-D0B1-884E-26FB-F4733604D9D5}"/>
          </ac:spMkLst>
        </pc:spChg>
        <pc:picChg chg="add mod">
          <ac:chgData name="Geethanjali Dhanish" userId="dc97b1c212c410be" providerId="LiveId" clId="{93372C00-EF12-467D-B0A3-FDE5AC82C383}" dt="2022-05-01T09:46:16.154" v="2222" actId="14100"/>
          <ac:picMkLst>
            <pc:docMk/>
            <pc:sldMk cId="2712407650" sldId="263"/>
            <ac:picMk id="5" creationId="{59F3605A-767A-01DD-4A35-4BCE21809C3B}"/>
          </ac:picMkLst>
        </pc:picChg>
        <pc:picChg chg="add mod modCrop">
          <ac:chgData name="Geethanjali Dhanish" userId="dc97b1c212c410be" providerId="LiveId" clId="{93372C00-EF12-467D-B0A3-FDE5AC82C383}" dt="2022-05-01T09:46:19.335" v="2224" actId="1076"/>
          <ac:picMkLst>
            <pc:docMk/>
            <pc:sldMk cId="2712407650" sldId="263"/>
            <ac:picMk id="7" creationId="{E2CAC71D-5143-34D4-5423-F175770C1248}"/>
          </ac:picMkLst>
        </pc:picChg>
        <pc:picChg chg="del">
          <ac:chgData name="Geethanjali Dhanish" userId="dc97b1c212c410be" providerId="LiveId" clId="{93372C00-EF12-467D-B0A3-FDE5AC82C383}" dt="2022-05-01T09:40:57.972" v="2183" actId="478"/>
          <ac:picMkLst>
            <pc:docMk/>
            <pc:sldMk cId="2712407650" sldId="263"/>
            <ac:picMk id="12" creationId="{3EC2E36E-CBE3-5B1B-A581-C5AE0D353DF0}"/>
          </ac:picMkLst>
        </pc:picChg>
        <pc:picChg chg="del">
          <ac:chgData name="Geethanjali Dhanish" userId="dc97b1c212c410be" providerId="LiveId" clId="{93372C00-EF12-467D-B0A3-FDE5AC82C383}" dt="2022-05-01T09:40:56.410" v="2182" actId="478"/>
          <ac:picMkLst>
            <pc:docMk/>
            <pc:sldMk cId="2712407650" sldId="263"/>
            <ac:picMk id="14" creationId="{E0FD3984-3D72-CB8D-CEFF-828BAC1BCE0C}"/>
          </ac:picMkLst>
        </pc:picChg>
      </pc:sldChg>
      <pc:sldChg chg="addSp delSp modSp new mod modTransition setBg">
        <pc:chgData name="Geethanjali Dhanish" userId="dc97b1c212c410be" providerId="LiveId" clId="{93372C00-EF12-467D-B0A3-FDE5AC82C383}" dt="2022-05-02T10:49:14.639" v="5945"/>
        <pc:sldMkLst>
          <pc:docMk/>
          <pc:sldMk cId="3078569836" sldId="264"/>
        </pc:sldMkLst>
        <pc:spChg chg="mod">
          <ac:chgData name="Geethanjali Dhanish" userId="dc97b1c212c410be" providerId="LiveId" clId="{93372C00-EF12-467D-B0A3-FDE5AC82C383}" dt="2022-05-02T05:28:18.505" v="5302" actId="114"/>
          <ac:spMkLst>
            <pc:docMk/>
            <pc:sldMk cId="3078569836" sldId="264"/>
            <ac:spMk id="2" creationId="{DCCDD778-A327-2502-BE30-A91AF962D7C5}"/>
          </ac:spMkLst>
        </pc:spChg>
        <pc:spChg chg="add del mod">
          <ac:chgData name="Geethanjali Dhanish" userId="dc97b1c212c410be" providerId="LiveId" clId="{93372C00-EF12-467D-B0A3-FDE5AC82C383}" dt="2022-05-01T09:51:54.789" v="2277" actId="478"/>
          <ac:spMkLst>
            <pc:docMk/>
            <pc:sldMk cId="3078569836" sldId="264"/>
            <ac:spMk id="3" creationId="{BE8DB997-06EF-9B48-9B83-D7E8DEC254CF}"/>
          </ac:spMkLst>
        </pc:spChg>
        <pc:spChg chg="add mod">
          <ac:chgData name="Geethanjali Dhanish" userId="dc97b1c212c410be" providerId="LiveId" clId="{93372C00-EF12-467D-B0A3-FDE5AC82C383}" dt="2022-05-01T10:18:31.510" v="2409" actId="1076"/>
          <ac:spMkLst>
            <pc:docMk/>
            <pc:sldMk cId="3078569836" sldId="264"/>
            <ac:spMk id="4" creationId="{D3F31DFD-0E38-1836-B309-2E90014770D9}"/>
          </ac:spMkLst>
        </pc:spChg>
        <pc:spChg chg="add del mod">
          <ac:chgData name="Geethanjali Dhanish" userId="dc97b1c212c410be" providerId="LiveId" clId="{93372C00-EF12-467D-B0A3-FDE5AC82C383}" dt="2022-05-01T09:50:09.776" v="2260" actId="478"/>
          <ac:spMkLst>
            <pc:docMk/>
            <pc:sldMk cId="3078569836" sldId="264"/>
            <ac:spMk id="5" creationId="{50605FAC-87AF-00B7-B39A-F6E78F30587D}"/>
          </ac:spMkLst>
        </pc:spChg>
        <pc:picChg chg="add mod modCrop">
          <ac:chgData name="Geethanjali Dhanish" userId="dc97b1c212c410be" providerId="LiveId" clId="{93372C00-EF12-467D-B0A3-FDE5AC82C383}" dt="2022-05-01T10:20:03.958" v="2431" actId="14100"/>
          <ac:picMkLst>
            <pc:docMk/>
            <pc:sldMk cId="3078569836" sldId="264"/>
            <ac:picMk id="7" creationId="{CCA38B1E-75C2-FE32-DEDE-0E5533106C90}"/>
          </ac:picMkLst>
        </pc:picChg>
        <pc:picChg chg="add del mod">
          <ac:chgData name="Geethanjali Dhanish" userId="dc97b1c212c410be" providerId="LiveId" clId="{93372C00-EF12-467D-B0A3-FDE5AC82C383}" dt="2022-05-01T09:51:49.975" v="2275" actId="478"/>
          <ac:picMkLst>
            <pc:docMk/>
            <pc:sldMk cId="3078569836" sldId="264"/>
            <ac:picMk id="8" creationId="{B41363F3-F595-655C-C989-08D5BA7FB2A1}"/>
          </ac:picMkLst>
        </pc:picChg>
        <pc:picChg chg="add del mod">
          <ac:chgData name="Geethanjali Dhanish" userId="dc97b1c212c410be" providerId="LiveId" clId="{93372C00-EF12-467D-B0A3-FDE5AC82C383}" dt="2022-05-01T10:15:55.330" v="2351" actId="478"/>
          <ac:picMkLst>
            <pc:docMk/>
            <pc:sldMk cId="3078569836" sldId="264"/>
            <ac:picMk id="10" creationId="{11FBDB98-1366-B640-709C-3E92ACA59705}"/>
          </ac:picMkLst>
        </pc:picChg>
        <pc:picChg chg="add mod modCrop">
          <ac:chgData name="Geethanjali Dhanish" userId="dc97b1c212c410be" providerId="LiveId" clId="{93372C00-EF12-467D-B0A3-FDE5AC82C383}" dt="2022-05-01T10:20:16.011" v="2434" actId="1076"/>
          <ac:picMkLst>
            <pc:docMk/>
            <pc:sldMk cId="3078569836" sldId="264"/>
            <ac:picMk id="12" creationId="{10D5E8BA-349B-D6B3-B900-631DCD2CC6F3}"/>
          </ac:picMkLst>
        </pc:picChg>
        <pc:picChg chg="add mod modCrop">
          <ac:chgData name="Geethanjali Dhanish" userId="dc97b1c212c410be" providerId="LiveId" clId="{93372C00-EF12-467D-B0A3-FDE5AC82C383}" dt="2022-05-01T10:20:07.619" v="2432" actId="1076"/>
          <ac:picMkLst>
            <pc:docMk/>
            <pc:sldMk cId="3078569836" sldId="264"/>
            <ac:picMk id="13" creationId="{F7BF0A49-5702-E6B3-9210-0D3BEE0B91D3}"/>
          </ac:picMkLst>
        </pc:picChg>
      </pc:sldChg>
      <pc:sldChg chg="addSp delSp modSp new add del mod setBg">
        <pc:chgData name="Geethanjali Dhanish" userId="dc97b1c212c410be" providerId="LiveId" clId="{93372C00-EF12-467D-B0A3-FDE5AC82C383}" dt="2022-05-02T07:18:40.275" v="5332" actId="47"/>
        <pc:sldMkLst>
          <pc:docMk/>
          <pc:sldMk cId="315295238" sldId="265"/>
        </pc:sldMkLst>
        <pc:spChg chg="mod">
          <ac:chgData name="Geethanjali Dhanish" userId="dc97b1c212c410be" providerId="LiveId" clId="{93372C00-EF12-467D-B0A3-FDE5AC82C383}" dt="2022-05-01T12:41:05.985" v="2611" actId="1076"/>
          <ac:spMkLst>
            <pc:docMk/>
            <pc:sldMk cId="315295238" sldId="265"/>
            <ac:spMk id="2" creationId="{55A2C426-D5E4-DD09-9EF0-A1D7772748EC}"/>
          </ac:spMkLst>
        </pc:spChg>
        <pc:spChg chg="add del mod">
          <ac:chgData name="Geethanjali Dhanish" userId="dc97b1c212c410be" providerId="LiveId" clId="{93372C00-EF12-467D-B0A3-FDE5AC82C383}" dt="2022-05-01T12:39:20.046" v="2595" actId="478"/>
          <ac:spMkLst>
            <pc:docMk/>
            <pc:sldMk cId="315295238" sldId="265"/>
            <ac:spMk id="3" creationId="{4A7E7365-A082-663A-BD6C-7CFE85346F0D}"/>
          </ac:spMkLst>
        </pc:spChg>
        <pc:spChg chg="add del mod">
          <ac:chgData name="Geethanjali Dhanish" userId="dc97b1c212c410be" providerId="LiveId" clId="{93372C00-EF12-467D-B0A3-FDE5AC82C383}" dt="2022-05-01T12:23:31.487" v="2511"/>
          <ac:spMkLst>
            <pc:docMk/>
            <pc:sldMk cId="315295238" sldId="265"/>
            <ac:spMk id="4" creationId="{8B8E54FD-58EB-36AD-1D4A-2C50B1E3B53B}"/>
          </ac:spMkLst>
        </pc:spChg>
        <pc:spChg chg="add del mod">
          <ac:chgData name="Geethanjali Dhanish" userId="dc97b1c212c410be" providerId="LiveId" clId="{93372C00-EF12-467D-B0A3-FDE5AC82C383}" dt="2022-05-01T12:39:22.415" v="2596" actId="478"/>
          <ac:spMkLst>
            <pc:docMk/>
            <pc:sldMk cId="315295238" sldId="265"/>
            <ac:spMk id="12" creationId="{BB8FA462-B624-E951-3C48-6678161A2319}"/>
          </ac:spMkLst>
        </pc:spChg>
        <pc:picChg chg="add del mod">
          <ac:chgData name="Geethanjali Dhanish" userId="dc97b1c212c410be" providerId="LiveId" clId="{93372C00-EF12-467D-B0A3-FDE5AC82C383}" dt="2022-05-01T12:39:17.886" v="2594" actId="478"/>
          <ac:picMkLst>
            <pc:docMk/>
            <pc:sldMk cId="315295238" sldId="265"/>
            <ac:picMk id="6" creationId="{A12F1B75-D589-F476-FD1B-C1F0B473B3C0}"/>
          </ac:picMkLst>
        </pc:picChg>
        <pc:picChg chg="add del mod">
          <ac:chgData name="Geethanjali Dhanish" userId="dc97b1c212c410be" providerId="LiveId" clId="{93372C00-EF12-467D-B0A3-FDE5AC82C383}" dt="2022-05-01T12:39:23.733" v="2597" actId="478"/>
          <ac:picMkLst>
            <pc:docMk/>
            <pc:sldMk cId="315295238" sldId="265"/>
            <ac:picMk id="8" creationId="{9E6E7FDC-0396-22AA-224A-F174BE1047A4}"/>
          </ac:picMkLst>
        </pc:picChg>
        <pc:picChg chg="add del mod modCrop">
          <ac:chgData name="Geethanjali Dhanish" userId="dc97b1c212c410be" providerId="LiveId" clId="{93372C00-EF12-467D-B0A3-FDE5AC82C383}" dt="2022-05-01T12:39:25.079" v="2598" actId="478"/>
          <ac:picMkLst>
            <pc:docMk/>
            <pc:sldMk cId="315295238" sldId="265"/>
            <ac:picMk id="10" creationId="{C45B37E3-7CD3-D485-FF09-C75DBDE18130}"/>
          </ac:picMkLst>
        </pc:picChg>
        <pc:picChg chg="add del mod">
          <ac:chgData name="Geethanjali Dhanish" userId="dc97b1c212c410be" providerId="LiveId" clId="{93372C00-EF12-467D-B0A3-FDE5AC82C383}" dt="2022-05-02T07:08:23.849" v="5306" actId="478"/>
          <ac:picMkLst>
            <pc:docMk/>
            <pc:sldMk cId="315295238" sldId="265"/>
            <ac:picMk id="14" creationId="{1926258E-4697-8620-6203-79E11F33D4CA}"/>
          </ac:picMkLst>
        </pc:picChg>
      </pc:sldChg>
      <pc:sldChg chg="new del">
        <pc:chgData name="Geethanjali Dhanish" userId="dc97b1c212c410be" providerId="LiveId" clId="{93372C00-EF12-467D-B0A3-FDE5AC82C383}" dt="2022-05-01T12:39:12.574" v="2593" actId="47"/>
        <pc:sldMkLst>
          <pc:docMk/>
          <pc:sldMk cId="2058993802" sldId="266"/>
        </pc:sldMkLst>
      </pc:sldChg>
      <pc:sldChg chg="addSp delSp modSp add mod ord modTransition setBg">
        <pc:chgData name="Geethanjali Dhanish" userId="dc97b1c212c410be" providerId="LiveId" clId="{93372C00-EF12-467D-B0A3-FDE5AC82C383}" dt="2022-05-04T07:28:56.305" v="5948" actId="20578"/>
        <pc:sldMkLst>
          <pc:docMk/>
          <pc:sldMk cId="2801357289" sldId="267"/>
        </pc:sldMkLst>
        <pc:spChg chg="mod">
          <ac:chgData name="Geethanjali Dhanish" userId="dc97b1c212c410be" providerId="LiveId" clId="{93372C00-EF12-467D-B0A3-FDE5AC82C383}" dt="2022-05-02T08:56:05.867" v="5765" actId="26606"/>
          <ac:spMkLst>
            <pc:docMk/>
            <pc:sldMk cId="2801357289" sldId="267"/>
            <ac:spMk id="2" creationId="{55A2C426-D5E4-DD09-9EF0-A1D7772748EC}"/>
          </ac:spMkLst>
        </pc:spChg>
        <pc:spChg chg="mod ord">
          <ac:chgData name="Geethanjali Dhanish" userId="dc97b1c212c410be" providerId="LiveId" clId="{93372C00-EF12-467D-B0A3-FDE5AC82C383}" dt="2022-05-02T08:56:17.894" v="5769" actId="1076"/>
          <ac:spMkLst>
            <pc:docMk/>
            <pc:sldMk cId="2801357289" sldId="267"/>
            <ac:spMk id="3" creationId="{4A7E7365-A082-663A-BD6C-7CFE85346F0D}"/>
          </ac:spMkLst>
        </pc:spChg>
        <pc:spChg chg="add del">
          <ac:chgData name="Geethanjali Dhanish" userId="dc97b1c212c410be" providerId="LiveId" clId="{93372C00-EF12-467D-B0A3-FDE5AC82C383}" dt="2022-05-02T08:56:05.867" v="5765" actId="26606"/>
          <ac:spMkLst>
            <pc:docMk/>
            <pc:sldMk cId="2801357289" sldId="267"/>
            <ac:spMk id="19" creationId="{46AD51EB-971C-4722-9A98-42EB5ABCADA3}"/>
          </ac:spMkLst>
        </pc:spChg>
        <pc:grpChg chg="add del">
          <ac:chgData name="Geethanjali Dhanish" userId="dc97b1c212c410be" providerId="LiveId" clId="{93372C00-EF12-467D-B0A3-FDE5AC82C383}" dt="2022-05-02T08:56:05.867" v="5765" actId="26606"/>
          <ac:grpSpMkLst>
            <pc:docMk/>
            <pc:sldMk cId="2801357289" sldId="267"/>
            <ac:grpSpMk id="21" creationId="{0F2EC5F2-F5C9-4D10-88D6-E835672871F7}"/>
          </ac:grpSpMkLst>
        </pc:grpChg>
        <pc:picChg chg="add mod">
          <ac:chgData name="Geethanjali Dhanish" userId="dc97b1c212c410be" providerId="LiveId" clId="{93372C00-EF12-467D-B0A3-FDE5AC82C383}" dt="2022-05-02T08:56:05.867" v="5765" actId="26606"/>
          <ac:picMkLst>
            <pc:docMk/>
            <pc:sldMk cId="2801357289" sldId="267"/>
            <ac:picMk id="5" creationId="{8937644F-0DCE-439C-6964-8A56C4A15FCB}"/>
          </ac:picMkLst>
        </pc:picChg>
        <pc:picChg chg="del mod">
          <ac:chgData name="Geethanjali Dhanish" userId="dc97b1c212c410be" providerId="LiveId" clId="{93372C00-EF12-467D-B0A3-FDE5AC82C383}" dt="2022-05-02T08:50:58.148" v="5720" actId="478"/>
          <ac:picMkLst>
            <pc:docMk/>
            <pc:sldMk cId="2801357289" sldId="267"/>
            <ac:picMk id="6" creationId="{A12F1B75-D589-F476-FD1B-C1F0B473B3C0}"/>
          </ac:picMkLst>
        </pc:picChg>
        <pc:picChg chg="add del mod">
          <ac:chgData name="Geethanjali Dhanish" userId="dc97b1c212c410be" providerId="LiveId" clId="{93372C00-EF12-467D-B0A3-FDE5AC82C383}" dt="2022-05-02T08:33:18.226" v="5621" actId="478"/>
          <ac:picMkLst>
            <pc:docMk/>
            <pc:sldMk cId="2801357289" sldId="267"/>
            <ac:picMk id="7" creationId="{061C90FB-8442-354A-C014-FEBDC6A9E5AC}"/>
          </ac:picMkLst>
        </pc:picChg>
        <pc:picChg chg="add del mod">
          <ac:chgData name="Geethanjali Dhanish" userId="dc97b1c212c410be" providerId="LiveId" clId="{93372C00-EF12-467D-B0A3-FDE5AC82C383}" dt="2022-05-02T08:52:16.806" v="5741" actId="478"/>
          <ac:picMkLst>
            <pc:docMk/>
            <pc:sldMk cId="2801357289" sldId="267"/>
            <ac:picMk id="8" creationId="{9E6E7FDC-0396-22AA-224A-F174BE1047A4}"/>
          </ac:picMkLst>
        </pc:picChg>
        <pc:picChg chg="del mod">
          <ac:chgData name="Geethanjali Dhanish" userId="dc97b1c212c410be" providerId="LiveId" clId="{93372C00-EF12-467D-B0A3-FDE5AC82C383}" dt="2022-05-02T08:47:58.686" v="5711" actId="478"/>
          <ac:picMkLst>
            <pc:docMk/>
            <pc:sldMk cId="2801357289" sldId="267"/>
            <ac:picMk id="10" creationId="{C45B37E3-7CD3-D485-FF09-C75DBDE18130}"/>
          </ac:picMkLst>
        </pc:picChg>
        <pc:picChg chg="add mod ord">
          <ac:chgData name="Geethanjali Dhanish" userId="dc97b1c212c410be" providerId="LiveId" clId="{93372C00-EF12-467D-B0A3-FDE5AC82C383}" dt="2022-05-02T08:56:05.867" v="5765" actId="26606"/>
          <ac:picMkLst>
            <pc:docMk/>
            <pc:sldMk cId="2801357289" sldId="267"/>
            <ac:picMk id="11" creationId="{9D42C2D0-205E-230E-4A60-87922D882FD5}"/>
          </ac:picMkLst>
        </pc:picChg>
        <pc:picChg chg="add mod">
          <ac:chgData name="Geethanjali Dhanish" userId="dc97b1c212c410be" providerId="LiveId" clId="{93372C00-EF12-467D-B0A3-FDE5AC82C383}" dt="2022-05-02T08:51:34.697" v="5727" actId="571"/>
          <ac:picMkLst>
            <pc:docMk/>
            <pc:sldMk cId="2801357289" sldId="267"/>
            <ac:picMk id="12" creationId="{5995C87A-1084-EF43-5658-FFDFB9FFF175}"/>
          </ac:picMkLst>
        </pc:picChg>
        <pc:picChg chg="add mod">
          <ac:chgData name="Geethanjali Dhanish" userId="dc97b1c212c410be" providerId="LiveId" clId="{93372C00-EF12-467D-B0A3-FDE5AC82C383}" dt="2022-05-02T08:56:27.963" v="5772" actId="1076"/>
          <ac:picMkLst>
            <pc:docMk/>
            <pc:sldMk cId="2801357289" sldId="267"/>
            <ac:picMk id="14" creationId="{788841C0-7C4D-5F60-9BDD-590A3D89E323}"/>
          </ac:picMkLst>
        </pc:picChg>
        <pc:picChg chg="add mod">
          <ac:chgData name="Geethanjali Dhanish" userId="dc97b1c212c410be" providerId="LiveId" clId="{93372C00-EF12-467D-B0A3-FDE5AC82C383}" dt="2022-05-02T09:15:39.944" v="5868" actId="208"/>
          <ac:picMkLst>
            <pc:docMk/>
            <pc:sldMk cId="2801357289" sldId="267"/>
            <ac:picMk id="16" creationId="{98EC8528-E16A-D618-BE32-9B00B414C579}"/>
          </ac:picMkLst>
        </pc:picChg>
      </pc:sldChg>
      <pc:sldChg chg="addSp delSp modSp new mod modTransition setBg modNotesTx">
        <pc:chgData name="Geethanjali Dhanish" userId="dc97b1c212c410be" providerId="LiveId" clId="{93372C00-EF12-467D-B0A3-FDE5AC82C383}" dt="2022-05-04T08:05:36.977" v="9205" actId="20577"/>
        <pc:sldMkLst>
          <pc:docMk/>
          <pc:sldMk cId="3898589103" sldId="268"/>
        </pc:sldMkLst>
        <pc:spChg chg="mod">
          <ac:chgData name="Geethanjali Dhanish" userId="dc97b1c212c410be" providerId="LiveId" clId="{93372C00-EF12-467D-B0A3-FDE5AC82C383}" dt="2022-05-02T07:20:08.230" v="5378" actId="1076"/>
          <ac:spMkLst>
            <pc:docMk/>
            <pc:sldMk cId="3898589103" sldId="268"/>
            <ac:spMk id="2" creationId="{862D373E-5AFF-7470-5B4D-CB3C183E5B5B}"/>
          </ac:spMkLst>
        </pc:spChg>
        <pc:spChg chg="del">
          <ac:chgData name="Geethanjali Dhanish" userId="dc97b1c212c410be" providerId="LiveId" clId="{93372C00-EF12-467D-B0A3-FDE5AC82C383}" dt="2022-05-01T18:37:15.174" v="3240" actId="478"/>
          <ac:spMkLst>
            <pc:docMk/>
            <pc:sldMk cId="3898589103" sldId="268"/>
            <ac:spMk id="3" creationId="{B58221FD-F80C-C681-84D1-8BCC0F68B7AA}"/>
          </ac:spMkLst>
        </pc:spChg>
        <pc:spChg chg="add del mod">
          <ac:chgData name="Geethanjali Dhanish" userId="dc97b1c212c410be" providerId="LiveId" clId="{93372C00-EF12-467D-B0A3-FDE5AC82C383}" dt="2022-05-01T18:42:11.481" v="3349" actId="478"/>
          <ac:spMkLst>
            <pc:docMk/>
            <pc:sldMk cId="3898589103" sldId="268"/>
            <ac:spMk id="4" creationId="{9A8CC83E-5F9D-E90A-BCA6-8D0C1CED3B4A}"/>
          </ac:spMkLst>
        </pc:spChg>
        <pc:spChg chg="add mod">
          <ac:chgData name="Geethanjali Dhanish" userId="dc97b1c212c410be" providerId="LiveId" clId="{93372C00-EF12-467D-B0A3-FDE5AC82C383}" dt="2022-05-01T19:12:34.808" v="3905" actId="20577"/>
          <ac:spMkLst>
            <pc:docMk/>
            <pc:sldMk cId="3898589103" sldId="268"/>
            <ac:spMk id="5" creationId="{E627B072-38DE-98FB-A638-D957F9D626C1}"/>
          </ac:spMkLst>
        </pc:spChg>
        <pc:picChg chg="add mod">
          <ac:chgData name="Geethanjali Dhanish" userId="dc97b1c212c410be" providerId="LiveId" clId="{93372C00-EF12-467D-B0A3-FDE5AC82C383}" dt="2022-05-01T18:46:16.552" v="3404" actId="14100"/>
          <ac:picMkLst>
            <pc:docMk/>
            <pc:sldMk cId="3898589103" sldId="268"/>
            <ac:picMk id="7" creationId="{5BFA9213-3972-27D0-8E8B-77797DBF84DB}"/>
          </ac:picMkLst>
        </pc:picChg>
        <pc:picChg chg="add mod">
          <ac:chgData name="Geethanjali Dhanish" userId="dc97b1c212c410be" providerId="LiveId" clId="{93372C00-EF12-467D-B0A3-FDE5AC82C383}" dt="2022-05-01T18:46:13.488" v="3403" actId="14100"/>
          <ac:picMkLst>
            <pc:docMk/>
            <pc:sldMk cId="3898589103" sldId="268"/>
            <ac:picMk id="9" creationId="{580A3BF8-9FFA-ADBB-921A-3BAC67BF58B5}"/>
          </ac:picMkLst>
        </pc:picChg>
      </pc:sldChg>
      <pc:sldChg chg="addSp delSp modSp new mod ord modTransition setBg modNotesTx">
        <pc:chgData name="Geethanjali Dhanish" userId="dc97b1c212c410be" providerId="LiveId" clId="{93372C00-EF12-467D-B0A3-FDE5AC82C383}" dt="2022-05-04T07:58:11.515" v="9032" actId="20577"/>
        <pc:sldMkLst>
          <pc:docMk/>
          <pc:sldMk cId="473373847" sldId="269"/>
        </pc:sldMkLst>
        <pc:spChg chg="mod">
          <ac:chgData name="Geethanjali Dhanish" userId="dc97b1c212c410be" providerId="LiveId" clId="{93372C00-EF12-467D-B0A3-FDE5AC82C383}" dt="2022-05-02T04:58:15.764" v="4551" actId="1076"/>
          <ac:spMkLst>
            <pc:docMk/>
            <pc:sldMk cId="473373847" sldId="269"/>
            <ac:spMk id="2" creationId="{B69C5533-FF14-C6A1-C9F9-A784991070C0}"/>
          </ac:spMkLst>
        </pc:spChg>
        <pc:spChg chg="del">
          <ac:chgData name="Geethanjali Dhanish" userId="dc97b1c212c410be" providerId="LiveId" clId="{93372C00-EF12-467D-B0A3-FDE5AC82C383}" dt="2022-05-01T16:53:59.885" v="2786" actId="478"/>
          <ac:spMkLst>
            <pc:docMk/>
            <pc:sldMk cId="473373847" sldId="269"/>
            <ac:spMk id="3" creationId="{E3773A61-01FE-FFD3-6DB9-42D565C63700}"/>
          </ac:spMkLst>
        </pc:spChg>
        <pc:graphicFrameChg chg="add mod modGraphic">
          <ac:chgData name="Geethanjali Dhanish" userId="dc97b1c212c410be" providerId="LiveId" clId="{93372C00-EF12-467D-B0A3-FDE5AC82C383}" dt="2022-05-02T09:32:30.880" v="5939" actId="20577"/>
          <ac:graphicFrameMkLst>
            <pc:docMk/>
            <pc:sldMk cId="473373847" sldId="269"/>
            <ac:graphicFrameMk id="4" creationId="{DB71ADB5-F0DF-9E40-98BA-BAC619C575C4}"/>
          </ac:graphicFrameMkLst>
        </pc:graphicFrameChg>
      </pc:sldChg>
      <pc:sldChg chg="addSp delSp modSp new mod modTransition setBg">
        <pc:chgData name="Geethanjali Dhanish" userId="dc97b1c212c410be" providerId="LiveId" clId="{93372C00-EF12-467D-B0A3-FDE5AC82C383}" dt="2022-05-02T10:49:14.639" v="5945"/>
        <pc:sldMkLst>
          <pc:docMk/>
          <pc:sldMk cId="1910820883" sldId="270"/>
        </pc:sldMkLst>
        <pc:spChg chg="mod">
          <ac:chgData name="Geethanjali Dhanish" userId="dc97b1c212c410be" providerId="LiveId" clId="{93372C00-EF12-467D-B0A3-FDE5AC82C383}" dt="2022-05-02T04:50:28.060" v="4478" actId="115"/>
          <ac:spMkLst>
            <pc:docMk/>
            <pc:sldMk cId="1910820883" sldId="270"/>
            <ac:spMk id="2" creationId="{8B675F36-37A8-5DB0-5E63-D36BD7FCBF2D}"/>
          </ac:spMkLst>
        </pc:spChg>
        <pc:spChg chg="del">
          <ac:chgData name="Geethanjali Dhanish" userId="dc97b1c212c410be" providerId="LiveId" clId="{93372C00-EF12-467D-B0A3-FDE5AC82C383}" dt="2022-05-02T04:49:48.998" v="4462" actId="478"/>
          <ac:spMkLst>
            <pc:docMk/>
            <pc:sldMk cId="1910820883" sldId="270"/>
            <ac:spMk id="3" creationId="{7A08F41A-E8DC-1DEE-C146-E7904AE394D0}"/>
          </ac:spMkLst>
        </pc:spChg>
        <pc:picChg chg="add mod">
          <ac:chgData name="Geethanjali Dhanish" userId="dc97b1c212c410be" providerId="LiveId" clId="{93372C00-EF12-467D-B0A3-FDE5AC82C383}" dt="2022-05-02T04:52:04.489" v="4495" actId="1076"/>
          <ac:picMkLst>
            <pc:docMk/>
            <pc:sldMk cId="1910820883" sldId="270"/>
            <ac:picMk id="5" creationId="{B1DD1AF3-08A7-EA6B-C7C5-81135ACA022D}"/>
          </ac:picMkLst>
        </pc:picChg>
        <pc:picChg chg="add mod">
          <ac:chgData name="Geethanjali Dhanish" userId="dc97b1c212c410be" providerId="LiveId" clId="{93372C00-EF12-467D-B0A3-FDE5AC82C383}" dt="2022-05-02T04:52:06.898" v="4496" actId="1076"/>
          <ac:picMkLst>
            <pc:docMk/>
            <pc:sldMk cId="1910820883" sldId="270"/>
            <ac:picMk id="7" creationId="{A74C1AEF-1B54-A84C-0988-D91857510984}"/>
          </ac:picMkLst>
        </pc:picChg>
      </pc:sldChg>
      <pc:sldChg chg="new del">
        <pc:chgData name="Geethanjali Dhanish" userId="dc97b1c212c410be" providerId="LiveId" clId="{93372C00-EF12-467D-B0A3-FDE5AC82C383}" dt="2022-05-01T17:26:43.187" v="3239" actId="47"/>
        <pc:sldMkLst>
          <pc:docMk/>
          <pc:sldMk cId="3490456959" sldId="270"/>
        </pc:sldMkLst>
      </pc:sldChg>
      <pc:sldChg chg="addSp modSp new mod ord modTransition setBg">
        <pc:chgData name="Geethanjali Dhanish" userId="dc97b1c212c410be" providerId="LiveId" clId="{93372C00-EF12-467D-B0A3-FDE5AC82C383}" dt="2022-05-02T10:49:14.639" v="5945"/>
        <pc:sldMkLst>
          <pc:docMk/>
          <pc:sldMk cId="4276213380" sldId="271"/>
        </pc:sldMkLst>
        <pc:spChg chg="mod">
          <ac:chgData name="Geethanjali Dhanish" userId="dc97b1c212c410be" providerId="LiveId" clId="{93372C00-EF12-467D-B0A3-FDE5AC82C383}" dt="2022-05-02T04:39:51.350" v="4371" actId="20577"/>
          <ac:spMkLst>
            <pc:docMk/>
            <pc:sldMk cId="4276213380" sldId="271"/>
            <ac:spMk id="2" creationId="{F3875CAC-CBDF-BB8C-2B92-35C0FF970D49}"/>
          </ac:spMkLst>
        </pc:spChg>
        <pc:spChg chg="mod">
          <ac:chgData name="Geethanjali Dhanish" userId="dc97b1c212c410be" providerId="LiveId" clId="{93372C00-EF12-467D-B0A3-FDE5AC82C383}" dt="2022-05-02T04:17:16.711" v="4062" actId="1076"/>
          <ac:spMkLst>
            <pc:docMk/>
            <pc:sldMk cId="4276213380" sldId="271"/>
            <ac:spMk id="3" creationId="{94144E5F-13E6-592F-0D3A-5C06B926EFCE}"/>
          </ac:spMkLst>
        </pc:spChg>
        <pc:spChg chg="add mod">
          <ac:chgData name="Geethanjali Dhanish" userId="dc97b1c212c410be" providerId="LiveId" clId="{93372C00-EF12-467D-B0A3-FDE5AC82C383}" dt="2022-05-02T04:19:47.763" v="4090" actId="1076"/>
          <ac:spMkLst>
            <pc:docMk/>
            <pc:sldMk cId="4276213380" sldId="271"/>
            <ac:spMk id="5" creationId="{279140E9-3B52-AA9F-4879-6116635D6F09}"/>
          </ac:spMkLst>
        </pc:spChg>
        <pc:spChg chg="add mod">
          <ac:chgData name="Geethanjali Dhanish" userId="dc97b1c212c410be" providerId="LiveId" clId="{93372C00-EF12-467D-B0A3-FDE5AC82C383}" dt="2022-05-02T04:19:40.332" v="4089" actId="12"/>
          <ac:spMkLst>
            <pc:docMk/>
            <pc:sldMk cId="4276213380" sldId="271"/>
            <ac:spMk id="7" creationId="{2699790F-5602-B0F0-2193-897AED84EFE8}"/>
          </ac:spMkLst>
        </pc:spChg>
        <pc:spChg chg="add mod">
          <ac:chgData name="Geethanjali Dhanish" userId="dc97b1c212c410be" providerId="LiveId" clId="{93372C00-EF12-467D-B0A3-FDE5AC82C383}" dt="2022-05-02T04:21:54.748" v="4121" actId="1076"/>
          <ac:spMkLst>
            <pc:docMk/>
            <pc:sldMk cId="4276213380" sldId="271"/>
            <ac:spMk id="9" creationId="{36018C83-ADD7-997E-BF9E-35C3CCF0EA35}"/>
          </ac:spMkLst>
        </pc:spChg>
        <pc:picChg chg="add mod">
          <ac:chgData name="Geethanjali Dhanish" userId="dc97b1c212c410be" providerId="LiveId" clId="{93372C00-EF12-467D-B0A3-FDE5AC82C383}" dt="2022-05-02T04:18:45.550" v="4078" actId="1076"/>
          <ac:picMkLst>
            <pc:docMk/>
            <pc:sldMk cId="4276213380" sldId="271"/>
            <ac:picMk id="1026" creationId="{8434FE0A-1BA3-9527-75B7-D0EBE614F175}"/>
          </ac:picMkLst>
        </pc:picChg>
        <pc:picChg chg="add mod">
          <ac:chgData name="Geethanjali Dhanish" userId="dc97b1c212c410be" providerId="LiveId" clId="{93372C00-EF12-467D-B0A3-FDE5AC82C383}" dt="2022-05-02T04:20:21.127" v="4096" actId="1076"/>
          <ac:picMkLst>
            <pc:docMk/>
            <pc:sldMk cId="4276213380" sldId="271"/>
            <ac:picMk id="1028" creationId="{1DE07CBD-46C2-F8A0-FA56-3F1099BDA36D}"/>
          </ac:picMkLst>
        </pc:picChg>
        <pc:picChg chg="add mod">
          <ac:chgData name="Geethanjali Dhanish" userId="dc97b1c212c410be" providerId="LiveId" clId="{93372C00-EF12-467D-B0A3-FDE5AC82C383}" dt="2022-05-02T04:19:10.197" v="4082" actId="1076"/>
          <ac:picMkLst>
            <pc:docMk/>
            <pc:sldMk cId="4276213380" sldId="271"/>
            <ac:picMk id="1030" creationId="{1E8FCDCC-922D-8A9C-8747-44437F27B1EE}"/>
          </ac:picMkLst>
        </pc:picChg>
        <pc:picChg chg="add mod">
          <ac:chgData name="Geethanjali Dhanish" userId="dc97b1c212c410be" providerId="LiveId" clId="{93372C00-EF12-467D-B0A3-FDE5AC82C383}" dt="2022-05-02T04:22:24.753" v="4127" actId="1076"/>
          <ac:picMkLst>
            <pc:docMk/>
            <pc:sldMk cId="4276213380" sldId="271"/>
            <ac:picMk id="1032" creationId="{F7DACD5D-E1E6-B984-008F-C1E0127D1F00}"/>
          </ac:picMkLst>
        </pc:picChg>
      </pc:sldChg>
      <pc:sldChg chg="addSp delSp modSp add mod modTransition setBg">
        <pc:chgData name="Geethanjali Dhanish" userId="dc97b1c212c410be" providerId="LiveId" clId="{93372C00-EF12-467D-B0A3-FDE5AC82C383}" dt="2022-05-02T10:49:14.639" v="5945"/>
        <pc:sldMkLst>
          <pc:docMk/>
          <pc:sldMk cId="3719430633" sldId="272"/>
        </pc:sldMkLst>
        <pc:spChg chg="mod">
          <ac:chgData name="Geethanjali Dhanish" userId="dc97b1c212c410be" providerId="LiveId" clId="{93372C00-EF12-467D-B0A3-FDE5AC82C383}" dt="2022-05-02T04:39:58.552" v="4376" actId="20577"/>
          <ac:spMkLst>
            <pc:docMk/>
            <pc:sldMk cId="3719430633" sldId="272"/>
            <ac:spMk id="2" creationId="{F3875CAC-CBDF-BB8C-2B92-35C0FF970D49}"/>
          </ac:spMkLst>
        </pc:spChg>
        <pc:spChg chg="mod">
          <ac:chgData name="Geethanjali Dhanish" userId="dc97b1c212c410be" providerId="LiveId" clId="{93372C00-EF12-467D-B0A3-FDE5AC82C383}" dt="2022-05-02T04:34:31.498" v="4317" actId="14100"/>
          <ac:spMkLst>
            <pc:docMk/>
            <pc:sldMk cId="3719430633" sldId="272"/>
            <ac:spMk id="3" creationId="{94144E5F-13E6-592F-0D3A-5C06B926EFCE}"/>
          </ac:spMkLst>
        </pc:spChg>
        <pc:spChg chg="mod">
          <ac:chgData name="Geethanjali Dhanish" userId="dc97b1c212c410be" providerId="LiveId" clId="{93372C00-EF12-467D-B0A3-FDE5AC82C383}" dt="2022-05-02T04:32:39.265" v="4299" actId="207"/>
          <ac:spMkLst>
            <pc:docMk/>
            <pc:sldMk cId="3719430633" sldId="272"/>
            <ac:spMk id="5" creationId="{279140E9-3B52-AA9F-4879-6116635D6F09}"/>
          </ac:spMkLst>
        </pc:spChg>
        <pc:spChg chg="del">
          <ac:chgData name="Geethanjali Dhanish" userId="dc97b1c212c410be" providerId="LiveId" clId="{93372C00-EF12-467D-B0A3-FDE5AC82C383}" dt="2022-05-02T04:25:12.066" v="4169" actId="478"/>
          <ac:spMkLst>
            <pc:docMk/>
            <pc:sldMk cId="3719430633" sldId="272"/>
            <ac:spMk id="7" creationId="{2699790F-5602-B0F0-2193-897AED84EFE8}"/>
          </ac:spMkLst>
        </pc:spChg>
        <pc:spChg chg="del">
          <ac:chgData name="Geethanjali Dhanish" userId="dc97b1c212c410be" providerId="LiveId" clId="{93372C00-EF12-467D-B0A3-FDE5AC82C383}" dt="2022-05-02T04:29:10.480" v="4232" actId="478"/>
          <ac:spMkLst>
            <pc:docMk/>
            <pc:sldMk cId="3719430633" sldId="272"/>
            <ac:spMk id="9" creationId="{36018C83-ADD7-997E-BF9E-35C3CCF0EA35}"/>
          </ac:spMkLst>
        </pc:spChg>
        <pc:spChg chg="add mod">
          <ac:chgData name="Geethanjali Dhanish" userId="dc97b1c212c410be" providerId="LiveId" clId="{93372C00-EF12-467D-B0A3-FDE5AC82C383}" dt="2022-05-02T04:33:34.643" v="4302" actId="1076"/>
          <ac:spMkLst>
            <pc:docMk/>
            <pc:sldMk cId="3719430633" sldId="272"/>
            <ac:spMk id="13" creationId="{6140292E-A7A3-A595-690E-555B982890F4}"/>
          </ac:spMkLst>
        </pc:spChg>
        <pc:picChg chg="del">
          <ac:chgData name="Geethanjali Dhanish" userId="dc97b1c212c410be" providerId="LiveId" clId="{93372C00-EF12-467D-B0A3-FDE5AC82C383}" dt="2022-05-02T04:23:17.100" v="4129" actId="478"/>
          <ac:picMkLst>
            <pc:docMk/>
            <pc:sldMk cId="3719430633" sldId="272"/>
            <ac:picMk id="1026" creationId="{8434FE0A-1BA3-9527-75B7-D0EBE614F175}"/>
          </ac:picMkLst>
        </pc:picChg>
        <pc:picChg chg="del">
          <ac:chgData name="Geethanjali Dhanish" userId="dc97b1c212c410be" providerId="LiveId" clId="{93372C00-EF12-467D-B0A3-FDE5AC82C383}" dt="2022-05-02T04:26:42.846" v="4186" actId="478"/>
          <ac:picMkLst>
            <pc:docMk/>
            <pc:sldMk cId="3719430633" sldId="272"/>
            <ac:picMk id="1028" creationId="{1DE07CBD-46C2-F8A0-FA56-3F1099BDA36D}"/>
          </ac:picMkLst>
        </pc:picChg>
        <pc:picChg chg="del">
          <ac:chgData name="Geethanjali Dhanish" userId="dc97b1c212c410be" providerId="LiveId" clId="{93372C00-EF12-467D-B0A3-FDE5AC82C383}" dt="2022-05-02T04:25:13.358" v="4170" actId="478"/>
          <ac:picMkLst>
            <pc:docMk/>
            <pc:sldMk cId="3719430633" sldId="272"/>
            <ac:picMk id="1030" creationId="{1E8FCDCC-922D-8A9C-8747-44437F27B1EE}"/>
          </ac:picMkLst>
        </pc:picChg>
        <pc:picChg chg="del">
          <ac:chgData name="Geethanjali Dhanish" userId="dc97b1c212c410be" providerId="LiveId" clId="{93372C00-EF12-467D-B0A3-FDE5AC82C383}" dt="2022-05-02T04:28:28.188" v="4221" actId="478"/>
          <ac:picMkLst>
            <pc:docMk/>
            <pc:sldMk cId="3719430633" sldId="272"/>
            <ac:picMk id="1032" creationId="{F7DACD5D-E1E6-B984-008F-C1E0127D1F00}"/>
          </ac:picMkLst>
        </pc:picChg>
        <pc:picChg chg="add mod">
          <ac:chgData name="Geethanjali Dhanish" userId="dc97b1c212c410be" providerId="LiveId" clId="{93372C00-EF12-467D-B0A3-FDE5AC82C383}" dt="2022-05-02T04:34:39.984" v="4318" actId="1076"/>
          <ac:picMkLst>
            <pc:docMk/>
            <pc:sldMk cId="3719430633" sldId="272"/>
            <ac:picMk id="2050" creationId="{8BC6B6BA-94ED-CF17-B1E5-14BED62C2B35}"/>
          </ac:picMkLst>
        </pc:picChg>
        <pc:picChg chg="add mod">
          <ac:chgData name="Geethanjali Dhanish" userId="dc97b1c212c410be" providerId="LiveId" clId="{93372C00-EF12-467D-B0A3-FDE5AC82C383}" dt="2022-05-02T04:34:13.096" v="4314" actId="1076"/>
          <ac:picMkLst>
            <pc:docMk/>
            <pc:sldMk cId="3719430633" sldId="272"/>
            <ac:picMk id="2052" creationId="{18EB714B-1B9C-7922-A4CB-FDC7DB3E776C}"/>
          </ac:picMkLst>
        </pc:picChg>
        <pc:picChg chg="add del mod">
          <ac:chgData name="Geethanjali Dhanish" userId="dc97b1c212c410be" providerId="LiveId" clId="{93372C00-EF12-467D-B0A3-FDE5AC82C383}" dt="2022-05-02T04:33:35.526" v="4303"/>
          <ac:picMkLst>
            <pc:docMk/>
            <pc:sldMk cId="3719430633" sldId="272"/>
            <ac:picMk id="2054" creationId="{67AEDB4A-6925-BBFF-DE7E-C4B6C5A47236}"/>
          </ac:picMkLst>
        </pc:picChg>
        <pc:picChg chg="add mod">
          <ac:chgData name="Geethanjali Dhanish" userId="dc97b1c212c410be" providerId="LiveId" clId="{93372C00-EF12-467D-B0A3-FDE5AC82C383}" dt="2022-05-02T04:33:57.531" v="4310" actId="1076"/>
          <ac:picMkLst>
            <pc:docMk/>
            <pc:sldMk cId="3719430633" sldId="272"/>
            <ac:picMk id="2056" creationId="{D3C55F8F-2909-E474-5DC3-CFD36EA2C425}"/>
          </ac:picMkLst>
        </pc:picChg>
      </pc:sldChg>
      <pc:sldChg chg="addSp delSp modSp new mod modTransition setBg modNotesTx">
        <pc:chgData name="Geethanjali Dhanish" userId="dc97b1c212c410be" providerId="LiveId" clId="{93372C00-EF12-467D-B0A3-FDE5AC82C383}" dt="2022-05-04T07:46:45.861" v="7883" actId="20577"/>
        <pc:sldMkLst>
          <pc:docMk/>
          <pc:sldMk cId="2579778110" sldId="273"/>
        </pc:sldMkLst>
        <pc:spChg chg="mod">
          <ac:chgData name="Geethanjali Dhanish" userId="dc97b1c212c410be" providerId="LiveId" clId="{93372C00-EF12-467D-B0A3-FDE5AC82C383}" dt="2022-05-02T05:26:33.618" v="5293" actId="1076"/>
          <ac:spMkLst>
            <pc:docMk/>
            <pc:sldMk cId="2579778110" sldId="273"/>
            <ac:spMk id="2" creationId="{B6C863B3-F79B-262E-1EA5-615FC2C44468}"/>
          </ac:spMkLst>
        </pc:spChg>
        <pc:spChg chg="del">
          <ac:chgData name="Geethanjali Dhanish" userId="dc97b1c212c410be" providerId="LiveId" clId="{93372C00-EF12-467D-B0A3-FDE5AC82C383}" dt="2022-05-02T04:59:39.394" v="4553" actId="1032"/>
          <ac:spMkLst>
            <pc:docMk/>
            <pc:sldMk cId="2579778110" sldId="273"/>
            <ac:spMk id="3" creationId="{F8FE68A9-56AD-F74C-9AE7-9A3C4158D3F9}"/>
          </ac:spMkLst>
        </pc:spChg>
        <pc:spChg chg="add del mod">
          <ac:chgData name="Geethanjali Dhanish" userId="dc97b1c212c410be" providerId="LiveId" clId="{93372C00-EF12-467D-B0A3-FDE5AC82C383}" dt="2022-05-02T05:01:28.910" v="4606" actId="1032"/>
          <ac:spMkLst>
            <pc:docMk/>
            <pc:sldMk cId="2579778110" sldId="273"/>
            <ac:spMk id="6" creationId="{5852D4C3-E826-E230-0E75-2273A6D95EA2}"/>
          </ac:spMkLst>
        </pc:spChg>
        <pc:spChg chg="add del mod">
          <ac:chgData name="Geethanjali Dhanish" userId="dc97b1c212c410be" providerId="LiveId" clId="{93372C00-EF12-467D-B0A3-FDE5AC82C383}" dt="2022-05-02T05:01:54.111" v="4632" actId="478"/>
          <ac:spMkLst>
            <pc:docMk/>
            <pc:sldMk cId="2579778110" sldId="273"/>
            <ac:spMk id="9" creationId="{405BAC7A-5239-4A04-2A37-E4DF23BABCA8}"/>
          </ac:spMkLst>
        </pc:spChg>
        <pc:spChg chg="add mod">
          <ac:chgData name="Geethanjali Dhanish" userId="dc97b1c212c410be" providerId="LiveId" clId="{93372C00-EF12-467D-B0A3-FDE5AC82C383}" dt="2022-05-02T07:58:28.023" v="5533" actId="1076"/>
          <ac:spMkLst>
            <pc:docMk/>
            <pc:sldMk cId="2579778110" sldId="273"/>
            <ac:spMk id="10" creationId="{BBE20950-264B-949B-AA29-678165DF0190}"/>
          </ac:spMkLst>
        </pc:spChg>
        <pc:spChg chg="add mod">
          <ac:chgData name="Geethanjali Dhanish" userId="dc97b1c212c410be" providerId="LiveId" clId="{93372C00-EF12-467D-B0A3-FDE5AC82C383}" dt="2022-05-02T05:27:21.195" v="5299" actId="1076"/>
          <ac:spMkLst>
            <pc:docMk/>
            <pc:sldMk cId="2579778110" sldId="273"/>
            <ac:spMk id="11" creationId="{074A2DF6-BC9E-3FC6-A48F-031ED01E2924}"/>
          </ac:spMkLst>
        </pc:spChg>
        <pc:graphicFrameChg chg="add del mod modGraphic">
          <ac:chgData name="Geethanjali Dhanish" userId="dc97b1c212c410be" providerId="LiveId" clId="{93372C00-EF12-467D-B0A3-FDE5AC82C383}" dt="2022-05-02T05:00:43.677" v="4605" actId="478"/>
          <ac:graphicFrameMkLst>
            <pc:docMk/>
            <pc:sldMk cId="2579778110" sldId="273"/>
            <ac:graphicFrameMk id="4" creationId="{C5F97305-F81D-4CC5-2AE4-8DAB1AC6E410}"/>
          </ac:graphicFrameMkLst>
        </pc:graphicFrameChg>
        <pc:graphicFrameChg chg="add del mod modGraphic">
          <ac:chgData name="Geethanjali Dhanish" userId="dc97b1c212c410be" providerId="LiveId" clId="{93372C00-EF12-467D-B0A3-FDE5AC82C383}" dt="2022-05-02T05:27:26.923" v="5301" actId="14100"/>
          <ac:graphicFrameMkLst>
            <pc:docMk/>
            <pc:sldMk cId="2579778110" sldId="273"/>
            <ac:graphicFrameMk id="7" creationId="{5F6222FD-5204-5BF0-764B-3784D70B5799}"/>
          </ac:graphicFrameMkLst>
        </pc:graphicFrameChg>
      </pc:sldChg>
      <pc:sldChg chg="new modTransition setBg modNotesTx">
        <pc:chgData name="Geethanjali Dhanish" userId="dc97b1c212c410be" providerId="LiveId" clId="{93372C00-EF12-467D-B0A3-FDE5AC82C383}" dt="2022-05-04T07:58:28.549" v="9097" actId="20577"/>
        <pc:sldMkLst>
          <pc:docMk/>
          <pc:sldMk cId="2402848899" sldId="274"/>
        </pc:sldMkLst>
      </pc:sldChg>
      <pc:sldChg chg="addSp delSp modSp add mod modTransition setBg modNotesTx">
        <pc:chgData name="Geethanjali Dhanish" userId="dc97b1c212c410be" providerId="LiveId" clId="{93372C00-EF12-467D-B0A3-FDE5AC82C383}" dt="2022-05-04T08:07:10.739" v="9347" actId="20577"/>
        <pc:sldMkLst>
          <pc:docMk/>
          <pc:sldMk cId="2891277261" sldId="275"/>
        </pc:sldMkLst>
        <pc:spChg chg="mod">
          <ac:chgData name="Geethanjali Dhanish" userId="dc97b1c212c410be" providerId="LiveId" clId="{93372C00-EF12-467D-B0A3-FDE5AC82C383}" dt="2022-05-02T07:20:33.815" v="5384" actId="20577"/>
          <ac:spMkLst>
            <pc:docMk/>
            <pc:sldMk cId="2891277261" sldId="275"/>
            <ac:spMk id="2" creationId="{862D373E-5AFF-7470-5B4D-CB3C183E5B5B}"/>
          </ac:spMkLst>
        </pc:spChg>
        <pc:spChg chg="mod">
          <ac:chgData name="Geethanjali Dhanish" userId="dc97b1c212c410be" providerId="LiveId" clId="{93372C00-EF12-467D-B0A3-FDE5AC82C383}" dt="2022-05-02T07:48:42.241" v="5483" actId="20577"/>
          <ac:spMkLst>
            <pc:docMk/>
            <pc:sldMk cId="2891277261" sldId="275"/>
            <ac:spMk id="5" creationId="{E627B072-38DE-98FB-A638-D957F9D626C1}"/>
          </ac:spMkLst>
        </pc:spChg>
        <pc:picChg chg="add mod">
          <ac:chgData name="Geethanjali Dhanish" userId="dc97b1c212c410be" providerId="LiveId" clId="{93372C00-EF12-467D-B0A3-FDE5AC82C383}" dt="2022-05-02T07:42:32.499" v="5400" actId="1076"/>
          <ac:picMkLst>
            <pc:docMk/>
            <pc:sldMk cId="2891277261" sldId="275"/>
            <ac:picMk id="4" creationId="{89F02E0A-A356-5B5C-36F9-261811A35AA9}"/>
          </ac:picMkLst>
        </pc:picChg>
        <pc:picChg chg="add del">
          <ac:chgData name="Geethanjali Dhanish" userId="dc97b1c212c410be" providerId="LiveId" clId="{93372C00-EF12-467D-B0A3-FDE5AC82C383}" dt="2022-05-02T07:43:22.814" v="5412" actId="478"/>
          <ac:picMkLst>
            <pc:docMk/>
            <pc:sldMk cId="2891277261" sldId="275"/>
            <ac:picMk id="7" creationId="{5BFA9213-3972-27D0-8E8B-77797DBF84DB}"/>
          </ac:picMkLst>
        </pc:picChg>
        <pc:picChg chg="add mod">
          <ac:chgData name="Geethanjali Dhanish" userId="dc97b1c212c410be" providerId="LiveId" clId="{93372C00-EF12-467D-B0A3-FDE5AC82C383}" dt="2022-05-02T07:43:28.302" v="5413" actId="1076"/>
          <ac:picMkLst>
            <pc:docMk/>
            <pc:sldMk cId="2891277261" sldId="275"/>
            <ac:picMk id="8" creationId="{9F1FC8E9-BDC7-A6AD-9F77-5CA1CF0D10F4}"/>
          </ac:picMkLst>
        </pc:picChg>
        <pc:picChg chg="del">
          <ac:chgData name="Geethanjali Dhanish" userId="dc97b1c212c410be" providerId="LiveId" clId="{93372C00-EF12-467D-B0A3-FDE5AC82C383}" dt="2022-05-02T07:42:26.977" v="5399" actId="478"/>
          <ac:picMkLst>
            <pc:docMk/>
            <pc:sldMk cId="2891277261" sldId="275"/>
            <ac:picMk id="9" creationId="{580A3BF8-9FFA-ADBB-921A-3BAC67BF58B5}"/>
          </ac:picMkLst>
        </pc:picChg>
      </pc:sldChg>
      <pc:sldChg chg="addSp delSp modSp new mod modTransition setBg">
        <pc:chgData name="Geethanjali Dhanish" userId="dc97b1c212c410be" providerId="LiveId" clId="{93372C00-EF12-467D-B0A3-FDE5AC82C383}" dt="2022-05-02T10:49:14.639" v="5945"/>
        <pc:sldMkLst>
          <pc:docMk/>
          <pc:sldMk cId="262304436" sldId="276"/>
        </pc:sldMkLst>
        <pc:spChg chg="add del mod">
          <ac:chgData name="Geethanjali Dhanish" userId="dc97b1c212c410be" providerId="LiveId" clId="{93372C00-EF12-467D-B0A3-FDE5AC82C383}" dt="2022-05-02T08:39:02.163" v="5642"/>
          <ac:spMkLst>
            <pc:docMk/>
            <pc:sldMk cId="262304436" sldId="276"/>
            <ac:spMk id="2" creationId="{C21000EA-3FC8-FBF7-2E4B-CA498B0FF04D}"/>
          </ac:spMkLst>
        </pc:spChg>
        <pc:spChg chg="add del mod">
          <ac:chgData name="Geethanjali Dhanish" userId="dc97b1c212c410be" providerId="LiveId" clId="{93372C00-EF12-467D-B0A3-FDE5AC82C383}" dt="2022-05-02T08:39:01.322" v="5640"/>
          <ac:spMkLst>
            <pc:docMk/>
            <pc:sldMk cId="262304436" sldId="276"/>
            <ac:spMk id="3" creationId="{C8C9CD21-381C-3CE2-7F8E-594FD2ED6505}"/>
          </ac:spMkLst>
        </pc:spChg>
        <pc:spChg chg="add del mod">
          <ac:chgData name="Geethanjali Dhanish" userId="dc97b1c212c410be" providerId="LiveId" clId="{93372C00-EF12-467D-B0A3-FDE5AC82C383}" dt="2022-05-02T08:39:00.494" v="5638"/>
          <ac:spMkLst>
            <pc:docMk/>
            <pc:sldMk cId="262304436" sldId="276"/>
            <ac:spMk id="4" creationId="{CBC97F7E-C8BC-19C1-41EF-C8C683B86C94}"/>
          </ac:spMkLst>
        </pc:spChg>
        <pc:spChg chg="add mod">
          <ac:chgData name="Geethanjali Dhanish" userId="dc97b1c212c410be" providerId="LiveId" clId="{93372C00-EF12-467D-B0A3-FDE5AC82C383}" dt="2022-05-02T08:42:09.680" v="5684" actId="1076"/>
          <ac:spMkLst>
            <pc:docMk/>
            <pc:sldMk cId="262304436" sldId="276"/>
            <ac:spMk id="11" creationId="{DABA7296-42FE-C774-B277-FEB0701F0476}"/>
          </ac:spMkLst>
        </pc:spChg>
        <pc:spChg chg="add mod">
          <ac:chgData name="Geethanjali Dhanish" userId="dc97b1c212c410be" providerId="LiveId" clId="{93372C00-EF12-467D-B0A3-FDE5AC82C383}" dt="2022-05-02T08:42:06.929" v="5683" actId="1076"/>
          <ac:spMkLst>
            <pc:docMk/>
            <pc:sldMk cId="262304436" sldId="276"/>
            <ac:spMk id="12" creationId="{CB84F984-068D-62E0-2B7C-4618B7071198}"/>
          </ac:spMkLst>
        </pc:spChg>
        <pc:picChg chg="add mod modCrop">
          <ac:chgData name="Geethanjali Dhanish" userId="dc97b1c212c410be" providerId="LiveId" clId="{93372C00-EF12-467D-B0A3-FDE5AC82C383}" dt="2022-05-02T08:42:44.006" v="5692" actId="1076"/>
          <ac:picMkLst>
            <pc:docMk/>
            <pc:sldMk cId="262304436" sldId="276"/>
            <ac:picMk id="6" creationId="{331CE268-DE1A-49EA-0A95-23CE6632290E}"/>
          </ac:picMkLst>
        </pc:picChg>
        <pc:picChg chg="add mod">
          <ac:chgData name="Geethanjali Dhanish" userId="dc97b1c212c410be" providerId="LiveId" clId="{93372C00-EF12-467D-B0A3-FDE5AC82C383}" dt="2022-05-02T08:42:47.403" v="5693" actId="1076"/>
          <ac:picMkLst>
            <pc:docMk/>
            <pc:sldMk cId="262304436" sldId="276"/>
            <ac:picMk id="8" creationId="{D26F084E-60B0-BBE5-4598-C8481E448E7B}"/>
          </ac:picMkLst>
        </pc:picChg>
        <pc:picChg chg="add mod">
          <ac:chgData name="Geethanjali Dhanish" userId="dc97b1c212c410be" providerId="LiveId" clId="{93372C00-EF12-467D-B0A3-FDE5AC82C383}" dt="2022-05-02T08:43:03.757" v="5696" actId="1076"/>
          <ac:picMkLst>
            <pc:docMk/>
            <pc:sldMk cId="262304436" sldId="276"/>
            <ac:picMk id="10" creationId="{1CF12E93-17AE-20B2-1E71-41159B3AAFEE}"/>
          </ac:picMkLst>
        </pc:picChg>
      </pc:sldChg>
      <pc:sldChg chg="addSp delSp modSp add mod modTransition setBg">
        <pc:chgData name="Geethanjali Dhanish" userId="dc97b1c212c410be" providerId="LiveId" clId="{93372C00-EF12-467D-B0A3-FDE5AC82C383}" dt="2022-05-02T10:49:14.639" v="5945"/>
        <pc:sldMkLst>
          <pc:docMk/>
          <pc:sldMk cId="1125130649" sldId="277"/>
        </pc:sldMkLst>
        <pc:spChg chg="mod">
          <ac:chgData name="Geethanjali Dhanish" userId="dc97b1c212c410be" providerId="LiveId" clId="{93372C00-EF12-467D-B0A3-FDE5AC82C383}" dt="2022-05-02T08:54:01.403" v="5754" actId="14100"/>
          <ac:spMkLst>
            <pc:docMk/>
            <pc:sldMk cId="1125130649" sldId="277"/>
            <ac:spMk id="8" creationId="{7184C7AD-F106-0477-5BF7-9F901403B35A}"/>
          </ac:spMkLst>
        </pc:spChg>
        <pc:picChg chg="add mod">
          <ac:chgData name="Geethanjali Dhanish" userId="dc97b1c212c410be" providerId="LiveId" clId="{93372C00-EF12-467D-B0A3-FDE5AC82C383}" dt="2022-05-02T08:54:08.418" v="5756" actId="14100"/>
          <ac:picMkLst>
            <pc:docMk/>
            <pc:sldMk cId="1125130649" sldId="277"/>
            <ac:picMk id="4" creationId="{CF59F41C-8594-823F-1FFF-3BA43EFD2181}"/>
          </ac:picMkLst>
        </pc:picChg>
        <pc:picChg chg="del">
          <ac:chgData name="Geethanjali Dhanish" userId="dc97b1c212c410be" providerId="LiveId" clId="{93372C00-EF12-467D-B0A3-FDE5AC82C383}" dt="2022-05-02T08:44:46.774" v="5709" actId="478"/>
          <ac:picMkLst>
            <pc:docMk/>
            <pc:sldMk cId="1125130649" sldId="277"/>
            <ac:picMk id="7" creationId="{524D040B-EED0-FF7E-DCF5-45334E753D4C}"/>
          </ac:picMkLst>
        </pc:picChg>
      </pc:sldChg>
      <pc:sldMasterChg chg="modTransition setBg modSldLayout">
        <pc:chgData name="Geethanjali Dhanish" userId="dc97b1c212c410be" providerId="LiveId" clId="{93372C00-EF12-467D-B0A3-FDE5AC82C383}" dt="2022-05-02T10:49:14.639" v="5945"/>
        <pc:sldMasterMkLst>
          <pc:docMk/>
          <pc:sldMasterMk cId="4288852157" sldId="2147483660"/>
        </pc:sldMasterMkLst>
        <pc:sldLayoutChg chg="modTransition setBg">
          <pc:chgData name="Geethanjali Dhanish" userId="dc97b1c212c410be" providerId="LiveId" clId="{93372C00-EF12-467D-B0A3-FDE5AC82C383}" dt="2022-05-02T10:49:14.639" v="5945"/>
          <pc:sldLayoutMkLst>
            <pc:docMk/>
            <pc:sldMasterMk cId="4288852157" sldId="2147483660"/>
            <pc:sldLayoutMk cId="1661053513" sldId="2147483661"/>
          </pc:sldLayoutMkLst>
        </pc:sldLayoutChg>
        <pc:sldLayoutChg chg="modTransition setBg">
          <pc:chgData name="Geethanjali Dhanish" userId="dc97b1c212c410be" providerId="LiveId" clId="{93372C00-EF12-467D-B0A3-FDE5AC82C383}" dt="2022-05-02T10:49:14.639" v="5945"/>
          <pc:sldLayoutMkLst>
            <pc:docMk/>
            <pc:sldMasterMk cId="4288852157" sldId="2147483660"/>
            <pc:sldLayoutMk cId="1810306713" sldId="2147483662"/>
          </pc:sldLayoutMkLst>
        </pc:sldLayoutChg>
        <pc:sldLayoutChg chg="modTransition setBg">
          <pc:chgData name="Geethanjali Dhanish" userId="dc97b1c212c410be" providerId="LiveId" clId="{93372C00-EF12-467D-B0A3-FDE5AC82C383}" dt="2022-05-02T10:49:14.639" v="5945"/>
          <pc:sldLayoutMkLst>
            <pc:docMk/>
            <pc:sldMasterMk cId="4288852157" sldId="2147483660"/>
            <pc:sldLayoutMk cId="1737931998" sldId="2147483663"/>
          </pc:sldLayoutMkLst>
        </pc:sldLayoutChg>
        <pc:sldLayoutChg chg="modTransition setBg">
          <pc:chgData name="Geethanjali Dhanish" userId="dc97b1c212c410be" providerId="LiveId" clId="{93372C00-EF12-467D-B0A3-FDE5AC82C383}" dt="2022-05-02T10:49:14.639" v="5945"/>
          <pc:sldLayoutMkLst>
            <pc:docMk/>
            <pc:sldMasterMk cId="4288852157" sldId="2147483660"/>
            <pc:sldLayoutMk cId="2470411341" sldId="2147483664"/>
          </pc:sldLayoutMkLst>
        </pc:sldLayoutChg>
        <pc:sldLayoutChg chg="modTransition setBg">
          <pc:chgData name="Geethanjali Dhanish" userId="dc97b1c212c410be" providerId="LiveId" clId="{93372C00-EF12-467D-B0A3-FDE5AC82C383}" dt="2022-05-02T10:49:14.639" v="5945"/>
          <pc:sldLayoutMkLst>
            <pc:docMk/>
            <pc:sldMasterMk cId="4288852157" sldId="2147483660"/>
            <pc:sldLayoutMk cId="2027710824" sldId="2147483665"/>
          </pc:sldLayoutMkLst>
        </pc:sldLayoutChg>
        <pc:sldLayoutChg chg="modTransition setBg">
          <pc:chgData name="Geethanjali Dhanish" userId="dc97b1c212c410be" providerId="LiveId" clId="{93372C00-EF12-467D-B0A3-FDE5AC82C383}" dt="2022-05-02T10:49:14.639" v="5945"/>
          <pc:sldLayoutMkLst>
            <pc:docMk/>
            <pc:sldMasterMk cId="4288852157" sldId="2147483660"/>
            <pc:sldLayoutMk cId="2984011723" sldId="2147483666"/>
          </pc:sldLayoutMkLst>
        </pc:sldLayoutChg>
        <pc:sldLayoutChg chg="modTransition setBg">
          <pc:chgData name="Geethanjali Dhanish" userId="dc97b1c212c410be" providerId="LiveId" clId="{93372C00-EF12-467D-B0A3-FDE5AC82C383}" dt="2022-05-02T10:49:14.639" v="5945"/>
          <pc:sldLayoutMkLst>
            <pc:docMk/>
            <pc:sldMasterMk cId="4288852157" sldId="2147483660"/>
            <pc:sldLayoutMk cId="1491779683" sldId="2147483667"/>
          </pc:sldLayoutMkLst>
        </pc:sldLayoutChg>
        <pc:sldLayoutChg chg="modTransition setBg">
          <pc:chgData name="Geethanjali Dhanish" userId="dc97b1c212c410be" providerId="LiveId" clId="{93372C00-EF12-467D-B0A3-FDE5AC82C383}" dt="2022-05-02T10:49:14.639" v="5945"/>
          <pc:sldLayoutMkLst>
            <pc:docMk/>
            <pc:sldMasterMk cId="4288852157" sldId="2147483660"/>
            <pc:sldLayoutMk cId="873653778" sldId="2147483668"/>
          </pc:sldLayoutMkLst>
        </pc:sldLayoutChg>
        <pc:sldLayoutChg chg="modTransition setBg">
          <pc:chgData name="Geethanjali Dhanish" userId="dc97b1c212c410be" providerId="LiveId" clId="{93372C00-EF12-467D-B0A3-FDE5AC82C383}" dt="2022-05-02T10:49:14.639" v="5945"/>
          <pc:sldLayoutMkLst>
            <pc:docMk/>
            <pc:sldMasterMk cId="4288852157" sldId="2147483660"/>
            <pc:sldLayoutMk cId="223804037" sldId="2147483669"/>
          </pc:sldLayoutMkLst>
        </pc:sldLayoutChg>
        <pc:sldLayoutChg chg="modTransition setBg">
          <pc:chgData name="Geethanjali Dhanish" userId="dc97b1c212c410be" providerId="LiveId" clId="{93372C00-EF12-467D-B0A3-FDE5AC82C383}" dt="2022-05-02T10:49:14.639" v="5945"/>
          <pc:sldLayoutMkLst>
            <pc:docMk/>
            <pc:sldMasterMk cId="4288852157" sldId="2147483660"/>
            <pc:sldLayoutMk cId="1309025510" sldId="2147483670"/>
          </pc:sldLayoutMkLst>
        </pc:sldLayoutChg>
        <pc:sldLayoutChg chg="modTransition setBg">
          <pc:chgData name="Geethanjali Dhanish" userId="dc97b1c212c410be" providerId="LiveId" clId="{93372C00-EF12-467D-B0A3-FDE5AC82C383}" dt="2022-05-02T10:49:14.639" v="5945"/>
          <pc:sldLayoutMkLst>
            <pc:docMk/>
            <pc:sldMasterMk cId="4288852157" sldId="2147483660"/>
            <pc:sldLayoutMk cId="838896876" sldId="2147483671"/>
          </pc:sldLayoutMkLst>
        </pc:sldLayoutChg>
      </pc:sldMasterChg>
    </pc:docChg>
  </pc:docChgLst>
  <pc:docChgLst>
    <pc:chgData name="Geethanjali Dhanish" userId="dc97b1c212c410be" providerId="LiveId" clId="{8DFC8A99-810D-483A-9C57-D4DA91811ED3}"/>
    <pc:docChg chg="modSld">
      <pc:chgData name="Geethanjali Dhanish" userId="dc97b1c212c410be" providerId="LiveId" clId="{8DFC8A99-810D-483A-9C57-D4DA91811ED3}" dt="2022-06-05T09:07:24.518" v="9" actId="20577"/>
      <pc:docMkLst>
        <pc:docMk/>
      </pc:docMkLst>
      <pc:sldChg chg="modNotesTx">
        <pc:chgData name="Geethanjali Dhanish" userId="dc97b1c212c410be" providerId="LiveId" clId="{8DFC8A99-810D-483A-9C57-D4DA91811ED3}" dt="2022-06-05T09:06:45.718" v="0" actId="20577"/>
        <pc:sldMkLst>
          <pc:docMk/>
          <pc:sldMk cId="2501899324" sldId="256"/>
        </pc:sldMkLst>
      </pc:sldChg>
      <pc:sldChg chg="modNotesTx">
        <pc:chgData name="Geethanjali Dhanish" userId="dc97b1c212c410be" providerId="LiveId" clId="{8DFC8A99-810D-483A-9C57-D4DA91811ED3}" dt="2022-06-05T09:06:55.447" v="3" actId="20577"/>
        <pc:sldMkLst>
          <pc:docMk/>
          <pc:sldMk cId="2567093840" sldId="260"/>
        </pc:sldMkLst>
      </pc:sldChg>
      <pc:sldChg chg="modNotesTx">
        <pc:chgData name="Geethanjali Dhanish" userId="dc97b1c212c410be" providerId="LiveId" clId="{8DFC8A99-810D-483A-9C57-D4DA91811ED3}" dt="2022-06-05T09:07:16.797" v="7" actId="20577"/>
        <pc:sldMkLst>
          <pc:docMk/>
          <pc:sldMk cId="3898589103" sldId="268"/>
        </pc:sldMkLst>
      </pc:sldChg>
      <pc:sldChg chg="modNotesTx">
        <pc:chgData name="Geethanjali Dhanish" userId="dc97b1c212c410be" providerId="LiveId" clId="{8DFC8A99-810D-483A-9C57-D4DA91811ED3}" dt="2022-06-05T09:07:24.518" v="9" actId="20577"/>
        <pc:sldMkLst>
          <pc:docMk/>
          <pc:sldMk cId="473373847" sldId="269"/>
        </pc:sldMkLst>
      </pc:sldChg>
      <pc:sldChg chg="modNotesTx">
        <pc:chgData name="Geethanjali Dhanish" userId="dc97b1c212c410be" providerId="LiveId" clId="{8DFC8A99-810D-483A-9C57-D4DA91811ED3}" dt="2022-06-05T09:06:51.539" v="2" actId="20577"/>
        <pc:sldMkLst>
          <pc:docMk/>
          <pc:sldMk cId="2579778110" sldId="273"/>
        </pc:sldMkLst>
      </pc:sldChg>
      <pc:sldChg chg="modNotesTx">
        <pc:chgData name="Geethanjali Dhanish" userId="dc97b1c212c410be" providerId="LiveId" clId="{8DFC8A99-810D-483A-9C57-D4DA91811ED3}" dt="2022-06-05T09:07:21.558" v="8" actId="20577"/>
        <pc:sldMkLst>
          <pc:docMk/>
          <pc:sldMk cId="2402848899" sldId="274"/>
        </pc:sldMkLst>
      </pc:sldChg>
      <pc:sldChg chg="modNotesTx">
        <pc:chgData name="Geethanjali Dhanish" userId="dc97b1c212c410be" providerId="LiveId" clId="{8DFC8A99-810D-483A-9C57-D4DA91811ED3}" dt="2022-06-05T09:07:11.897" v="6" actId="20577"/>
        <pc:sldMkLst>
          <pc:docMk/>
          <pc:sldMk cId="2891277261" sldId="27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7E72B6-845F-45EA-8954-778719182BFE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FA90C4FB-A6B0-42F4-B23C-589D46DA8028}">
      <dgm:prSet phldrT="[Text]" custT="1"/>
      <dgm:spPr/>
      <dgm:t>
        <a:bodyPr/>
        <a:lstStyle/>
        <a:p>
          <a:r>
            <a:rPr lang="en-IN" sz="1400" b="1" dirty="0"/>
            <a:t>Dataframe Creation</a:t>
          </a:r>
          <a:endParaRPr lang="en-AE" sz="1400" b="1" dirty="0"/>
        </a:p>
      </dgm:t>
    </dgm:pt>
    <dgm:pt modelId="{1B97FC92-BFE0-4A84-8D71-B4A650351E8B}" type="parTrans" cxnId="{0BC0B4C4-2DA4-4291-87D5-BF6944972B56}">
      <dgm:prSet/>
      <dgm:spPr/>
      <dgm:t>
        <a:bodyPr/>
        <a:lstStyle/>
        <a:p>
          <a:endParaRPr lang="en-AE"/>
        </a:p>
      </dgm:t>
    </dgm:pt>
    <dgm:pt modelId="{5118AC45-4F35-43C3-8C13-6700B5F1E62F}" type="sibTrans" cxnId="{0BC0B4C4-2DA4-4291-87D5-BF6944972B56}">
      <dgm:prSet/>
      <dgm:spPr/>
      <dgm:t>
        <a:bodyPr/>
        <a:lstStyle/>
        <a:p>
          <a:endParaRPr lang="en-AE"/>
        </a:p>
      </dgm:t>
    </dgm:pt>
    <dgm:pt modelId="{77CD13A0-BB7B-4027-9DDF-9F3545AF9524}">
      <dgm:prSet phldrT="[Text]" custT="1"/>
      <dgm:spPr/>
      <dgm:t>
        <a:bodyPr/>
        <a:lstStyle/>
        <a:p>
          <a:r>
            <a:rPr lang="en-IN" sz="1200" b="1" dirty="0"/>
            <a:t>Exploratory Data Analysis and Data Visualization</a:t>
          </a:r>
          <a:endParaRPr lang="en-AE" sz="1200" b="1" dirty="0"/>
        </a:p>
      </dgm:t>
    </dgm:pt>
    <dgm:pt modelId="{FEA41700-5C93-47BC-B3A5-09CC0C1E533D}" type="parTrans" cxnId="{5298403B-F9B6-42C2-B0CE-581B3DF8C6C5}">
      <dgm:prSet/>
      <dgm:spPr/>
      <dgm:t>
        <a:bodyPr/>
        <a:lstStyle/>
        <a:p>
          <a:endParaRPr lang="en-AE"/>
        </a:p>
      </dgm:t>
    </dgm:pt>
    <dgm:pt modelId="{1524DBDD-E42D-47FA-8F74-CCAE089D1FD7}" type="sibTrans" cxnId="{5298403B-F9B6-42C2-B0CE-581B3DF8C6C5}">
      <dgm:prSet/>
      <dgm:spPr/>
      <dgm:t>
        <a:bodyPr/>
        <a:lstStyle/>
        <a:p>
          <a:endParaRPr lang="en-AE"/>
        </a:p>
      </dgm:t>
    </dgm:pt>
    <dgm:pt modelId="{3882661C-CEC6-425A-858D-086E9DFC0B34}">
      <dgm:prSet phldrT="[Text]" custT="1"/>
      <dgm:spPr/>
      <dgm:t>
        <a:bodyPr/>
        <a:lstStyle/>
        <a:p>
          <a:r>
            <a:rPr lang="en-IN" sz="1400" b="1" dirty="0"/>
            <a:t>Handling Missing Data Values</a:t>
          </a:r>
          <a:endParaRPr lang="en-AE" sz="1400" b="1" dirty="0"/>
        </a:p>
      </dgm:t>
    </dgm:pt>
    <dgm:pt modelId="{681B7B7A-9957-44EB-85D8-D73E97F7EAA7}" type="parTrans" cxnId="{93C5CE58-334E-4116-BEF0-348B92D58B66}">
      <dgm:prSet/>
      <dgm:spPr/>
      <dgm:t>
        <a:bodyPr/>
        <a:lstStyle/>
        <a:p>
          <a:endParaRPr lang="en-AE"/>
        </a:p>
      </dgm:t>
    </dgm:pt>
    <dgm:pt modelId="{E844892F-1AAF-4123-9EC5-09AF44B30048}" type="sibTrans" cxnId="{93C5CE58-334E-4116-BEF0-348B92D58B66}">
      <dgm:prSet/>
      <dgm:spPr/>
      <dgm:t>
        <a:bodyPr/>
        <a:lstStyle/>
        <a:p>
          <a:endParaRPr lang="en-AE"/>
        </a:p>
      </dgm:t>
    </dgm:pt>
    <dgm:pt modelId="{BA28240B-38F8-4375-95E9-4BEA3A957386}">
      <dgm:prSet phldrT="[Text]" custT="1"/>
      <dgm:spPr/>
      <dgm:t>
        <a:bodyPr/>
        <a:lstStyle/>
        <a:p>
          <a:r>
            <a:rPr lang="en-IN" sz="1200" b="1" dirty="0"/>
            <a:t>Logistic Regression Model – Prediction and Evaluation</a:t>
          </a:r>
          <a:endParaRPr lang="en-AE" sz="1200" b="1" dirty="0"/>
        </a:p>
      </dgm:t>
    </dgm:pt>
    <dgm:pt modelId="{6C38A7BF-67A1-41CC-B5A0-A00461192D1C}" type="parTrans" cxnId="{3C09ED91-15CF-40DF-86E4-CCFD7678A68B}">
      <dgm:prSet/>
      <dgm:spPr/>
      <dgm:t>
        <a:bodyPr/>
        <a:lstStyle/>
        <a:p>
          <a:endParaRPr lang="en-AE"/>
        </a:p>
      </dgm:t>
    </dgm:pt>
    <dgm:pt modelId="{829EBD44-4E5F-4F0F-AF39-25C894D69815}" type="sibTrans" cxnId="{3C09ED91-15CF-40DF-86E4-CCFD7678A68B}">
      <dgm:prSet/>
      <dgm:spPr/>
      <dgm:t>
        <a:bodyPr/>
        <a:lstStyle/>
        <a:p>
          <a:endParaRPr lang="en-AE"/>
        </a:p>
      </dgm:t>
    </dgm:pt>
    <dgm:pt modelId="{EF9BDD9F-EC96-4E46-9344-3614630C1010}">
      <dgm:prSet phldrT="[Text]" custT="1"/>
      <dgm:spPr/>
      <dgm:t>
        <a:bodyPr/>
        <a:lstStyle/>
        <a:p>
          <a:r>
            <a:rPr lang="en-IN" sz="1400" b="1" dirty="0"/>
            <a:t>Categorical Features</a:t>
          </a:r>
          <a:endParaRPr lang="en-AE" sz="1400" b="1" dirty="0"/>
        </a:p>
      </dgm:t>
    </dgm:pt>
    <dgm:pt modelId="{ACE24A95-EA54-4C81-AD63-3A74BD104B5D}" type="parTrans" cxnId="{28B1379E-9F85-46C6-86B4-F9AC5F056663}">
      <dgm:prSet/>
      <dgm:spPr/>
      <dgm:t>
        <a:bodyPr/>
        <a:lstStyle/>
        <a:p>
          <a:endParaRPr lang="en-AE"/>
        </a:p>
      </dgm:t>
    </dgm:pt>
    <dgm:pt modelId="{7168B74B-7AC9-428C-9088-B8C79ACD5BDC}" type="sibTrans" cxnId="{28B1379E-9F85-46C6-86B4-F9AC5F056663}">
      <dgm:prSet/>
      <dgm:spPr/>
      <dgm:t>
        <a:bodyPr/>
        <a:lstStyle/>
        <a:p>
          <a:endParaRPr lang="en-AE"/>
        </a:p>
      </dgm:t>
    </dgm:pt>
    <dgm:pt modelId="{FB821590-5D15-49DE-89BE-7608A39A5F89}">
      <dgm:prSet phldrT="[Text]" custT="1"/>
      <dgm:spPr/>
      <dgm:t>
        <a:bodyPr/>
        <a:lstStyle/>
        <a:p>
          <a:r>
            <a:rPr lang="en-IN" sz="1200" b="1" dirty="0"/>
            <a:t>Confusion Matrix and Classification Report</a:t>
          </a:r>
          <a:endParaRPr lang="en-AE" sz="1200" b="1" dirty="0"/>
        </a:p>
      </dgm:t>
    </dgm:pt>
    <dgm:pt modelId="{10137C6D-E9FA-4866-84CA-9AD409D3A030}" type="parTrans" cxnId="{1F131C64-E885-4509-88FA-5F2F04D764E9}">
      <dgm:prSet/>
      <dgm:spPr/>
      <dgm:t>
        <a:bodyPr/>
        <a:lstStyle/>
        <a:p>
          <a:endParaRPr lang="en-AE"/>
        </a:p>
      </dgm:t>
    </dgm:pt>
    <dgm:pt modelId="{F86742B3-5ADC-4F75-91C3-55BBA58AB5A2}" type="sibTrans" cxnId="{1F131C64-E885-4509-88FA-5F2F04D764E9}">
      <dgm:prSet/>
      <dgm:spPr/>
      <dgm:t>
        <a:bodyPr/>
        <a:lstStyle/>
        <a:p>
          <a:endParaRPr lang="en-AE"/>
        </a:p>
      </dgm:t>
    </dgm:pt>
    <dgm:pt modelId="{BFDC4112-46E4-422D-A698-8FD3DE7D2CA3}">
      <dgm:prSet phldrT="[Text]"/>
      <dgm:spPr/>
      <dgm:t>
        <a:bodyPr/>
        <a:lstStyle/>
        <a:p>
          <a:r>
            <a:rPr lang="en-IN" b="1" dirty="0"/>
            <a:t>Feature Engineering</a:t>
          </a:r>
          <a:endParaRPr lang="en-AE" b="1" dirty="0"/>
        </a:p>
      </dgm:t>
    </dgm:pt>
    <dgm:pt modelId="{DD7BE1B9-0840-4182-B398-6D58D3D9EE79}" type="parTrans" cxnId="{6B7301E7-FA9B-44C6-A519-E74BD419E935}">
      <dgm:prSet/>
      <dgm:spPr/>
      <dgm:t>
        <a:bodyPr/>
        <a:lstStyle/>
        <a:p>
          <a:endParaRPr lang="en-AE"/>
        </a:p>
      </dgm:t>
    </dgm:pt>
    <dgm:pt modelId="{3C3744B1-0DD4-4358-B780-DE6F31A5EF8A}" type="sibTrans" cxnId="{6B7301E7-FA9B-44C6-A519-E74BD419E935}">
      <dgm:prSet/>
      <dgm:spPr/>
      <dgm:t>
        <a:bodyPr/>
        <a:lstStyle/>
        <a:p>
          <a:endParaRPr lang="en-AE"/>
        </a:p>
      </dgm:t>
    </dgm:pt>
    <dgm:pt modelId="{4C44593D-3569-4AF9-BFFF-9CD0C7CFC9C9}" type="pres">
      <dgm:prSet presAssocID="{7F7E72B6-845F-45EA-8954-778719182BFE}" presName="Name0" presStyleCnt="0">
        <dgm:presLayoutVars>
          <dgm:dir/>
          <dgm:resizeHandles val="exact"/>
        </dgm:presLayoutVars>
      </dgm:prSet>
      <dgm:spPr/>
    </dgm:pt>
    <dgm:pt modelId="{B2EDB7C7-E457-4F88-B7FF-37F03E99AC36}" type="pres">
      <dgm:prSet presAssocID="{FA90C4FB-A6B0-42F4-B23C-589D46DA8028}" presName="node" presStyleLbl="node1" presStyleIdx="0" presStyleCnt="7">
        <dgm:presLayoutVars>
          <dgm:bulletEnabled val="1"/>
        </dgm:presLayoutVars>
      </dgm:prSet>
      <dgm:spPr/>
    </dgm:pt>
    <dgm:pt modelId="{ADC598BD-9E97-41DD-9F37-D899B2EDBD67}" type="pres">
      <dgm:prSet presAssocID="{5118AC45-4F35-43C3-8C13-6700B5F1E62F}" presName="sibTrans" presStyleLbl="sibTrans2D1" presStyleIdx="0" presStyleCnt="6"/>
      <dgm:spPr/>
    </dgm:pt>
    <dgm:pt modelId="{EB60CFF3-A69B-4198-8637-BA52983E1912}" type="pres">
      <dgm:prSet presAssocID="{5118AC45-4F35-43C3-8C13-6700B5F1E62F}" presName="connectorText" presStyleLbl="sibTrans2D1" presStyleIdx="0" presStyleCnt="6"/>
      <dgm:spPr/>
    </dgm:pt>
    <dgm:pt modelId="{857FAB3C-01DF-4BDD-8000-88EBC7F541C1}" type="pres">
      <dgm:prSet presAssocID="{77CD13A0-BB7B-4027-9DDF-9F3545AF9524}" presName="node" presStyleLbl="node1" presStyleIdx="1" presStyleCnt="7">
        <dgm:presLayoutVars>
          <dgm:bulletEnabled val="1"/>
        </dgm:presLayoutVars>
      </dgm:prSet>
      <dgm:spPr/>
    </dgm:pt>
    <dgm:pt modelId="{C88D6CEB-4BCE-42D9-9486-E642DF24BE5E}" type="pres">
      <dgm:prSet presAssocID="{1524DBDD-E42D-47FA-8F74-CCAE089D1FD7}" presName="sibTrans" presStyleLbl="sibTrans2D1" presStyleIdx="1" presStyleCnt="6"/>
      <dgm:spPr/>
    </dgm:pt>
    <dgm:pt modelId="{BAA1E01D-9370-4E1F-A05F-7BD6B59CE75D}" type="pres">
      <dgm:prSet presAssocID="{1524DBDD-E42D-47FA-8F74-CCAE089D1FD7}" presName="connectorText" presStyleLbl="sibTrans2D1" presStyleIdx="1" presStyleCnt="6"/>
      <dgm:spPr/>
    </dgm:pt>
    <dgm:pt modelId="{B0EC84DB-098A-45DB-877D-C1D9F3DE5B6C}" type="pres">
      <dgm:prSet presAssocID="{3882661C-CEC6-425A-858D-086E9DFC0B34}" presName="node" presStyleLbl="node1" presStyleIdx="2" presStyleCnt="7">
        <dgm:presLayoutVars>
          <dgm:bulletEnabled val="1"/>
        </dgm:presLayoutVars>
      </dgm:prSet>
      <dgm:spPr/>
    </dgm:pt>
    <dgm:pt modelId="{FE795DBA-AE3E-42D4-9BE1-75ECB0AEF0A8}" type="pres">
      <dgm:prSet presAssocID="{E844892F-1AAF-4123-9EC5-09AF44B30048}" presName="sibTrans" presStyleLbl="sibTrans2D1" presStyleIdx="2" presStyleCnt="6"/>
      <dgm:spPr/>
    </dgm:pt>
    <dgm:pt modelId="{D7FCEB51-645E-4197-86F0-2489D1C1A903}" type="pres">
      <dgm:prSet presAssocID="{E844892F-1AAF-4123-9EC5-09AF44B30048}" presName="connectorText" presStyleLbl="sibTrans2D1" presStyleIdx="2" presStyleCnt="6"/>
      <dgm:spPr/>
    </dgm:pt>
    <dgm:pt modelId="{BA7FBA08-5E9F-46F4-B6AE-B5577AC12A09}" type="pres">
      <dgm:prSet presAssocID="{EF9BDD9F-EC96-4E46-9344-3614630C1010}" presName="node" presStyleLbl="node1" presStyleIdx="3" presStyleCnt="7">
        <dgm:presLayoutVars>
          <dgm:bulletEnabled val="1"/>
        </dgm:presLayoutVars>
      </dgm:prSet>
      <dgm:spPr/>
    </dgm:pt>
    <dgm:pt modelId="{4496F838-8910-4D8A-8F9C-08537161373B}" type="pres">
      <dgm:prSet presAssocID="{7168B74B-7AC9-428C-9088-B8C79ACD5BDC}" presName="sibTrans" presStyleLbl="sibTrans2D1" presStyleIdx="3" presStyleCnt="6"/>
      <dgm:spPr/>
    </dgm:pt>
    <dgm:pt modelId="{E6FC2C63-02C9-4FF0-B0E2-4A91672A973D}" type="pres">
      <dgm:prSet presAssocID="{7168B74B-7AC9-428C-9088-B8C79ACD5BDC}" presName="connectorText" presStyleLbl="sibTrans2D1" presStyleIdx="3" presStyleCnt="6"/>
      <dgm:spPr/>
    </dgm:pt>
    <dgm:pt modelId="{869ABCC8-D2BA-4D55-A8A4-FBF942E464D2}" type="pres">
      <dgm:prSet presAssocID="{BA28240B-38F8-4375-95E9-4BEA3A957386}" presName="node" presStyleLbl="node1" presStyleIdx="4" presStyleCnt="7">
        <dgm:presLayoutVars>
          <dgm:bulletEnabled val="1"/>
        </dgm:presLayoutVars>
      </dgm:prSet>
      <dgm:spPr/>
    </dgm:pt>
    <dgm:pt modelId="{056F9B95-0485-4049-9AFB-9B7D95D6C68E}" type="pres">
      <dgm:prSet presAssocID="{829EBD44-4E5F-4F0F-AF39-25C894D69815}" presName="sibTrans" presStyleLbl="sibTrans2D1" presStyleIdx="4" presStyleCnt="6"/>
      <dgm:spPr/>
    </dgm:pt>
    <dgm:pt modelId="{CC1CF433-9EB1-4AF3-AA21-09556F4E420F}" type="pres">
      <dgm:prSet presAssocID="{829EBD44-4E5F-4F0F-AF39-25C894D69815}" presName="connectorText" presStyleLbl="sibTrans2D1" presStyleIdx="4" presStyleCnt="6"/>
      <dgm:spPr/>
    </dgm:pt>
    <dgm:pt modelId="{945863B4-B647-4D74-B298-BD0325702D1D}" type="pres">
      <dgm:prSet presAssocID="{FB821590-5D15-49DE-89BE-7608A39A5F89}" presName="node" presStyleLbl="node1" presStyleIdx="5" presStyleCnt="7" custScaleX="115360">
        <dgm:presLayoutVars>
          <dgm:bulletEnabled val="1"/>
        </dgm:presLayoutVars>
      </dgm:prSet>
      <dgm:spPr/>
    </dgm:pt>
    <dgm:pt modelId="{AC53462E-67E8-400E-A6FA-73BE5087A968}" type="pres">
      <dgm:prSet presAssocID="{F86742B3-5ADC-4F75-91C3-55BBA58AB5A2}" presName="sibTrans" presStyleLbl="sibTrans2D1" presStyleIdx="5" presStyleCnt="6"/>
      <dgm:spPr/>
    </dgm:pt>
    <dgm:pt modelId="{6CEE9FFE-D612-4A0D-B46F-51A6C68DDE8E}" type="pres">
      <dgm:prSet presAssocID="{F86742B3-5ADC-4F75-91C3-55BBA58AB5A2}" presName="connectorText" presStyleLbl="sibTrans2D1" presStyleIdx="5" presStyleCnt="6"/>
      <dgm:spPr/>
    </dgm:pt>
    <dgm:pt modelId="{D806E97E-CB05-485F-B000-D3FFBAFFDF34}" type="pres">
      <dgm:prSet presAssocID="{BFDC4112-46E4-422D-A698-8FD3DE7D2CA3}" presName="node" presStyleLbl="node1" presStyleIdx="6" presStyleCnt="7">
        <dgm:presLayoutVars>
          <dgm:bulletEnabled val="1"/>
        </dgm:presLayoutVars>
      </dgm:prSet>
      <dgm:spPr/>
    </dgm:pt>
  </dgm:ptLst>
  <dgm:cxnLst>
    <dgm:cxn modelId="{00997406-CE9F-4EE3-A692-EE15BD12C2BF}" type="presOf" srcId="{5118AC45-4F35-43C3-8C13-6700B5F1E62F}" destId="{EB60CFF3-A69B-4198-8637-BA52983E1912}" srcOrd="1" destOrd="0" presId="urn:microsoft.com/office/officeart/2005/8/layout/process1"/>
    <dgm:cxn modelId="{407F8C0E-4033-4832-A9A1-B3AC625C1360}" type="presOf" srcId="{1524DBDD-E42D-47FA-8F74-CCAE089D1FD7}" destId="{BAA1E01D-9370-4E1F-A05F-7BD6B59CE75D}" srcOrd="1" destOrd="0" presId="urn:microsoft.com/office/officeart/2005/8/layout/process1"/>
    <dgm:cxn modelId="{ADDD7512-5411-461B-8C0D-9835A35070CC}" type="presOf" srcId="{EF9BDD9F-EC96-4E46-9344-3614630C1010}" destId="{BA7FBA08-5E9F-46F4-B6AE-B5577AC12A09}" srcOrd="0" destOrd="0" presId="urn:microsoft.com/office/officeart/2005/8/layout/process1"/>
    <dgm:cxn modelId="{8E6F1115-E2B0-48FD-A8A5-A69060A4862B}" type="presOf" srcId="{1524DBDD-E42D-47FA-8F74-CCAE089D1FD7}" destId="{C88D6CEB-4BCE-42D9-9486-E642DF24BE5E}" srcOrd="0" destOrd="0" presId="urn:microsoft.com/office/officeart/2005/8/layout/process1"/>
    <dgm:cxn modelId="{8775CE15-0145-4B10-838D-E99B7C554E1C}" type="presOf" srcId="{7168B74B-7AC9-428C-9088-B8C79ACD5BDC}" destId="{E6FC2C63-02C9-4FF0-B0E2-4A91672A973D}" srcOrd="1" destOrd="0" presId="urn:microsoft.com/office/officeart/2005/8/layout/process1"/>
    <dgm:cxn modelId="{81AFAB16-7325-4063-B610-CB8F41AD7822}" type="presOf" srcId="{F86742B3-5ADC-4F75-91C3-55BBA58AB5A2}" destId="{6CEE9FFE-D612-4A0D-B46F-51A6C68DDE8E}" srcOrd="1" destOrd="0" presId="urn:microsoft.com/office/officeart/2005/8/layout/process1"/>
    <dgm:cxn modelId="{D22B7F1C-F496-48F9-B8FC-92CC9E94B29A}" type="presOf" srcId="{7F7E72B6-845F-45EA-8954-778719182BFE}" destId="{4C44593D-3569-4AF9-BFFF-9CD0C7CFC9C9}" srcOrd="0" destOrd="0" presId="urn:microsoft.com/office/officeart/2005/8/layout/process1"/>
    <dgm:cxn modelId="{4E435C21-9B5E-432F-86CC-C787818F6DDC}" type="presOf" srcId="{BFDC4112-46E4-422D-A698-8FD3DE7D2CA3}" destId="{D806E97E-CB05-485F-B000-D3FFBAFFDF34}" srcOrd="0" destOrd="0" presId="urn:microsoft.com/office/officeart/2005/8/layout/process1"/>
    <dgm:cxn modelId="{58AA0A38-8B81-425C-9079-C003769E3969}" type="presOf" srcId="{3882661C-CEC6-425A-858D-086E9DFC0B34}" destId="{B0EC84DB-098A-45DB-877D-C1D9F3DE5B6C}" srcOrd="0" destOrd="0" presId="urn:microsoft.com/office/officeart/2005/8/layout/process1"/>
    <dgm:cxn modelId="{5298403B-F9B6-42C2-B0CE-581B3DF8C6C5}" srcId="{7F7E72B6-845F-45EA-8954-778719182BFE}" destId="{77CD13A0-BB7B-4027-9DDF-9F3545AF9524}" srcOrd="1" destOrd="0" parTransId="{FEA41700-5C93-47BC-B3A5-09CC0C1E533D}" sibTransId="{1524DBDD-E42D-47FA-8F74-CCAE089D1FD7}"/>
    <dgm:cxn modelId="{911C1C3D-B933-4326-9AEB-C661036443B4}" type="presOf" srcId="{77CD13A0-BB7B-4027-9DDF-9F3545AF9524}" destId="{857FAB3C-01DF-4BDD-8000-88EBC7F541C1}" srcOrd="0" destOrd="0" presId="urn:microsoft.com/office/officeart/2005/8/layout/process1"/>
    <dgm:cxn modelId="{22625F3E-CF91-4704-ABA6-D0C735C96F67}" type="presOf" srcId="{829EBD44-4E5F-4F0F-AF39-25C894D69815}" destId="{056F9B95-0485-4049-9AFB-9B7D95D6C68E}" srcOrd="0" destOrd="0" presId="urn:microsoft.com/office/officeart/2005/8/layout/process1"/>
    <dgm:cxn modelId="{DD8D7A5D-7F68-4B46-8E73-52D7D2A6EC93}" type="presOf" srcId="{829EBD44-4E5F-4F0F-AF39-25C894D69815}" destId="{CC1CF433-9EB1-4AF3-AA21-09556F4E420F}" srcOrd="1" destOrd="0" presId="urn:microsoft.com/office/officeart/2005/8/layout/process1"/>
    <dgm:cxn modelId="{DDD7A65E-ECD6-4C57-A61C-10BAAC1D0BA0}" type="presOf" srcId="{FB821590-5D15-49DE-89BE-7608A39A5F89}" destId="{945863B4-B647-4D74-B298-BD0325702D1D}" srcOrd="0" destOrd="0" presId="urn:microsoft.com/office/officeart/2005/8/layout/process1"/>
    <dgm:cxn modelId="{8C7A395F-46B3-4308-A22A-487AAB09C985}" type="presOf" srcId="{F86742B3-5ADC-4F75-91C3-55BBA58AB5A2}" destId="{AC53462E-67E8-400E-A6FA-73BE5087A968}" srcOrd="0" destOrd="0" presId="urn:microsoft.com/office/officeart/2005/8/layout/process1"/>
    <dgm:cxn modelId="{1F131C64-E885-4509-88FA-5F2F04D764E9}" srcId="{7F7E72B6-845F-45EA-8954-778719182BFE}" destId="{FB821590-5D15-49DE-89BE-7608A39A5F89}" srcOrd="5" destOrd="0" parTransId="{10137C6D-E9FA-4866-84CA-9AD409D3A030}" sibTransId="{F86742B3-5ADC-4F75-91C3-55BBA58AB5A2}"/>
    <dgm:cxn modelId="{0C47B64F-63F0-4DE1-85F6-8EEDE8261FAC}" type="presOf" srcId="{FA90C4FB-A6B0-42F4-B23C-589D46DA8028}" destId="{B2EDB7C7-E457-4F88-B7FF-37F03E99AC36}" srcOrd="0" destOrd="0" presId="urn:microsoft.com/office/officeart/2005/8/layout/process1"/>
    <dgm:cxn modelId="{C6146553-0CBF-41FD-9A40-5CD79EB5097E}" type="presOf" srcId="{E844892F-1AAF-4123-9EC5-09AF44B30048}" destId="{FE795DBA-AE3E-42D4-9BE1-75ECB0AEF0A8}" srcOrd="0" destOrd="0" presId="urn:microsoft.com/office/officeart/2005/8/layout/process1"/>
    <dgm:cxn modelId="{93C5CE58-334E-4116-BEF0-348B92D58B66}" srcId="{7F7E72B6-845F-45EA-8954-778719182BFE}" destId="{3882661C-CEC6-425A-858D-086E9DFC0B34}" srcOrd="2" destOrd="0" parTransId="{681B7B7A-9957-44EB-85D8-D73E97F7EAA7}" sibTransId="{E844892F-1AAF-4123-9EC5-09AF44B30048}"/>
    <dgm:cxn modelId="{3C09ED91-15CF-40DF-86E4-CCFD7678A68B}" srcId="{7F7E72B6-845F-45EA-8954-778719182BFE}" destId="{BA28240B-38F8-4375-95E9-4BEA3A957386}" srcOrd="4" destOrd="0" parTransId="{6C38A7BF-67A1-41CC-B5A0-A00461192D1C}" sibTransId="{829EBD44-4E5F-4F0F-AF39-25C894D69815}"/>
    <dgm:cxn modelId="{79C1A894-015B-462B-AC92-1E36E79F63CE}" type="presOf" srcId="{5118AC45-4F35-43C3-8C13-6700B5F1E62F}" destId="{ADC598BD-9E97-41DD-9F37-D899B2EDBD67}" srcOrd="0" destOrd="0" presId="urn:microsoft.com/office/officeart/2005/8/layout/process1"/>
    <dgm:cxn modelId="{28B1379E-9F85-46C6-86B4-F9AC5F056663}" srcId="{7F7E72B6-845F-45EA-8954-778719182BFE}" destId="{EF9BDD9F-EC96-4E46-9344-3614630C1010}" srcOrd="3" destOrd="0" parTransId="{ACE24A95-EA54-4C81-AD63-3A74BD104B5D}" sibTransId="{7168B74B-7AC9-428C-9088-B8C79ACD5BDC}"/>
    <dgm:cxn modelId="{31D3BCA4-3B22-4B94-B545-5C2C8BFC3C6B}" type="presOf" srcId="{7168B74B-7AC9-428C-9088-B8C79ACD5BDC}" destId="{4496F838-8910-4D8A-8F9C-08537161373B}" srcOrd="0" destOrd="0" presId="urn:microsoft.com/office/officeart/2005/8/layout/process1"/>
    <dgm:cxn modelId="{6FA6F4AD-6F65-451D-AEB3-99A2CA289074}" type="presOf" srcId="{E844892F-1AAF-4123-9EC5-09AF44B30048}" destId="{D7FCEB51-645E-4197-86F0-2489D1C1A903}" srcOrd="1" destOrd="0" presId="urn:microsoft.com/office/officeart/2005/8/layout/process1"/>
    <dgm:cxn modelId="{0BC0B4C4-2DA4-4291-87D5-BF6944972B56}" srcId="{7F7E72B6-845F-45EA-8954-778719182BFE}" destId="{FA90C4FB-A6B0-42F4-B23C-589D46DA8028}" srcOrd="0" destOrd="0" parTransId="{1B97FC92-BFE0-4A84-8D71-B4A650351E8B}" sibTransId="{5118AC45-4F35-43C3-8C13-6700B5F1E62F}"/>
    <dgm:cxn modelId="{CD8A45C7-205D-4282-B7AF-8B0FE0AC9AE6}" type="presOf" srcId="{BA28240B-38F8-4375-95E9-4BEA3A957386}" destId="{869ABCC8-D2BA-4D55-A8A4-FBF942E464D2}" srcOrd="0" destOrd="0" presId="urn:microsoft.com/office/officeart/2005/8/layout/process1"/>
    <dgm:cxn modelId="{6B7301E7-FA9B-44C6-A519-E74BD419E935}" srcId="{7F7E72B6-845F-45EA-8954-778719182BFE}" destId="{BFDC4112-46E4-422D-A698-8FD3DE7D2CA3}" srcOrd="6" destOrd="0" parTransId="{DD7BE1B9-0840-4182-B398-6D58D3D9EE79}" sibTransId="{3C3744B1-0DD4-4358-B780-DE6F31A5EF8A}"/>
    <dgm:cxn modelId="{18A13F99-10BD-45CE-8912-94C74207DAE6}" type="presParOf" srcId="{4C44593D-3569-4AF9-BFFF-9CD0C7CFC9C9}" destId="{B2EDB7C7-E457-4F88-B7FF-37F03E99AC36}" srcOrd="0" destOrd="0" presId="urn:microsoft.com/office/officeart/2005/8/layout/process1"/>
    <dgm:cxn modelId="{77C703B6-1DBB-4A97-900B-EE4C04271C4F}" type="presParOf" srcId="{4C44593D-3569-4AF9-BFFF-9CD0C7CFC9C9}" destId="{ADC598BD-9E97-41DD-9F37-D899B2EDBD67}" srcOrd="1" destOrd="0" presId="urn:microsoft.com/office/officeart/2005/8/layout/process1"/>
    <dgm:cxn modelId="{9441CA2F-C832-4735-A543-F6914E53CA2E}" type="presParOf" srcId="{ADC598BD-9E97-41DD-9F37-D899B2EDBD67}" destId="{EB60CFF3-A69B-4198-8637-BA52983E1912}" srcOrd="0" destOrd="0" presId="urn:microsoft.com/office/officeart/2005/8/layout/process1"/>
    <dgm:cxn modelId="{1943E13A-6D3D-4386-B1BC-803B3E6921D2}" type="presParOf" srcId="{4C44593D-3569-4AF9-BFFF-9CD0C7CFC9C9}" destId="{857FAB3C-01DF-4BDD-8000-88EBC7F541C1}" srcOrd="2" destOrd="0" presId="urn:microsoft.com/office/officeart/2005/8/layout/process1"/>
    <dgm:cxn modelId="{51A0614A-58DB-4D8F-8005-2CC5F0F725EB}" type="presParOf" srcId="{4C44593D-3569-4AF9-BFFF-9CD0C7CFC9C9}" destId="{C88D6CEB-4BCE-42D9-9486-E642DF24BE5E}" srcOrd="3" destOrd="0" presId="urn:microsoft.com/office/officeart/2005/8/layout/process1"/>
    <dgm:cxn modelId="{ABFFE1EE-F2D8-40A0-B0CF-9E474FDA6E59}" type="presParOf" srcId="{C88D6CEB-4BCE-42D9-9486-E642DF24BE5E}" destId="{BAA1E01D-9370-4E1F-A05F-7BD6B59CE75D}" srcOrd="0" destOrd="0" presId="urn:microsoft.com/office/officeart/2005/8/layout/process1"/>
    <dgm:cxn modelId="{26CB01D9-1386-4953-A9BA-5AF8C829E408}" type="presParOf" srcId="{4C44593D-3569-4AF9-BFFF-9CD0C7CFC9C9}" destId="{B0EC84DB-098A-45DB-877D-C1D9F3DE5B6C}" srcOrd="4" destOrd="0" presId="urn:microsoft.com/office/officeart/2005/8/layout/process1"/>
    <dgm:cxn modelId="{09C7D756-9BFC-4ED8-A32D-2639C35FC52A}" type="presParOf" srcId="{4C44593D-3569-4AF9-BFFF-9CD0C7CFC9C9}" destId="{FE795DBA-AE3E-42D4-9BE1-75ECB0AEF0A8}" srcOrd="5" destOrd="0" presId="urn:microsoft.com/office/officeart/2005/8/layout/process1"/>
    <dgm:cxn modelId="{C5B00319-60B2-4C8B-BFEA-4E76ECC6B204}" type="presParOf" srcId="{FE795DBA-AE3E-42D4-9BE1-75ECB0AEF0A8}" destId="{D7FCEB51-645E-4197-86F0-2489D1C1A903}" srcOrd="0" destOrd="0" presId="urn:microsoft.com/office/officeart/2005/8/layout/process1"/>
    <dgm:cxn modelId="{FA6A206D-1A9B-407A-A246-BEDBB2E7D0CA}" type="presParOf" srcId="{4C44593D-3569-4AF9-BFFF-9CD0C7CFC9C9}" destId="{BA7FBA08-5E9F-46F4-B6AE-B5577AC12A09}" srcOrd="6" destOrd="0" presId="urn:microsoft.com/office/officeart/2005/8/layout/process1"/>
    <dgm:cxn modelId="{0947DFB7-BFA3-464C-B757-D102CE033616}" type="presParOf" srcId="{4C44593D-3569-4AF9-BFFF-9CD0C7CFC9C9}" destId="{4496F838-8910-4D8A-8F9C-08537161373B}" srcOrd="7" destOrd="0" presId="urn:microsoft.com/office/officeart/2005/8/layout/process1"/>
    <dgm:cxn modelId="{787A6C08-9461-4302-AD6B-262764993739}" type="presParOf" srcId="{4496F838-8910-4D8A-8F9C-08537161373B}" destId="{E6FC2C63-02C9-4FF0-B0E2-4A91672A973D}" srcOrd="0" destOrd="0" presId="urn:microsoft.com/office/officeart/2005/8/layout/process1"/>
    <dgm:cxn modelId="{1E8EBBB3-963E-430C-9AC3-32E0F891A717}" type="presParOf" srcId="{4C44593D-3569-4AF9-BFFF-9CD0C7CFC9C9}" destId="{869ABCC8-D2BA-4D55-A8A4-FBF942E464D2}" srcOrd="8" destOrd="0" presId="urn:microsoft.com/office/officeart/2005/8/layout/process1"/>
    <dgm:cxn modelId="{DC2F7921-EE6F-47A2-B999-E0119C5DB3D2}" type="presParOf" srcId="{4C44593D-3569-4AF9-BFFF-9CD0C7CFC9C9}" destId="{056F9B95-0485-4049-9AFB-9B7D95D6C68E}" srcOrd="9" destOrd="0" presId="urn:microsoft.com/office/officeart/2005/8/layout/process1"/>
    <dgm:cxn modelId="{9AAB6FC4-B93B-4AFB-B146-977D889C1209}" type="presParOf" srcId="{056F9B95-0485-4049-9AFB-9B7D95D6C68E}" destId="{CC1CF433-9EB1-4AF3-AA21-09556F4E420F}" srcOrd="0" destOrd="0" presId="urn:microsoft.com/office/officeart/2005/8/layout/process1"/>
    <dgm:cxn modelId="{1976A160-0B16-4659-B933-80466C4F20E5}" type="presParOf" srcId="{4C44593D-3569-4AF9-BFFF-9CD0C7CFC9C9}" destId="{945863B4-B647-4D74-B298-BD0325702D1D}" srcOrd="10" destOrd="0" presId="urn:microsoft.com/office/officeart/2005/8/layout/process1"/>
    <dgm:cxn modelId="{A7CA35BB-71A3-4D77-813C-32447D212622}" type="presParOf" srcId="{4C44593D-3569-4AF9-BFFF-9CD0C7CFC9C9}" destId="{AC53462E-67E8-400E-A6FA-73BE5087A968}" srcOrd="11" destOrd="0" presId="urn:microsoft.com/office/officeart/2005/8/layout/process1"/>
    <dgm:cxn modelId="{3AE95C47-3A2A-4B0E-A27D-5FF1678C41CA}" type="presParOf" srcId="{AC53462E-67E8-400E-A6FA-73BE5087A968}" destId="{6CEE9FFE-D612-4A0D-B46F-51A6C68DDE8E}" srcOrd="0" destOrd="0" presId="urn:microsoft.com/office/officeart/2005/8/layout/process1"/>
    <dgm:cxn modelId="{3155BF6A-CC99-42DB-B34B-287CE8ED0968}" type="presParOf" srcId="{4C44593D-3569-4AF9-BFFF-9CD0C7CFC9C9}" destId="{D806E97E-CB05-485F-B000-D3FFBAFFDF34}" srcOrd="12" destOrd="0" presId="urn:microsoft.com/office/officeart/2005/8/layout/process1"/>
  </dgm:cxnLst>
  <dgm:bg/>
  <dgm:whole>
    <a:ln>
      <a:solidFill>
        <a:schemeClr val="tx1">
          <a:lumMod val="95000"/>
          <a:lumOff val="5000"/>
        </a:schemeClr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DB7C7-E457-4F88-B7FF-37F03E99AC36}">
      <dsp:nvSpPr>
        <dsp:cNvPr id="0" name=""/>
        <dsp:cNvSpPr/>
      </dsp:nvSpPr>
      <dsp:spPr>
        <a:xfrm>
          <a:off x="9157" y="389680"/>
          <a:ext cx="1248357" cy="11242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Dataframe Creation</a:t>
          </a:r>
          <a:endParaRPr lang="en-AE" sz="1400" b="1" kern="1200" dirty="0"/>
        </a:p>
      </dsp:txBody>
      <dsp:txXfrm>
        <a:off x="42085" y="422608"/>
        <a:ext cx="1182501" cy="1058397"/>
      </dsp:txXfrm>
    </dsp:sp>
    <dsp:sp modelId="{ADC598BD-9E97-41DD-9F37-D899B2EDBD67}">
      <dsp:nvSpPr>
        <dsp:cNvPr id="0" name=""/>
        <dsp:cNvSpPr/>
      </dsp:nvSpPr>
      <dsp:spPr>
        <a:xfrm>
          <a:off x="1382350" y="797010"/>
          <a:ext cx="264651" cy="309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E" sz="1100" kern="1200"/>
        </a:p>
      </dsp:txBody>
      <dsp:txXfrm>
        <a:off x="1382350" y="858928"/>
        <a:ext cx="185256" cy="185756"/>
      </dsp:txXfrm>
    </dsp:sp>
    <dsp:sp modelId="{857FAB3C-01DF-4BDD-8000-88EBC7F541C1}">
      <dsp:nvSpPr>
        <dsp:cNvPr id="0" name=""/>
        <dsp:cNvSpPr/>
      </dsp:nvSpPr>
      <dsp:spPr>
        <a:xfrm>
          <a:off x="1756857" y="389680"/>
          <a:ext cx="1248357" cy="1124253"/>
        </a:xfrm>
        <a:prstGeom prst="roundRect">
          <a:avLst>
            <a:gd name="adj" fmla="val 10000"/>
          </a:avLst>
        </a:prstGeom>
        <a:solidFill>
          <a:schemeClr val="accent3">
            <a:hueOff val="1559087"/>
            <a:satOff val="1367"/>
            <a:lumOff val="4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Exploratory Data Analysis and Data Visualization</a:t>
          </a:r>
          <a:endParaRPr lang="en-AE" sz="1200" b="1" kern="1200" dirty="0"/>
        </a:p>
      </dsp:txBody>
      <dsp:txXfrm>
        <a:off x="1789785" y="422608"/>
        <a:ext cx="1182501" cy="1058397"/>
      </dsp:txXfrm>
    </dsp:sp>
    <dsp:sp modelId="{C88D6CEB-4BCE-42D9-9486-E642DF24BE5E}">
      <dsp:nvSpPr>
        <dsp:cNvPr id="0" name=""/>
        <dsp:cNvSpPr/>
      </dsp:nvSpPr>
      <dsp:spPr>
        <a:xfrm>
          <a:off x="3130051" y="797010"/>
          <a:ext cx="264651" cy="309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870905"/>
            <a:satOff val="1641"/>
            <a:lumOff val="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E" sz="1100" kern="1200"/>
        </a:p>
      </dsp:txBody>
      <dsp:txXfrm>
        <a:off x="3130051" y="858928"/>
        <a:ext cx="185256" cy="185756"/>
      </dsp:txXfrm>
    </dsp:sp>
    <dsp:sp modelId="{B0EC84DB-098A-45DB-877D-C1D9F3DE5B6C}">
      <dsp:nvSpPr>
        <dsp:cNvPr id="0" name=""/>
        <dsp:cNvSpPr/>
      </dsp:nvSpPr>
      <dsp:spPr>
        <a:xfrm>
          <a:off x="3504558" y="389680"/>
          <a:ext cx="1248357" cy="1124253"/>
        </a:xfrm>
        <a:prstGeom prst="roundRect">
          <a:avLst>
            <a:gd name="adj" fmla="val 10000"/>
          </a:avLst>
        </a:prstGeom>
        <a:solidFill>
          <a:schemeClr val="accent3">
            <a:hueOff val="3118175"/>
            <a:satOff val="2735"/>
            <a:lumOff val="9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Handling Missing Data Values</a:t>
          </a:r>
          <a:endParaRPr lang="en-AE" sz="1400" b="1" kern="1200" dirty="0"/>
        </a:p>
      </dsp:txBody>
      <dsp:txXfrm>
        <a:off x="3537486" y="422608"/>
        <a:ext cx="1182501" cy="1058397"/>
      </dsp:txXfrm>
    </dsp:sp>
    <dsp:sp modelId="{FE795DBA-AE3E-42D4-9BE1-75ECB0AEF0A8}">
      <dsp:nvSpPr>
        <dsp:cNvPr id="0" name=""/>
        <dsp:cNvSpPr/>
      </dsp:nvSpPr>
      <dsp:spPr>
        <a:xfrm>
          <a:off x="4877752" y="797010"/>
          <a:ext cx="264651" cy="309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3741810"/>
            <a:satOff val="3282"/>
            <a:lumOff val="10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E" sz="1100" kern="1200"/>
        </a:p>
      </dsp:txBody>
      <dsp:txXfrm>
        <a:off x="4877752" y="858928"/>
        <a:ext cx="185256" cy="185756"/>
      </dsp:txXfrm>
    </dsp:sp>
    <dsp:sp modelId="{BA7FBA08-5E9F-46F4-B6AE-B5577AC12A09}">
      <dsp:nvSpPr>
        <dsp:cNvPr id="0" name=""/>
        <dsp:cNvSpPr/>
      </dsp:nvSpPr>
      <dsp:spPr>
        <a:xfrm>
          <a:off x="5252259" y="389680"/>
          <a:ext cx="1248357" cy="1124253"/>
        </a:xfrm>
        <a:prstGeom prst="roundRect">
          <a:avLst>
            <a:gd name="adj" fmla="val 10000"/>
          </a:avLst>
        </a:prstGeom>
        <a:solidFill>
          <a:schemeClr val="accent3">
            <a:hueOff val="4677262"/>
            <a:satOff val="4102"/>
            <a:lumOff val="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Categorical Features</a:t>
          </a:r>
          <a:endParaRPr lang="en-AE" sz="1400" b="1" kern="1200" dirty="0"/>
        </a:p>
      </dsp:txBody>
      <dsp:txXfrm>
        <a:off x="5285187" y="422608"/>
        <a:ext cx="1182501" cy="1058397"/>
      </dsp:txXfrm>
    </dsp:sp>
    <dsp:sp modelId="{4496F838-8910-4D8A-8F9C-08537161373B}">
      <dsp:nvSpPr>
        <dsp:cNvPr id="0" name=""/>
        <dsp:cNvSpPr/>
      </dsp:nvSpPr>
      <dsp:spPr>
        <a:xfrm>
          <a:off x="6625453" y="797010"/>
          <a:ext cx="264651" cy="309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5612715"/>
            <a:satOff val="4923"/>
            <a:lumOff val="16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E" sz="1100" kern="1200"/>
        </a:p>
      </dsp:txBody>
      <dsp:txXfrm>
        <a:off x="6625453" y="858928"/>
        <a:ext cx="185256" cy="185756"/>
      </dsp:txXfrm>
    </dsp:sp>
    <dsp:sp modelId="{869ABCC8-D2BA-4D55-A8A4-FBF942E464D2}">
      <dsp:nvSpPr>
        <dsp:cNvPr id="0" name=""/>
        <dsp:cNvSpPr/>
      </dsp:nvSpPr>
      <dsp:spPr>
        <a:xfrm>
          <a:off x="6999960" y="389680"/>
          <a:ext cx="1248357" cy="1124253"/>
        </a:xfrm>
        <a:prstGeom prst="roundRect">
          <a:avLst>
            <a:gd name="adj" fmla="val 10000"/>
          </a:avLst>
        </a:prstGeom>
        <a:solidFill>
          <a:schemeClr val="accent3">
            <a:hueOff val="6236350"/>
            <a:satOff val="5470"/>
            <a:lumOff val="18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Logistic Regression Model – Prediction and Evaluation</a:t>
          </a:r>
          <a:endParaRPr lang="en-AE" sz="1200" b="1" kern="1200" dirty="0"/>
        </a:p>
      </dsp:txBody>
      <dsp:txXfrm>
        <a:off x="7032888" y="422608"/>
        <a:ext cx="1182501" cy="1058397"/>
      </dsp:txXfrm>
    </dsp:sp>
    <dsp:sp modelId="{056F9B95-0485-4049-9AFB-9B7D95D6C68E}">
      <dsp:nvSpPr>
        <dsp:cNvPr id="0" name=""/>
        <dsp:cNvSpPr/>
      </dsp:nvSpPr>
      <dsp:spPr>
        <a:xfrm>
          <a:off x="8373154" y="797010"/>
          <a:ext cx="264651" cy="309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7483619"/>
            <a:satOff val="6564"/>
            <a:lumOff val="21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E" sz="1100" kern="1200"/>
        </a:p>
      </dsp:txBody>
      <dsp:txXfrm>
        <a:off x="8373154" y="858928"/>
        <a:ext cx="185256" cy="185756"/>
      </dsp:txXfrm>
    </dsp:sp>
    <dsp:sp modelId="{945863B4-B647-4D74-B298-BD0325702D1D}">
      <dsp:nvSpPr>
        <dsp:cNvPr id="0" name=""/>
        <dsp:cNvSpPr/>
      </dsp:nvSpPr>
      <dsp:spPr>
        <a:xfrm>
          <a:off x="8747661" y="389680"/>
          <a:ext cx="1440105" cy="1124253"/>
        </a:xfrm>
        <a:prstGeom prst="roundRect">
          <a:avLst>
            <a:gd name="adj" fmla="val 10000"/>
          </a:avLst>
        </a:prstGeom>
        <a:solidFill>
          <a:schemeClr val="accent3">
            <a:hueOff val="7795437"/>
            <a:satOff val="6837"/>
            <a:lumOff val="22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Confusion Matrix and Classification Report</a:t>
          </a:r>
          <a:endParaRPr lang="en-AE" sz="1200" b="1" kern="1200" dirty="0"/>
        </a:p>
      </dsp:txBody>
      <dsp:txXfrm>
        <a:off x="8780589" y="422608"/>
        <a:ext cx="1374249" cy="1058397"/>
      </dsp:txXfrm>
    </dsp:sp>
    <dsp:sp modelId="{AC53462E-67E8-400E-A6FA-73BE5087A968}">
      <dsp:nvSpPr>
        <dsp:cNvPr id="0" name=""/>
        <dsp:cNvSpPr/>
      </dsp:nvSpPr>
      <dsp:spPr>
        <a:xfrm>
          <a:off x="10312602" y="797010"/>
          <a:ext cx="264651" cy="309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9354524"/>
            <a:satOff val="8205"/>
            <a:lumOff val="27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E" sz="1100" kern="1200"/>
        </a:p>
      </dsp:txBody>
      <dsp:txXfrm>
        <a:off x="10312602" y="858928"/>
        <a:ext cx="185256" cy="185756"/>
      </dsp:txXfrm>
    </dsp:sp>
    <dsp:sp modelId="{D806E97E-CB05-485F-B000-D3FFBAFFDF34}">
      <dsp:nvSpPr>
        <dsp:cNvPr id="0" name=""/>
        <dsp:cNvSpPr/>
      </dsp:nvSpPr>
      <dsp:spPr>
        <a:xfrm>
          <a:off x="10687110" y="389680"/>
          <a:ext cx="1248357" cy="1124253"/>
        </a:xfrm>
        <a:prstGeom prst="roundRect">
          <a:avLst>
            <a:gd name="adj" fmla="val 10000"/>
          </a:avLst>
        </a:prstGeom>
        <a:solidFill>
          <a:schemeClr val="accent3">
            <a:hueOff val="9354524"/>
            <a:satOff val="8205"/>
            <a:lumOff val="27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Feature Engineering</a:t>
          </a:r>
          <a:endParaRPr lang="en-AE" sz="1400" b="1" kern="1200" dirty="0"/>
        </a:p>
      </dsp:txBody>
      <dsp:txXfrm>
        <a:off x="10720038" y="422608"/>
        <a:ext cx="1182501" cy="1058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E04C1-018F-4F11-A214-74FA0B916AC7}" type="datetimeFigureOut">
              <a:rPr lang="en-AE" smtClean="0"/>
              <a:t>05/06/2022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D954A-2C67-43E8-A73A-C59F959CC61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97599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D954A-2C67-43E8-A73A-C59F959CC61A}" type="slidenum">
              <a:rPr lang="en-AE" smtClean="0"/>
              <a:t>1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754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D954A-2C67-43E8-A73A-C59F959CC61A}" type="slidenum">
              <a:rPr lang="en-AE" smtClean="0"/>
              <a:t>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43141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D954A-2C67-43E8-A73A-C59F959CC61A}" type="slidenum">
              <a:rPr lang="en-AE" smtClean="0"/>
              <a:t>3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27352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D954A-2C67-43E8-A73A-C59F959CC61A}" type="slidenum">
              <a:rPr lang="en-AE" smtClean="0"/>
              <a:t>15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39515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D954A-2C67-43E8-A73A-C59F959CC61A}" type="slidenum">
              <a:rPr lang="en-AE" smtClean="0"/>
              <a:t>16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23586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D954A-2C67-43E8-A73A-C59F959CC61A}" type="slidenum">
              <a:rPr lang="en-AE" smtClean="0"/>
              <a:t>17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27575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D954A-2C67-43E8-A73A-C59F959CC61A}" type="slidenum">
              <a:rPr lang="en-AE" smtClean="0"/>
              <a:t>18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32702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D954A-2C67-43E8-A73A-C59F959CC61A}" type="slidenum">
              <a:rPr lang="en-AE" smtClean="0"/>
              <a:t>19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13695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9687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0671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05351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2551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403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5377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7968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01172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1082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1134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3199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885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F955142-ED30-45FF-AC79-EA514B9BD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BA3935-5258-425A-B52A-BBF28BCE0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504561" y="517498"/>
            <a:ext cx="6746664" cy="533184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26">
            <a:extLst>
              <a:ext uri="{FF2B5EF4-FFF2-40B4-BE49-F238E27FC236}">
                <a16:creationId xmlns:a16="http://schemas.microsoft.com/office/drawing/2014/main" id="{CDD1AA99-03AE-49F6-9116-9CA2BBCA0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280000">
            <a:off x="1325340" y="-90887"/>
            <a:ext cx="5107326" cy="6522933"/>
          </a:xfrm>
          <a:custGeom>
            <a:avLst/>
            <a:gdLst>
              <a:gd name="connsiteX0" fmla="*/ 0 w 4401242"/>
              <a:gd name="connsiteY0" fmla="*/ 4137242 h 5590022"/>
              <a:gd name="connsiteX1" fmla="*/ 5579 w 4401242"/>
              <a:gd name="connsiteY1" fmla="*/ 4114978 h 5590022"/>
              <a:gd name="connsiteX2" fmla="*/ 3258 w 4401242"/>
              <a:gd name="connsiteY2" fmla="*/ 4099949 h 5590022"/>
              <a:gd name="connsiteX3" fmla="*/ 9236 w 4401242"/>
              <a:gd name="connsiteY3" fmla="*/ 4071959 h 5590022"/>
              <a:gd name="connsiteX4" fmla="*/ 14743 w 4401242"/>
              <a:gd name="connsiteY4" fmla="*/ 4031013 h 5590022"/>
              <a:gd name="connsiteX5" fmla="*/ 20613 w 4401242"/>
              <a:gd name="connsiteY5" fmla="*/ 4002827 h 5590022"/>
              <a:gd name="connsiteX6" fmla="*/ 22410 w 4401242"/>
              <a:gd name="connsiteY6" fmla="*/ 3997392 h 5590022"/>
              <a:gd name="connsiteX7" fmla="*/ 22410 w 4401242"/>
              <a:gd name="connsiteY7" fmla="*/ 3812956 h 5590022"/>
              <a:gd name="connsiteX8" fmla="*/ 20401 w 4401242"/>
              <a:gd name="connsiteY8" fmla="*/ 3799351 h 5590022"/>
              <a:gd name="connsiteX9" fmla="*/ 22410 w 4401242"/>
              <a:gd name="connsiteY9" fmla="*/ 3753450 h 5590022"/>
              <a:gd name="connsiteX10" fmla="*/ 19673 w 4401242"/>
              <a:gd name="connsiteY10" fmla="*/ 3746784 h 5590022"/>
              <a:gd name="connsiteX11" fmla="*/ 22410 w 4401242"/>
              <a:gd name="connsiteY11" fmla="*/ 3701909 h 5590022"/>
              <a:gd name="connsiteX12" fmla="*/ 20086 w 4401242"/>
              <a:gd name="connsiteY12" fmla="*/ 3652741 h 5590022"/>
              <a:gd name="connsiteX13" fmla="*/ 13839 w 4401242"/>
              <a:gd name="connsiteY13" fmla="*/ 3649070 h 5590022"/>
              <a:gd name="connsiteX14" fmla="*/ 13290 w 4401242"/>
              <a:gd name="connsiteY14" fmla="*/ 3638287 h 5590022"/>
              <a:gd name="connsiteX15" fmla="*/ 13410 w 4401242"/>
              <a:gd name="connsiteY15" fmla="*/ 3621311 h 5590022"/>
              <a:gd name="connsiteX16" fmla="*/ 19966 w 4401242"/>
              <a:gd name="connsiteY16" fmla="*/ 3583286 h 5590022"/>
              <a:gd name="connsiteX17" fmla="*/ 16089 w 4401242"/>
              <a:gd name="connsiteY17" fmla="*/ 21355 h 5590022"/>
              <a:gd name="connsiteX18" fmla="*/ 34619 w 4401242"/>
              <a:gd name="connsiteY18" fmla="*/ 2606 h 5590022"/>
              <a:gd name="connsiteX19" fmla="*/ 49927 w 4401242"/>
              <a:gd name="connsiteY19" fmla="*/ 185 h 5590022"/>
              <a:gd name="connsiteX20" fmla="*/ 917193 w 4401242"/>
              <a:gd name="connsiteY20" fmla="*/ 11 h 5590022"/>
              <a:gd name="connsiteX21" fmla="*/ 938319 w 4401242"/>
              <a:gd name="connsiteY21" fmla="*/ 10 h 5590022"/>
              <a:gd name="connsiteX22" fmla="*/ 938338 w 4401242"/>
              <a:gd name="connsiteY22" fmla="*/ 0 h 5590022"/>
              <a:gd name="connsiteX23" fmla="*/ 4365378 w 4401242"/>
              <a:gd name="connsiteY23" fmla="*/ 0 h 5590022"/>
              <a:gd name="connsiteX24" fmla="*/ 4397257 w 4401242"/>
              <a:gd name="connsiteY24" fmla="*/ 31881 h 5590022"/>
              <a:gd name="connsiteX25" fmla="*/ 4397256 w 4401242"/>
              <a:gd name="connsiteY25" fmla="*/ 5558231 h 5590022"/>
              <a:gd name="connsiteX26" fmla="*/ 4365377 w 4401242"/>
              <a:gd name="connsiteY26" fmla="*/ 5590021 h 5590022"/>
              <a:gd name="connsiteX27" fmla="*/ 4322085 w 4401242"/>
              <a:gd name="connsiteY27" fmla="*/ 5590021 h 5590022"/>
              <a:gd name="connsiteX28" fmla="*/ 4322083 w 4401242"/>
              <a:gd name="connsiteY28" fmla="*/ 5590022 h 5590022"/>
              <a:gd name="connsiteX29" fmla="*/ 49916 w 4401242"/>
              <a:gd name="connsiteY29" fmla="*/ 5590022 h 5590022"/>
              <a:gd name="connsiteX30" fmla="*/ 22410 w 4401242"/>
              <a:gd name="connsiteY30" fmla="*/ 5571435 h 5590022"/>
              <a:gd name="connsiteX31" fmla="*/ 22410 w 4401242"/>
              <a:gd name="connsiteY31" fmla="*/ 4726767 h 5590022"/>
              <a:gd name="connsiteX32" fmla="*/ 14670 w 4401242"/>
              <a:gd name="connsiteY32" fmla="*/ 4699196 h 5590022"/>
              <a:gd name="connsiteX33" fmla="*/ 22410 w 4401242"/>
              <a:gd name="connsiteY33" fmla="*/ 4670837 h 5590022"/>
              <a:gd name="connsiteX34" fmla="*/ 22410 w 4401242"/>
              <a:gd name="connsiteY34" fmla="*/ 4292925 h 5590022"/>
              <a:gd name="connsiteX35" fmla="*/ 22410 w 4401242"/>
              <a:gd name="connsiteY35" fmla="*/ 4242762 h 5590022"/>
              <a:gd name="connsiteX36" fmla="*/ 14161 w 4401242"/>
              <a:gd name="connsiteY36" fmla="*/ 4214744 h 5590022"/>
              <a:gd name="connsiteX37" fmla="*/ 4708 w 4401242"/>
              <a:gd name="connsiteY37" fmla="*/ 4186098 h 5590022"/>
              <a:gd name="connsiteX38" fmla="*/ 632 w 4401242"/>
              <a:gd name="connsiteY38" fmla="*/ 4158493 h 559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401242" h="5590022">
                <a:moveTo>
                  <a:pt x="0" y="4137242"/>
                </a:moveTo>
                <a:lnTo>
                  <a:pt x="5579" y="4114978"/>
                </a:lnTo>
                <a:cubicBezTo>
                  <a:pt x="6121" y="4108762"/>
                  <a:pt x="2648" y="4107119"/>
                  <a:pt x="3258" y="4099949"/>
                </a:cubicBezTo>
                <a:lnTo>
                  <a:pt x="9236" y="4071959"/>
                </a:lnTo>
                <a:lnTo>
                  <a:pt x="14743" y="4031013"/>
                </a:lnTo>
                <a:lnTo>
                  <a:pt x="20613" y="4002827"/>
                </a:lnTo>
                <a:lnTo>
                  <a:pt x="22410" y="3997392"/>
                </a:lnTo>
                <a:lnTo>
                  <a:pt x="22410" y="3812956"/>
                </a:lnTo>
                <a:lnTo>
                  <a:pt x="20401" y="3799351"/>
                </a:lnTo>
                <a:lnTo>
                  <a:pt x="22410" y="3753450"/>
                </a:lnTo>
                <a:lnTo>
                  <a:pt x="19673" y="3746784"/>
                </a:lnTo>
                <a:lnTo>
                  <a:pt x="22410" y="3701909"/>
                </a:lnTo>
                <a:cubicBezTo>
                  <a:pt x="22023" y="3687048"/>
                  <a:pt x="22634" y="3661297"/>
                  <a:pt x="20086" y="3652741"/>
                </a:cubicBezTo>
                <a:lnTo>
                  <a:pt x="13839" y="3649070"/>
                </a:lnTo>
                <a:lnTo>
                  <a:pt x="13290" y="3638287"/>
                </a:lnTo>
                <a:cubicBezTo>
                  <a:pt x="13769" y="3637498"/>
                  <a:pt x="13370" y="3621952"/>
                  <a:pt x="13410" y="3621311"/>
                </a:cubicBezTo>
                <a:lnTo>
                  <a:pt x="19966" y="3583286"/>
                </a:lnTo>
                <a:lnTo>
                  <a:pt x="16089" y="21355"/>
                </a:lnTo>
                <a:cubicBezTo>
                  <a:pt x="22266" y="10589"/>
                  <a:pt x="23964" y="8856"/>
                  <a:pt x="34619" y="2606"/>
                </a:cubicBezTo>
                <a:lnTo>
                  <a:pt x="49927" y="185"/>
                </a:lnTo>
                <a:cubicBezTo>
                  <a:pt x="228245" y="83"/>
                  <a:pt x="539504" y="31"/>
                  <a:pt x="917193" y="11"/>
                </a:cubicBezTo>
                <a:lnTo>
                  <a:pt x="938319" y="10"/>
                </a:lnTo>
                <a:lnTo>
                  <a:pt x="938338" y="0"/>
                </a:lnTo>
                <a:lnTo>
                  <a:pt x="4365378" y="0"/>
                </a:lnTo>
                <a:cubicBezTo>
                  <a:pt x="4382966" y="50"/>
                  <a:pt x="4397213" y="14294"/>
                  <a:pt x="4397257" y="31881"/>
                </a:cubicBezTo>
                <a:cubicBezTo>
                  <a:pt x="4402571" y="958253"/>
                  <a:pt x="4402570" y="4631875"/>
                  <a:pt x="4397256" y="5558231"/>
                </a:cubicBezTo>
                <a:cubicBezTo>
                  <a:pt x="4397157" y="5575784"/>
                  <a:pt x="4382929" y="5589975"/>
                  <a:pt x="4365377" y="5590021"/>
                </a:cubicBezTo>
                <a:lnTo>
                  <a:pt x="4322085" y="5590021"/>
                </a:lnTo>
                <a:lnTo>
                  <a:pt x="4322083" y="5590022"/>
                </a:lnTo>
                <a:lnTo>
                  <a:pt x="49916" y="5590022"/>
                </a:lnTo>
                <a:cubicBezTo>
                  <a:pt x="34729" y="5589963"/>
                  <a:pt x="22450" y="5581668"/>
                  <a:pt x="22410" y="5571435"/>
                </a:cubicBezTo>
                <a:lnTo>
                  <a:pt x="22410" y="4726767"/>
                </a:lnTo>
                <a:lnTo>
                  <a:pt x="14670" y="4699196"/>
                </a:lnTo>
                <a:cubicBezTo>
                  <a:pt x="15011" y="4683722"/>
                  <a:pt x="19831" y="4680290"/>
                  <a:pt x="22410" y="4670837"/>
                </a:cubicBezTo>
                <a:lnTo>
                  <a:pt x="22410" y="4292925"/>
                </a:lnTo>
                <a:lnTo>
                  <a:pt x="22410" y="4242762"/>
                </a:lnTo>
                <a:lnTo>
                  <a:pt x="14161" y="4214744"/>
                </a:lnTo>
                <a:cubicBezTo>
                  <a:pt x="20757" y="4203473"/>
                  <a:pt x="7860" y="4195229"/>
                  <a:pt x="4708" y="4186098"/>
                </a:cubicBezTo>
                <a:lnTo>
                  <a:pt x="632" y="415849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A ship in the water&#10;&#10;Description automatically generated with low confidence">
            <a:extLst>
              <a:ext uri="{FF2B5EF4-FFF2-40B4-BE49-F238E27FC236}">
                <a16:creationId xmlns:a16="http://schemas.microsoft.com/office/drawing/2014/main" id="{3C4A518C-9598-4C0A-8FAC-2F5FB621CD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 rot="21472266">
            <a:off x="692702" y="764093"/>
            <a:ext cx="6333687" cy="4832642"/>
          </a:xfrm>
          <a:prstGeom prst="rect">
            <a:avLst/>
          </a:prstGeom>
        </p:spPr>
      </p:pic>
      <p:sp>
        <p:nvSpPr>
          <p:cNvPr id="37" name="Freeform: Shape 28">
            <a:extLst>
              <a:ext uri="{FF2B5EF4-FFF2-40B4-BE49-F238E27FC236}">
                <a16:creationId xmlns:a16="http://schemas.microsoft.com/office/drawing/2014/main" id="{F0090A0D-04AE-42BC-AE85-FA2E647F0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55470" y="5035596"/>
            <a:ext cx="444795" cy="1823662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3D2B8-6670-43BF-B2DA-F93358A23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8913" y="3181073"/>
            <a:ext cx="4127174" cy="3263878"/>
          </a:xfrm>
          <a:solidFill>
            <a:schemeClr val="tx1">
              <a:alpha val="4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indent="-228600" algn="ctr"/>
            <a:r>
              <a:rPr lang="en-US" sz="2800" b="1" u="sng" dirty="0">
                <a:solidFill>
                  <a:schemeClr val="bg1"/>
                </a:solidFill>
                <a:latin typeface="Elephant" panose="02020904090505020303" pitchFamily="18" charset="0"/>
                <a:cs typeface="Times New Roman" panose="02020603050405020304" pitchFamily="18" charset="0"/>
              </a:rPr>
              <a:t>GROUP 4</a:t>
            </a:r>
          </a:p>
          <a:p>
            <a:pPr indent="-228600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Aryan Panicker - BS21DMU012</a:t>
            </a:r>
          </a:p>
          <a:p>
            <a:pPr indent="-228600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Anh Viet Doan  - BS21DON043</a:t>
            </a:r>
          </a:p>
          <a:p>
            <a:pPr indent="-228600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 Nguyen - BS21DON020</a:t>
            </a:r>
          </a:p>
          <a:p>
            <a:pPr indent="-228600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 Le Duc - </a:t>
            </a:r>
            <a:r>
              <a:rPr lang="en-GB" sz="2000" b="0" i="0" dirty="0">
                <a:solidFill>
                  <a:srgbClr val="F4F4F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BS21DON032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Geethanjali Dhanish – BS21DON044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4912FC9-6D3C-4857-AD07-669D24A58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DC8BF22-7DAB-434C-9110-00A56AB1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D332D1D-F11A-48A6-8348-E2076D2297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6BAC72E-20B6-4BED-B0BA-5350DB14C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5043DB4-3F92-4F4F-9BA4-A9807D02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47B87C7-D001-496A-9E30-C8FCA73E697C}"/>
              </a:ext>
            </a:extLst>
          </p:cNvPr>
          <p:cNvSpPr txBox="1"/>
          <p:nvPr/>
        </p:nvSpPr>
        <p:spPr>
          <a:xfrm>
            <a:off x="7227605" y="197018"/>
            <a:ext cx="484979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IN" sz="7200" u="sng" dirty="0">
                <a:ln w="0">
                  <a:solidFill>
                    <a:srgbClr val="FFFF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asis MT Pro Black" panose="02040A04050005020304" pitchFamily="18" charset="0"/>
              </a:rPr>
              <a:t>TITANIC</a:t>
            </a:r>
            <a:endParaRPr lang="en-IN" sz="400" u="sng" dirty="0">
              <a:ln w="0">
                <a:solidFill>
                  <a:srgbClr val="FFFF00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masis MT Pro Black" panose="02040A04050005020304" pitchFamily="18" charset="0"/>
            </a:endParaRPr>
          </a:p>
          <a:p>
            <a:pPr algn="ctr"/>
            <a:r>
              <a:rPr lang="en-IN" sz="3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Project</a:t>
            </a:r>
            <a:endParaRPr lang="en-AE" sz="32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89932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3B87-4B96-5DAD-F473-89B0AADB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298" y="935708"/>
            <a:ext cx="10031073" cy="781707"/>
          </a:xfrm>
        </p:spPr>
        <p:txBody>
          <a:bodyPr/>
          <a:lstStyle/>
          <a:p>
            <a:pPr algn="ctr"/>
            <a:r>
              <a:rPr lang="en-IN" i="0" u="sng" dirty="0"/>
              <a:t>CONVERT CATEGORICAL FEATURES</a:t>
            </a:r>
            <a:endParaRPr lang="en-AE" i="0" u="sng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24D040B-EED0-FF7E-DCF5-45334E753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760" y="2895600"/>
            <a:ext cx="9347199" cy="3139440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7184C7AD-F106-0477-5BF7-9F901403B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298" y="2358440"/>
            <a:ext cx="10031073" cy="38798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b="1" dirty="0">
                <a:effectLst/>
                <a:latin typeface="Courier New" panose="02070309020205020404" pitchFamily="49" charset="0"/>
              </a:rPr>
              <a:t>titanic_new = pd.get_dummies(titanic_new,columns = ['Sex','Embarked'])</a:t>
            </a:r>
          </a:p>
          <a:p>
            <a:pPr marL="0" indent="0">
              <a:buNone/>
            </a:pP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04123678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C426-D5E4-DD09-9EF0-A1D777274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4" y="145399"/>
            <a:ext cx="9493249" cy="805180"/>
          </a:xfrm>
        </p:spPr>
        <p:txBody>
          <a:bodyPr/>
          <a:lstStyle/>
          <a:p>
            <a:pPr algn="ctr"/>
            <a:r>
              <a:rPr lang="en-IN" i="0" u="sng"/>
              <a:t>FEATURE ENGINEERING</a:t>
            </a:r>
            <a:endParaRPr lang="en-AE" i="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E7365-A082-663A-BD6C-7CFE8534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568" y="1098744"/>
            <a:ext cx="11284991" cy="195764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b="1" dirty="0">
                <a:effectLst/>
                <a:latin typeface="Courier New" panose="02070309020205020404" pitchFamily="49" charset="0"/>
              </a:rPr>
              <a:t>titanic_new['Title'] = titanic['Name'].apply(lambda x: x[x.find(', ')+2 : x.find('.')])</a:t>
            </a:r>
          </a:p>
          <a:p>
            <a:pPr marL="228600" lvl="1" indent="0">
              <a:buNone/>
            </a:pPr>
            <a:r>
              <a:rPr lang="en-GB" sz="1600" b="1" dirty="0">
                <a:effectLst/>
                <a:latin typeface="Courier New" panose="02070309020205020404" pitchFamily="49" charset="0"/>
              </a:rPr>
              <a:t>titanic_new['Title'].value_counts()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b="1" dirty="0">
                <a:effectLst/>
                <a:latin typeface="Courier New" panose="02070309020205020404" pitchFamily="49" charset="0"/>
              </a:rPr>
              <a:t>titanic.dropna(subset=['Cabin'], inplace = True)</a:t>
            </a:r>
          </a:p>
          <a:p>
            <a:pPr marL="228600" lvl="1" indent="0">
              <a:buNone/>
            </a:pPr>
            <a:r>
              <a:rPr lang="en-GB" sz="1600" b="1" dirty="0">
                <a:effectLst/>
                <a:latin typeface="Courier New" panose="02070309020205020404" pitchFamily="49" charset="0"/>
              </a:rPr>
              <a:t>titanic_new['Cabin_Letter'] = titanic['Cabin'].astype(str).str[0]</a:t>
            </a:r>
          </a:p>
          <a:p>
            <a:pPr marL="228600" lvl="1" indent="0">
              <a:buNone/>
            </a:pPr>
            <a:r>
              <a:rPr lang="en-GB" sz="1600" b="1" dirty="0">
                <a:effectLst/>
                <a:latin typeface="Courier New" panose="02070309020205020404" pitchFamily="49" charset="0"/>
              </a:rPr>
              <a:t>titanic_new['Cabin_Letter'].value_counts()</a:t>
            </a:r>
          </a:p>
          <a:p>
            <a:pPr marL="228600" lvl="1" indent="0">
              <a:buNone/>
            </a:pPr>
            <a:endParaRPr lang="en-GB" sz="1600" b="1" dirty="0"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937644F-0DCE-439C-6964-8A56C4A15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68" y="3204556"/>
            <a:ext cx="4172532" cy="2310232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11" name="Picture 10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9D42C2D0-205E-230E-4A60-87922D882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68" y="5514788"/>
            <a:ext cx="4172532" cy="1343212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8841C0-7C4D-5F60-9BDD-590A3D89E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201" y="2077567"/>
            <a:ext cx="3362794" cy="4780433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98EC8528-E16A-D618-BE32-9B00B414C5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730" y="3204556"/>
            <a:ext cx="3990841" cy="3508045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280135728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3B87-4B96-5DAD-F473-89B0AADB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298" y="935708"/>
            <a:ext cx="10031073" cy="781707"/>
          </a:xfrm>
        </p:spPr>
        <p:txBody>
          <a:bodyPr/>
          <a:lstStyle/>
          <a:p>
            <a:pPr algn="ctr"/>
            <a:r>
              <a:rPr lang="en-IN" i="0" u="sng" dirty="0"/>
              <a:t>CONVERT CATEGORICAL FEATURES</a:t>
            </a:r>
            <a:endParaRPr lang="en-AE" i="0" u="sng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7184C7AD-F106-0477-5BF7-9F901403B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1" y="2358440"/>
            <a:ext cx="11945389" cy="38798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b="1" dirty="0">
                <a:effectLst/>
                <a:latin typeface="Courier New" panose="02070309020205020404" pitchFamily="49" charset="0"/>
              </a:rPr>
              <a:t>titanic_new = pd.get_dummies(titanic_new,columns = ['Sex','Embarked','Title','Cabin_Letter'])</a:t>
            </a:r>
          </a:p>
          <a:p>
            <a:pPr marL="0" indent="0">
              <a:buNone/>
            </a:pPr>
            <a:endParaRPr lang="en-A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9F41C-8594-823F-1FFF-3BA43EFD2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44" y="2882965"/>
            <a:ext cx="11754196" cy="318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3064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97E2-6B8E-39E4-46EB-B75AB1208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216" y="302717"/>
            <a:ext cx="9753599" cy="825500"/>
          </a:xfrm>
        </p:spPr>
        <p:txBody>
          <a:bodyPr/>
          <a:lstStyle/>
          <a:p>
            <a:pPr algn="ctr"/>
            <a:r>
              <a:rPr lang="en-IN" i="0" u="sng" dirty="0"/>
              <a:t>LOGISTIC REGRESSION MODEL</a:t>
            </a:r>
            <a:endParaRPr lang="en-AE" i="0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EE80D-5423-CB87-4B74-B13D51B62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236" y="2114125"/>
            <a:ext cx="6837681" cy="201426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b="1" dirty="0">
                <a:effectLst/>
                <a:latin typeface="Courier New" panose="02070309020205020404" pitchFamily="49" charset="0"/>
              </a:rPr>
              <a:t>from sklearn.model_selection import train_test_split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b="1" dirty="0">
                <a:effectLst/>
                <a:latin typeface="Courier New" panose="02070309020205020404" pitchFamily="49" charset="0"/>
              </a:rPr>
              <a:t>X = titanic_new.drop('Survived', axis = 1)</a:t>
            </a:r>
          </a:p>
          <a:p>
            <a:pPr marL="228600" lvl="1" indent="0">
              <a:buNone/>
            </a:pPr>
            <a:r>
              <a:rPr lang="en-GB" sz="1600" b="1" dirty="0">
                <a:effectLst/>
                <a:latin typeface="Courier New" panose="02070309020205020404" pitchFamily="49" charset="0"/>
              </a:rPr>
              <a:t>y = titanic_new['Survived']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b="1" dirty="0">
                <a:effectLst/>
                <a:latin typeface="Courier New" panose="02070309020205020404" pitchFamily="49" charset="0"/>
              </a:rPr>
              <a:t>X_train, X_test, y_train, y_test = train_test_split (X, y, train_size = 0.7, random_state = 24)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ED43021-D0B1-884E-26FB-F4733604D9D5}"/>
              </a:ext>
            </a:extLst>
          </p:cNvPr>
          <p:cNvSpPr txBox="1">
            <a:spLocks/>
          </p:cNvSpPr>
          <p:nvPr/>
        </p:nvSpPr>
        <p:spPr>
          <a:xfrm>
            <a:off x="142239" y="1335995"/>
            <a:ext cx="5740400" cy="62992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200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STEP 1 : SPLITTING THE DATA</a:t>
            </a:r>
            <a:endParaRPr lang="en-AE" sz="3200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3EC2E36E-CBE3-5B1B-A581-C5AE0D353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924" y="3980310"/>
            <a:ext cx="3432197" cy="2877690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14" name="Picture 13" descr="A picture containing table&#10;&#10;Description automatically generated">
            <a:extLst>
              <a:ext uri="{FF2B5EF4-FFF2-40B4-BE49-F238E27FC236}">
                <a16:creationId xmlns:a16="http://schemas.microsoft.com/office/drawing/2014/main" id="{E0FD3984-3D72-CB8D-CEFF-828BAC1BC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346" y="1390071"/>
            <a:ext cx="5133654" cy="5021003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37900377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97E2-6B8E-39E4-46EB-B75AB1208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275" y="366136"/>
            <a:ext cx="9753599" cy="825500"/>
          </a:xfrm>
        </p:spPr>
        <p:txBody>
          <a:bodyPr/>
          <a:lstStyle/>
          <a:p>
            <a:pPr algn="ctr"/>
            <a:r>
              <a:rPr lang="en-IN" i="0" u="sng" dirty="0"/>
              <a:t>LOGISTIC REGRESSION MODEL</a:t>
            </a:r>
            <a:endParaRPr lang="en-AE" i="0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EE80D-5423-CB87-4B74-B13D51B62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240" y="2393607"/>
            <a:ext cx="7522282" cy="127415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b="1" dirty="0">
                <a:effectLst/>
                <a:latin typeface="Courier New" panose="02070309020205020404" pitchFamily="49" charset="0"/>
              </a:rPr>
              <a:t>from sklearn.linear_model import LogisticRegression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b="1" dirty="0">
                <a:effectLst/>
                <a:latin typeface="Courier New" panose="02070309020205020404" pitchFamily="49" charset="0"/>
              </a:rPr>
              <a:t>model = LogisticRegression(solver = 'lbfgs', max_iter=900)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b="1" dirty="0">
                <a:effectLst/>
                <a:latin typeface="Courier New" panose="02070309020205020404" pitchFamily="49" charset="0"/>
              </a:rPr>
              <a:t>model.fit(X_train, y_train)</a:t>
            </a:r>
          </a:p>
          <a:p>
            <a:pPr marL="0" indent="0">
              <a:buNone/>
            </a:pPr>
            <a:endParaRPr lang="en-GB" b="1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ED43021-D0B1-884E-26FB-F4733604D9D5}"/>
              </a:ext>
            </a:extLst>
          </p:cNvPr>
          <p:cNvSpPr txBox="1">
            <a:spLocks/>
          </p:cNvSpPr>
          <p:nvPr/>
        </p:nvSpPr>
        <p:spPr>
          <a:xfrm>
            <a:off x="142238" y="1501831"/>
            <a:ext cx="6024881" cy="62992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200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STEP 2 : BUILDING THE MODEL</a:t>
            </a:r>
            <a:endParaRPr lang="en-AE" sz="3200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9F3605A-767A-01DD-4A35-4BCE21809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50" y="3764139"/>
            <a:ext cx="5535125" cy="3093861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2CAC71D-5143-34D4-5423-F175770C12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4" b="3980"/>
          <a:stretch/>
        </p:blipFill>
        <p:spPr>
          <a:xfrm>
            <a:off x="6765985" y="3764139"/>
            <a:ext cx="5111055" cy="1902225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271240765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DD778-A327-2502-BE30-A91AF962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5" y="339653"/>
            <a:ext cx="9493249" cy="786962"/>
          </a:xfrm>
        </p:spPr>
        <p:txBody>
          <a:bodyPr/>
          <a:lstStyle/>
          <a:p>
            <a:pPr algn="ctr"/>
            <a:r>
              <a:rPr lang="en-IN" i="0" u="sng" dirty="0"/>
              <a:t>PREDICTION AND EVALUATION</a:t>
            </a:r>
            <a:endParaRPr lang="en-AE" i="0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31DFD-0E38-1836-B309-2E90014770D9}"/>
              </a:ext>
            </a:extLst>
          </p:cNvPr>
          <p:cNvSpPr txBox="1">
            <a:spLocks/>
          </p:cNvSpPr>
          <p:nvPr/>
        </p:nvSpPr>
        <p:spPr>
          <a:xfrm>
            <a:off x="155810" y="1319373"/>
            <a:ext cx="4270749" cy="13093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dirty="0">
                <a:effectLst/>
                <a:latin typeface="Courier New" panose="02070309020205020404" pitchFamily="49" charset="0"/>
              </a:rPr>
              <a:t>y_pred = model.predict(X_test)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dirty="0">
                <a:effectLst/>
                <a:latin typeface="Courier New" panose="02070309020205020404" pitchFamily="49" charset="0"/>
              </a:rPr>
              <a:t>y_pred</a:t>
            </a:r>
            <a:endParaRPr lang="en-GB" b="1" dirty="0">
              <a:latin typeface="Courier New" panose="02070309020205020404" pitchFamily="49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dirty="0">
                <a:effectLst/>
                <a:latin typeface="Courier New" panose="02070309020205020404" pitchFamily="49" charset="0"/>
              </a:rPr>
              <a:t>model.predict_proba(X_test)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b="1" dirty="0">
              <a:latin typeface="Courier New" panose="02070309020205020404" pitchFamily="49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CA38B1E-75C2-FE32-DEDE-0E5533106C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0" r="4879"/>
          <a:stretch/>
        </p:blipFill>
        <p:spPr>
          <a:xfrm>
            <a:off x="5412828" y="1870841"/>
            <a:ext cx="6623362" cy="3258207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0D5E8BA-349B-D6B3-B900-631DCD2CC6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03"/>
          <a:stretch/>
        </p:blipFill>
        <p:spPr>
          <a:xfrm>
            <a:off x="2548689" y="5437578"/>
            <a:ext cx="8671034" cy="1420422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BF0A49-5702-E6B3-9210-0D3BEE0B91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7892" b="37139"/>
          <a:stretch/>
        </p:blipFill>
        <p:spPr>
          <a:xfrm>
            <a:off x="155810" y="2734440"/>
            <a:ext cx="5099362" cy="2570371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307856983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D373E-5AFF-7470-5B4D-CB3C183E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63" y="81186"/>
            <a:ext cx="11861274" cy="1577975"/>
          </a:xfrm>
        </p:spPr>
        <p:txBody>
          <a:bodyPr>
            <a:normAutofit fontScale="90000"/>
          </a:bodyPr>
          <a:lstStyle/>
          <a:p>
            <a:pPr algn="ctr"/>
            <a:r>
              <a:rPr lang="en-IN" i="0" u="sng" dirty="0"/>
              <a:t>ANALYSIS – CONFUSION MATRIX </a:t>
            </a:r>
            <a:r>
              <a:rPr lang="en-IN" u="sng" dirty="0"/>
              <a:t>AND CLASSIFICATION REPORT (WITHOUT FEATURE ENGINEERING)</a:t>
            </a:r>
            <a:endParaRPr lang="en-AE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E627B072-38DE-98FB-A638-D957F9D626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363" y="1966838"/>
                <a:ext cx="6055360" cy="45762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Consolas" panose="020B0609020204030204" pitchFamily="49" charset="0"/>
                  <a:buChar char="+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4008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2296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Consolas" panose="020B0609020204030204" pitchFamily="49" charset="0"/>
                  <a:buChar char="+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00584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Courier New" panose="02070309020205020404" pitchFamily="49" charset="0"/>
                  <a:buChar char="o"/>
                </a:pPr>
                <a:r>
                  <a:rPr lang="en-GB" sz="1700" b="1" dirty="0">
                    <a:effectLst/>
                    <a:latin typeface="Courier New" panose="02070309020205020404" pitchFamily="49" charset="0"/>
                  </a:rPr>
                  <a:t>from sklearn.metrics import confusion_matrix, ConfusionMatrixDisplay, classification_report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GB" sz="1700" b="1" dirty="0">
                    <a:effectLst/>
                    <a:latin typeface="Courier New" panose="02070309020205020404" pitchFamily="49" charset="0"/>
                  </a:rPr>
                  <a:t>print(confusion_matrix(y_test, y_pred))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GB" sz="1700" b="1" dirty="0">
                    <a:effectLst/>
                    <a:latin typeface="Courier New" panose="02070309020205020404" pitchFamily="49" charset="0"/>
                  </a:rPr>
                  <a:t>print(classification_report(y_test, y_pred))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GB" sz="1700" b="1" u="sng" dirty="0">
                    <a:effectLst/>
                    <a:highlight>
                      <a:srgbClr val="FFFF00"/>
                    </a:highlight>
                    <a:latin typeface="Courier New" panose="02070309020205020404" pitchFamily="49" charset="0"/>
                  </a:rPr>
                  <a:t>Inference: (Confusion Matrix)</a:t>
                </a:r>
                <a:endParaRPr lang="en-GB" sz="1700" b="1" u="sng" dirty="0">
                  <a:highlight>
                    <a:srgbClr val="FFFF00"/>
                  </a:highlight>
                  <a:latin typeface="Courier New" panose="02070309020205020404" pitchFamily="49" charset="0"/>
                </a:endParaRPr>
              </a:p>
              <a:p>
                <a:pPr marL="228600" lvl="1" indent="0">
                  <a:buNone/>
                </a:pPr>
                <a:r>
                  <a:rPr lang="en-GB" sz="1700" b="1" i="0" dirty="0">
                    <a:effectLst/>
                    <a:latin typeface="Courier New" panose="02070309020205020404" pitchFamily="49" charset="0"/>
                  </a:rPr>
                  <a:t>True Negative : 156 ; False Positive : 13</a:t>
                </a:r>
              </a:p>
              <a:p>
                <a:pPr marL="228600" lvl="1" indent="0">
                  <a:buNone/>
                </a:pPr>
                <a:r>
                  <a:rPr lang="en-GB" sz="1700" b="1" i="0" dirty="0">
                    <a:effectLst/>
                    <a:latin typeface="Courier New" panose="02070309020205020404" pitchFamily="49" charset="0"/>
                  </a:rPr>
                  <a:t>False Negative : 30 ; True Positive : 68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GB" sz="1700" b="1" u="sng" dirty="0">
                    <a:highlight>
                      <a:srgbClr val="FFFF00"/>
                    </a:highlight>
                    <a:latin typeface="Courier New" panose="02070309020205020404" pitchFamily="49" charset="0"/>
                  </a:rPr>
                  <a:t>Inference: (Classification Report)</a:t>
                </a:r>
                <a:endParaRPr lang="en-GB" sz="1700" b="1" u="sng" dirty="0">
                  <a:effectLst/>
                  <a:highlight>
                    <a:srgbClr val="FFFF00"/>
                  </a:highlight>
                  <a:latin typeface="Courier New" panose="02070309020205020404" pitchFamily="49" charset="0"/>
                </a:endParaRPr>
              </a:p>
              <a:p>
                <a:pPr marL="228600" lvl="1" indent="0">
                  <a:buNone/>
                </a:pPr>
                <a:r>
                  <a:rPr lang="en-GB" sz="1700" b="1" i="0" dirty="0">
                    <a:effectLst/>
                    <a:latin typeface="Courier New" panose="02070309020205020404" pitchFamily="49" charset="0"/>
                  </a:rPr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7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𝑻𝑷</m:t>
                        </m:r>
                      </m:num>
                      <m:den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𝑻𝑷</m:t>
                        </m:r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𝑭𝑷</m:t>
                        </m:r>
                      </m:den>
                    </m:f>
                    <m:r>
                      <a:rPr lang="en-IN" sz="1700" b="1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700" b="1" i="0" dirty="0">
                    <a:effectLst/>
                    <a:latin typeface="Courier New" panose="02070309020205020404" pitchFamily="49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7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700" b="1" i="1" smtClean="0">
                            <a:latin typeface="Cambria Math" panose="02040503050406030204" pitchFamily="18" charset="0"/>
                          </a:rPr>
                          <m:t>𝟔𝟖</m:t>
                        </m:r>
                      </m:num>
                      <m:den>
                        <m:r>
                          <a:rPr lang="en-IN" sz="1700" b="1" i="1" smtClean="0">
                            <a:latin typeface="Cambria Math" panose="02040503050406030204" pitchFamily="18" charset="0"/>
                          </a:rPr>
                          <m:t>𝟔𝟖</m:t>
                        </m:r>
                        <m:r>
                          <a:rPr lang="en-IN" sz="17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1700" b="1" i="1" smtClean="0">
                            <a:latin typeface="Cambria Math" panose="02040503050406030204" pitchFamily="18" charset="0"/>
                          </a:rPr>
                          <m:t>𝟏𝟑</m:t>
                        </m:r>
                      </m:den>
                    </m:f>
                  </m:oMath>
                </a14:m>
                <a:r>
                  <a:rPr lang="en-GB" sz="1700" b="1" i="0" dirty="0">
                    <a:effectLst/>
                    <a:latin typeface="Courier New" panose="02070309020205020404" pitchFamily="49" charset="0"/>
                  </a:rPr>
                  <a:t> = 68/81 = 0.839</a:t>
                </a:r>
              </a:p>
              <a:p>
                <a:pPr marL="228600" lvl="1" indent="0">
                  <a:buNone/>
                </a:pPr>
                <a:r>
                  <a:rPr lang="en-GB" sz="1700" b="1" dirty="0">
                    <a:latin typeface="Courier New" panose="02070309020205020404" pitchFamily="49" charset="0"/>
                  </a:rPr>
                  <a:t>Recall</a:t>
                </a:r>
                <a:r>
                  <a:rPr lang="en-GB" sz="1700" b="1" i="0" dirty="0">
                    <a:effectLst/>
                    <a:latin typeface="Courier New" panose="02070309020205020404" pitchFamily="49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7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𝑻𝑷</m:t>
                        </m:r>
                      </m:num>
                      <m:den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𝑻𝑷</m:t>
                        </m:r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𝑭𝑵</m:t>
                        </m:r>
                      </m:den>
                    </m:f>
                    <m:r>
                      <a:rPr lang="en-IN" sz="1700" b="1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700" b="1" i="0" dirty="0">
                    <a:effectLst/>
                    <a:latin typeface="Courier New" panose="02070309020205020404" pitchFamily="49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7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700" b="1" i="1" smtClean="0">
                            <a:latin typeface="Cambria Math" panose="02040503050406030204" pitchFamily="18" charset="0"/>
                          </a:rPr>
                          <m:t>𝟔𝟖</m:t>
                        </m:r>
                      </m:num>
                      <m:den>
                        <m:r>
                          <a:rPr lang="en-IN" sz="1700" b="1" i="1" smtClean="0">
                            <a:latin typeface="Cambria Math" panose="02040503050406030204" pitchFamily="18" charset="0"/>
                          </a:rPr>
                          <m:t>𝟔𝟖</m:t>
                        </m:r>
                        <m:r>
                          <a:rPr lang="en-IN" sz="17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1700" b="1" i="1" smtClean="0">
                            <a:latin typeface="Cambria Math" panose="02040503050406030204" pitchFamily="18" charset="0"/>
                          </a:rPr>
                          <m:t>𝟑𝟎</m:t>
                        </m:r>
                      </m:den>
                    </m:f>
                  </m:oMath>
                </a14:m>
                <a:r>
                  <a:rPr lang="en-GB" sz="1700" b="1" i="0" dirty="0">
                    <a:effectLst/>
                    <a:latin typeface="Courier New" panose="02070309020205020404" pitchFamily="49" charset="0"/>
                  </a:rPr>
                  <a:t> = 68/98 = 0.693</a:t>
                </a:r>
              </a:p>
              <a:p>
                <a:pPr marL="228600" lvl="1" indent="0">
                  <a:buNone/>
                </a:pPr>
                <a:r>
                  <a:rPr lang="en-GB" sz="1700" b="1" i="0" dirty="0">
                    <a:effectLst/>
                    <a:latin typeface="Courier New" panose="02070309020205020404" pitchFamily="49" charset="0"/>
                  </a:rPr>
                  <a:t>Assuming P = R (equal importance), </a:t>
                </a:r>
                <a14:m>
                  <m:oMath xmlns:m="http://schemas.openxmlformats.org/officeDocument/2006/math">
                    <m:r>
                      <a:rPr lang="en-GB" sz="1700" b="1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IN" sz="1700" b="1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1700" b="1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IN" sz="1700" b="1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IN" sz="1700" b="1" i="0" dirty="0">
                  <a:effectLst/>
                  <a:latin typeface="Courier New" panose="02070309020205020404" pitchFamily="49" charset="0"/>
                  <a:ea typeface="Cambria Math" panose="02040503050406030204" pitchFamily="18" charset="0"/>
                </a:endParaRPr>
              </a:p>
              <a:p>
                <a:pPr marL="228600" lvl="1" indent="0">
                  <a:buNone/>
                </a:pPr>
                <a:r>
                  <a:rPr lang="en-GB" sz="1700" b="1" dirty="0">
                    <a:latin typeface="Courier New" panose="02070309020205020404" pitchFamily="49" charset="0"/>
                  </a:rPr>
                  <a:t>F1-score = 2*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7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𝑹</m:t>
                        </m:r>
                      </m:num>
                      <m:den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𝑹</m:t>
                        </m:r>
                      </m:den>
                    </m:f>
                  </m:oMath>
                </a14:m>
                <a:r>
                  <a:rPr lang="en-GB" sz="1700" b="1" i="0" dirty="0">
                    <a:effectLst/>
                    <a:latin typeface="Courier New" panose="02070309020205020404" pitchFamily="49" charset="0"/>
                  </a:rPr>
                  <a:t> = 2*0.378 = 0.757</a:t>
                </a:r>
                <a:endParaRPr lang="en-GB" sz="1600" b="1" i="0" u="sng" dirty="0">
                  <a:effectLst/>
                  <a:latin typeface="Courier New" panose="02070309020205020404" pitchFamily="49" charset="0"/>
                </a:endParaRPr>
              </a:p>
              <a:p>
                <a:pPr marL="228600" lvl="1" indent="0">
                  <a:buNone/>
                </a:pPr>
                <a:endParaRPr lang="en-GB" sz="1600" b="1" i="0" dirty="0">
                  <a:effectLst/>
                  <a:latin typeface="Courier New" panose="02070309020205020404" pitchFamily="49" charset="0"/>
                </a:endParaRPr>
              </a:p>
              <a:p>
                <a:pPr marL="228600" lvl="1" indent="0">
                  <a:buNone/>
                </a:pPr>
                <a:endParaRPr lang="en-GB" sz="1600" b="1" dirty="0">
                  <a:latin typeface="Courier New" panose="02070309020205020404" pitchFamily="49" charset="0"/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:endParaRPr lang="en-GB" b="0" dirty="0">
                  <a:solidFill>
                    <a:srgbClr val="D4D4D4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GB" b="1" dirty="0"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E627B072-38DE-98FB-A638-D957F9D62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63" y="1966838"/>
                <a:ext cx="6055360" cy="4576202"/>
              </a:xfrm>
              <a:prstGeom prst="rect">
                <a:avLst/>
              </a:prstGeom>
              <a:blipFill>
                <a:blip r:embed="rId3"/>
                <a:stretch>
                  <a:fillRect l="-302" b="-3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BFA9213-3972-27D0-8E8B-77797DBF84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202" y="1904515"/>
            <a:ext cx="5335435" cy="3063725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9" name="Picture 8" descr="Calendar&#10;&#10;Description automatically generated">
            <a:extLst>
              <a:ext uri="{FF2B5EF4-FFF2-40B4-BE49-F238E27FC236}">
                <a16:creationId xmlns:a16="http://schemas.microsoft.com/office/drawing/2014/main" id="{580A3BF8-9FFA-ADBB-921A-3BAC67BF58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202" y="4968240"/>
            <a:ext cx="5335435" cy="1889760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389858910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D373E-5AFF-7470-5B4D-CB3C183E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63" y="81186"/>
            <a:ext cx="11861274" cy="1577975"/>
          </a:xfrm>
        </p:spPr>
        <p:txBody>
          <a:bodyPr>
            <a:normAutofit fontScale="90000"/>
          </a:bodyPr>
          <a:lstStyle/>
          <a:p>
            <a:pPr algn="ctr"/>
            <a:r>
              <a:rPr lang="en-IN" i="0" u="sng" dirty="0"/>
              <a:t>ANALYSIS – CONFUSION MATRIX </a:t>
            </a:r>
            <a:r>
              <a:rPr lang="en-IN" u="sng" dirty="0"/>
              <a:t>AND CLASSIFICATION REPORT (WITH FEATURE ENGINEERING)</a:t>
            </a:r>
            <a:endParaRPr lang="en-AE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E627B072-38DE-98FB-A638-D957F9D626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363" y="1966838"/>
                <a:ext cx="6055360" cy="45762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Consolas" panose="020B0609020204030204" pitchFamily="49" charset="0"/>
                  <a:buChar char="+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4008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2296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Consolas" panose="020B0609020204030204" pitchFamily="49" charset="0"/>
                  <a:buChar char="+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00584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Courier New" panose="02070309020205020404" pitchFamily="49" charset="0"/>
                  <a:buChar char="o"/>
                </a:pPr>
                <a:r>
                  <a:rPr lang="en-GB" sz="1700" b="1" dirty="0">
                    <a:effectLst/>
                    <a:latin typeface="Courier New" panose="02070309020205020404" pitchFamily="49" charset="0"/>
                  </a:rPr>
                  <a:t>from sklearn.metrics import confusion_matrix, ConfusionMatrixDisplay, classification_report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GB" sz="1700" b="1" dirty="0">
                    <a:effectLst/>
                    <a:latin typeface="Courier New" panose="02070309020205020404" pitchFamily="49" charset="0"/>
                  </a:rPr>
                  <a:t>print(confusion_matrix(y_test, y_pred))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GB" sz="1700" b="1" dirty="0">
                    <a:effectLst/>
                    <a:latin typeface="Courier New" panose="02070309020205020404" pitchFamily="49" charset="0"/>
                  </a:rPr>
                  <a:t>print(classification_report(y_test, y_pred))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GB" sz="1700" b="1" u="sng" dirty="0">
                    <a:effectLst/>
                    <a:highlight>
                      <a:srgbClr val="FFFF00"/>
                    </a:highlight>
                    <a:latin typeface="Courier New" panose="02070309020205020404" pitchFamily="49" charset="0"/>
                  </a:rPr>
                  <a:t>Inference: (Confusion Matrix)</a:t>
                </a:r>
                <a:endParaRPr lang="en-GB" sz="1700" b="1" u="sng" dirty="0">
                  <a:highlight>
                    <a:srgbClr val="FFFF00"/>
                  </a:highlight>
                  <a:latin typeface="Courier New" panose="02070309020205020404" pitchFamily="49" charset="0"/>
                </a:endParaRPr>
              </a:p>
              <a:p>
                <a:pPr marL="228600" lvl="1" indent="0">
                  <a:buNone/>
                </a:pPr>
                <a:r>
                  <a:rPr lang="en-GB" sz="1700" b="1" i="0" dirty="0">
                    <a:effectLst/>
                    <a:latin typeface="Courier New" panose="02070309020205020404" pitchFamily="49" charset="0"/>
                  </a:rPr>
                  <a:t>True Negative : 154 ; False Positive : 15</a:t>
                </a:r>
              </a:p>
              <a:p>
                <a:pPr marL="228600" lvl="1" indent="0">
                  <a:buNone/>
                </a:pPr>
                <a:r>
                  <a:rPr lang="en-GB" sz="1700" b="1" i="0" dirty="0">
                    <a:effectLst/>
                    <a:latin typeface="Courier New" panose="02070309020205020404" pitchFamily="49" charset="0"/>
                  </a:rPr>
                  <a:t>False Negative : </a:t>
                </a:r>
                <a:r>
                  <a:rPr lang="en-GB" sz="1700" b="1" dirty="0">
                    <a:latin typeface="Courier New" panose="02070309020205020404" pitchFamily="49" charset="0"/>
                  </a:rPr>
                  <a:t>24</a:t>
                </a:r>
                <a:r>
                  <a:rPr lang="en-GB" sz="1700" b="1" i="0" dirty="0">
                    <a:effectLst/>
                    <a:latin typeface="Courier New" panose="02070309020205020404" pitchFamily="49" charset="0"/>
                  </a:rPr>
                  <a:t> ; True Positive : </a:t>
                </a:r>
                <a:r>
                  <a:rPr lang="en-GB" sz="1700" b="1" dirty="0">
                    <a:latin typeface="Courier New" panose="02070309020205020404" pitchFamily="49" charset="0"/>
                  </a:rPr>
                  <a:t>74</a:t>
                </a:r>
                <a:endParaRPr lang="en-GB" sz="1700" b="1" i="0" dirty="0">
                  <a:effectLst/>
                  <a:latin typeface="Courier New" panose="02070309020205020404" pitchFamily="49" charset="0"/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GB" sz="1700" b="1" u="sng" dirty="0">
                    <a:highlight>
                      <a:srgbClr val="FFFF00"/>
                    </a:highlight>
                    <a:latin typeface="Courier New" panose="02070309020205020404" pitchFamily="49" charset="0"/>
                  </a:rPr>
                  <a:t>Inference: (Classification Report)</a:t>
                </a:r>
                <a:endParaRPr lang="en-GB" sz="1700" b="1" u="sng" dirty="0">
                  <a:effectLst/>
                  <a:highlight>
                    <a:srgbClr val="FFFF00"/>
                  </a:highlight>
                  <a:latin typeface="Courier New" panose="02070309020205020404" pitchFamily="49" charset="0"/>
                </a:endParaRPr>
              </a:p>
              <a:p>
                <a:pPr marL="228600" lvl="1" indent="0">
                  <a:buNone/>
                </a:pPr>
                <a:r>
                  <a:rPr lang="en-GB" sz="1700" b="1" i="0" dirty="0">
                    <a:effectLst/>
                    <a:latin typeface="Courier New" panose="02070309020205020404" pitchFamily="49" charset="0"/>
                  </a:rPr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7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𝑻𝑷</m:t>
                        </m:r>
                      </m:num>
                      <m:den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𝑻𝑷</m:t>
                        </m:r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𝑭𝑷</m:t>
                        </m:r>
                      </m:den>
                    </m:f>
                    <m:r>
                      <a:rPr lang="en-IN" sz="1700" b="1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700" b="1" i="0" dirty="0">
                    <a:effectLst/>
                    <a:latin typeface="Courier New" panose="02070309020205020404" pitchFamily="49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7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700" b="1" i="1" smtClean="0">
                            <a:latin typeface="Cambria Math" panose="02040503050406030204" pitchFamily="18" charset="0"/>
                          </a:rPr>
                          <m:t>𝟕𝟒</m:t>
                        </m:r>
                      </m:num>
                      <m:den>
                        <m:r>
                          <a:rPr lang="en-IN" sz="1700" b="1" i="1" smtClean="0">
                            <a:latin typeface="Cambria Math" panose="02040503050406030204" pitchFamily="18" charset="0"/>
                          </a:rPr>
                          <m:t>𝟕𝟒</m:t>
                        </m:r>
                        <m:r>
                          <a:rPr lang="en-IN" sz="17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1700" b="1" i="1" smtClean="0">
                            <a:latin typeface="Cambria Math" panose="02040503050406030204" pitchFamily="18" charset="0"/>
                          </a:rPr>
                          <m:t>𝟏𝟓</m:t>
                        </m:r>
                      </m:den>
                    </m:f>
                  </m:oMath>
                </a14:m>
                <a:r>
                  <a:rPr lang="en-GB" sz="1700" b="1" i="0" dirty="0"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en-GB" sz="1700" b="1" dirty="0">
                    <a:latin typeface="Courier New" panose="02070309020205020404" pitchFamily="49" charset="0"/>
                  </a:rPr>
                  <a:t>74</a:t>
                </a:r>
                <a:r>
                  <a:rPr lang="en-GB" sz="1700" b="1" i="0" dirty="0">
                    <a:effectLst/>
                    <a:latin typeface="Courier New" panose="02070309020205020404" pitchFamily="49" charset="0"/>
                  </a:rPr>
                  <a:t>/89 = 0.831</a:t>
                </a:r>
              </a:p>
              <a:p>
                <a:pPr marL="228600" lvl="1" indent="0">
                  <a:buNone/>
                </a:pPr>
                <a:r>
                  <a:rPr lang="en-GB" sz="1700" b="1" dirty="0">
                    <a:latin typeface="Courier New" panose="02070309020205020404" pitchFamily="49" charset="0"/>
                  </a:rPr>
                  <a:t>Recall</a:t>
                </a:r>
                <a:r>
                  <a:rPr lang="en-GB" sz="1700" b="1" i="0" dirty="0">
                    <a:effectLst/>
                    <a:latin typeface="Courier New" panose="02070309020205020404" pitchFamily="49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7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𝑻𝑷</m:t>
                        </m:r>
                      </m:num>
                      <m:den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𝑻𝑷</m:t>
                        </m:r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𝑭𝑵</m:t>
                        </m:r>
                      </m:den>
                    </m:f>
                    <m:r>
                      <a:rPr lang="en-IN" sz="1700" b="1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700" b="1" i="0" dirty="0">
                    <a:effectLst/>
                    <a:latin typeface="Courier New" panose="02070309020205020404" pitchFamily="49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7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700" b="1" i="1" smtClean="0">
                            <a:latin typeface="Cambria Math" panose="02040503050406030204" pitchFamily="18" charset="0"/>
                          </a:rPr>
                          <m:t>𝟕𝟒</m:t>
                        </m:r>
                      </m:num>
                      <m:den>
                        <m:r>
                          <a:rPr lang="en-IN" sz="1700" b="1" i="1" smtClean="0">
                            <a:latin typeface="Cambria Math" panose="02040503050406030204" pitchFamily="18" charset="0"/>
                          </a:rPr>
                          <m:t>𝟕𝟒</m:t>
                        </m:r>
                        <m:r>
                          <a:rPr lang="en-IN" sz="17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1700" b="1" i="1" smtClean="0">
                            <a:latin typeface="Cambria Math" panose="02040503050406030204" pitchFamily="18" charset="0"/>
                          </a:rPr>
                          <m:t>𝟐𝟒</m:t>
                        </m:r>
                      </m:den>
                    </m:f>
                  </m:oMath>
                </a14:m>
                <a:r>
                  <a:rPr lang="en-GB" sz="1700" b="1" i="0" dirty="0"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en-GB" sz="1700" b="1" dirty="0">
                    <a:latin typeface="Courier New" panose="02070309020205020404" pitchFamily="49" charset="0"/>
                  </a:rPr>
                  <a:t>74</a:t>
                </a:r>
                <a:r>
                  <a:rPr lang="en-GB" sz="1700" b="1" i="0" dirty="0">
                    <a:effectLst/>
                    <a:latin typeface="Courier New" panose="02070309020205020404" pitchFamily="49" charset="0"/>
                  </a:rPr>
                  <a:t>/98 = 0.755</a:t>
                </a:r>
              </a:p>
              <a:p>
                <a:pPr marL="228600" lvl="1" indent="0">
                  <a:buNone/>
                </a:pPr>
                <a:r>
                  <a:rPr lang="en-GB" sz="1700" b="1" i="0" dirty="0">
                    <a:effectLst/>
                    <a:latin typeface="Courier New" panose="02070309020205020404" pitchFamily="49" charset="0"/>
                  </a:rPr>
                  <a:t>Assuming P = R (equal importance), </a:t>
                </a:r>
                <a14:m>
                  <m:oMath xmlns:m="http://schemas.openxmlformats.org/officeDocument/2006/math">
                    <m:r>
                      <a:rPr lang="en-GB" sz="1700" b="1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IN" sz="1700" b="1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1700" b="1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IN" sz="1700" b="1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IN" sz="1700" b="1" i="0" dirty="0">
                  <a:effectLst/>
                  <a:latin typeface="Courier New" panose="02070309020205020404" pitchFamily="49" charset="0"/>
                  <a:ea typeface="Cambria Math" panose="02040503050406030204" pitchFamily="18" charset="0"/>
                </a:endParaRPr>
              </a:p>
              <a:p>
                <a:pPr marL="228600" lvl="1" indent="0">
                  <a:buNone/>
                </a:pPr>
                <a:r>
                  <a:rPr lang="en-GB" sz="1700" b="1" dirty="0">
                    <a:latin typeface="Courier New" panose="02070309020205020404" pitchFamily="49" charset="0"/>
                  </a:rPr>
                  <a:t>F1-score = 2*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7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𝑹</m:t>
                        </m:r>
                      </m:num>
                      <m:den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1700" b="1" i="1" smtClean="0">
                            <a:effectLst/>
                            <a:latin typeface="Cambria Math" panose="02040503050406030204" pitchFamily="18" charset="0"/>
                          </a:rPr>
                          <m:t>𝑹</m:t>
                        </m:r>
                      </m:den>
                    </m:f>
                  </m:oMath>
                </a14:m>
                <a:r>
                  <a:rPr lang="en-GB" sz="1700" b="1" i="0" dirty="0">
                    <a:effectLst/>
                    <a:latin typeface="Courier New" panose="02070309020205020404" pitchFamily="49" charset="0"/>
                  </a:rPr>
                  <a:t> = 2*0.396 = 0.793</a:t>
                </a:r>
                <a:endParaRPr lang="en-GB" sz="1600" b="1" i="0" u="sng" dirty="0">
                  <a:effectLst/>
                  <a:latin typeface="Courier New" panose="02070309020205020404" pitchFamily="49" charset="0"/>
                </a:endParaRPr>
              </a:p>
              <a:p>
                <a:pPr marL="228600" lvl="1" indent="0">
                  <a:buNone/>
                </a:pPr>
                <a:endParaRPr lang="en-GB" sz="1600" b="1" i="0" dirty="0">
                  <a:effectLst/>
                  <a:latin typeface="Courier New" panose="02070309020205020404" pitchFamily="49" charset="0"/>
                </a:endParaRPr>
              </a:p>
              <a:p>
                <a:pPr marL="228600" lvl="1" indent="0">
                  <a:buNone/>
                </a:pPr>
                <a:endParaRPr lang="en-GB" sz="1600" b="1" dirty="0">
                  <a:latin typeface="Courier New" panose="02070309020205020404" pitchFamily="49" charset="0"/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:endParaRPr lang="en-GB" b="0" dirty="0">
                  <a:solidFill>
                    <a:srgbClr val="D4D4D4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GB" b="1" dirty="0"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E627B072-38DE-98FB-A638-D957F9D62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63" y="1966838"/>
                <a:ext cx="6055360" cy="4576202"/>
              </a:xfrm>
              <a:prstGeom prst="rect">
                <a:avLst/>
              </a:prstGeom>
              <a:blipFill>
                <a:blip r:embed="rId3"/>
                <a:stretch>
                  <a:fillRect l="-302" b="-3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text, device, meter&#10;&#10;Description automatically generated">
            <a:extLst>
              <a:ext uri="{FF2B5EF4-FFF2-40B4-BE49-F238E27FC236}">
                <a16:creationId xmlns:a16="http://schemas.microsoft.com/office/drawing/2014/main" id="{89F02E0A-A356-5B5C-36F9-261811A35A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346" y="4968240"/>
            <a:ext cx="5335435" cy="1889760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9F1FC8E9-BDC7-A6AD-9F77-5CA1CF0D10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346" y="1904515"/>
            <a:ext cx="5326579" cy="3063725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289127726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5533-FF14-C6A1-C9F9-A78499107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595" y="1219200"/>
            <a:ext cx="10174765" cy="886460"/>
          </a:xfrm>
        </p:spPr>
        <p:txBody>
          <a:bodyPr/>
          <a:lstStyle/>
          <a:p>
            <a:pPr algn="ctr"/>
            <a:r>
              <a:rPr lang="en-IN" i="0" u="sng" dirty="0"/>
              <a:t>MEMBERS CONTRIBUTION</a:t>
            </a:r>
            <a:endParaRPr lang="en-AE" i="0" u="sn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71ADB5-F0DF-9E40-98BA-BAC619C57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78114"/>
              </p:ext>
            </p:extLst>
          </p:nvPr>
        </p:nvGraphicFramePr>
        <p:xfrm>
          <a:off x="649323" y="2758210"/>
          <a:ext cx="10893354" cy="3032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74851">
                  <a:extLst>
                    <a:ext uri="{9D8B030D-6E8A-4147-A177-3AD203B41FA5}">
                      <a16:colId xmlns:a16="http://schemas.microsoft.com/office/drawing/2014/main" val="1956269477"/>
                    </a:ext>
                  </a:extLst>
                </a:gridCol>
                <a:gridCol w="2877146">
                  <a:extLst>
                    <a:ext uri="{9D8B030D-6E8A-4147-A177-3AD203B41FA5}">
                      <a16:colId xmlns:a16="http://schemas.microsoft.com/office/drawing/2014/main" val="1694926513"/>
                    </a:ext>
                  </a:extLst>
                </a:gridCol>
                <a:gridCol w="5290932">
                  <a:extLst>
                    <a:ext uri="{9D8B030D-6E8A-4147-A177-3AD203B41FA5}">
                      <a16:colId xmlns:a16="http://schemas.microsoft.com/office/drawing/2014/main" val="1013743440"/>
                    </a:ext>
                  </a:extLst>
                </a:gridCol>
                <a:gridCol w="1950425">
                  <a:extLst>
                    <a:ext uri="{9D8B030D-6E8A-4147-A177-3AD203B41FA5}">
                      <a16:colId xmlns:a16="http://schemas.microsoft.com/office/drawing/2014/main" val="2166792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S.No</a:t>
                      </a:r>
                      <a:endParaRPr lang="en-AE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Name</a:t>
                      </a:r>
                      <a:endParaRPr lang="en-AE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Contribution</a:t>
                      </a:r>
                      <a:endParaRPr lang="en-AE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Slide Nos.</a:t>
                      </a:r>
                      <a:endParaRPr lang="en-AE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228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</a:t>
                      </a:r>
                      <a:endParaRPr lang="en-A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Aryan Panicker </a:t>
                      </a:r>
                      <a:endParaRPr lang="en-A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Exploratory Data Analysis, </a:t>
                      </a:r>
                    </a:p>
                    <a:p>
                      <a:r>
                        <a:rPr lang="en-IN" dirty="0"/>
                        <a:t>Data Visualization</a:t>
                      </a:r>
                      <a:endParaRPr lang="en-A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4 - 6</a:t>
                      </a:r>
                      <a:endParaRPr lang="en-A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52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</a:t>
                      </a:r>
                      <a:endParaRPr lang="en-A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Anh Viet Doan </a:t>
                      </a:r>
                      <a:endParaRPr lang="en-A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Missing Data Handling, Data Cleaning </a:t>
                      </a:r>
                      <a:endParaRPr lang="en-A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7 - 9</a:t>
                      </a:r>
                      <a:endParaRPr lang="en-A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55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3.</a:t>
                      </a:r>
                      <a:endParaRPr lang="en-A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Bang Nguyen </a:t>
                      </a:r>
                      <a:endParaRPr lang="en-A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Building Logistic Regression Model, </a:t>
                      </a:r>
                    </a:p>
                    <a:p>
                      <a:r>
                        <a:rPr lang="en-IN" dirty="0"/>
                        <a:t>Model Prediction and Evaluation</a:t>
                      </a:r>
                      <a:endParaRPr lang="en-A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13 - 15</a:t>
                      </a:r>
                      <a:endParaRPr lang="en-A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65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</a:t>
                      </a:r>
                      <a:endParaRPr lang="en-A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Duy Le Duc </a:t>
                      </a:r>
                      <a:endParaRPr lang="en-A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Feature Engineering, Categorical Data </a:t>
                      </a:r>
                      <a:endParaRPr lang="en-A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10 - 12</a:t>
                      </a:r>
                      <a:endParaRPr lang="en-A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76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</a:t>
                      </a:r>
                      <a:endParaRPr lang="en-A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Geethanjali Dhanish </a:t>
                      </a:r>
                      <a:endParaRPr lang="en-A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Introduction, Analysis of Confusion Matrix and Classification Report </a:t>
                      </a:r>
                      <a:endParaRPr lang="en-A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 – 3, 16 - 17</a:t>
                      </a:r>
                      <a:endParaRPr lang="en-A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013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37384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4889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63B3-F79B-262E-1EA5-615FC2C44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2" y="402243"/>
            <a:ext cx="9493249" cy="835660"/>
          </a:xfrm>
        </p:spPr>
        <p:txBody>
          <a:bodyPr/>
          <a:lstStyle/>
          <a:p>
            <a:pPr algn="ctr"/>
            <a:r>
              <a:rPr lang="en-IN" i="0" u="sng" dirty="0"/>
              <a:t>INTRODUCTION</a:t>
            </a:r>
            <a:endParaRPr lang="en-AE" i="0" u="sng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F6222FD-5204-5BF0-764B-3784D70B57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698474"/>
              </p:ext>
            </p:extLst>
          </p:nvPr>
        </p:nvGraphicFramePr>
        <p:xfrm>
          <a:off x="123683" y="4821382"/>
          <a:ext cx="11944625" cy="1903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BE20950-264B-949B-AA29-678165DF0190}"/>
              </a:ext>
            </a:extLst>
          </p:cNvPr>
          <p:cNvSpPr txBox="1">
            <a:spLocks/>
          </p:cNvSpPr>
          <p:nvPr/>
        </p:nvSpPr>
        <p:spPr>
          <a:xfrm>
            <a:off x="2561704" y="1549045"/>
            <a:ext cx="7068591" cy="19036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GB" b="1" u="sng" dirty="0">
                <a:highlight>
                  <a:srgbClr val="FFFF00"/>
                </a:highlight>
                <a:latin typeface="Courier New" panose="02070309020205020404" pitchFamily="49" charset="0"/>
              </a:rPr>
              <a:t>GIVEN :</a:t>
            </a:r>
            <a:r>
              <a:rPr lang="en-GB" b="1" dirty="0">
                <a:latin typeface="Courier New" panose="02070309020205020404" pitchFamily="49" charset="0"/>
              </a:rPr>
              <a:t> titanic_train.csv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b="1" u="sng" dirty="0">
                <a:highlight>
                  <a:srgbClr val="FFFF00"/>
                </a:highlight>
                <a:latin typeface="Courier New" panose="02070309020205020404" pitchFamily="49" charset="0"/>
              </a:rPr>
              <a:t>To Predict :</a:t>
            </a:r>
            <a:r>
              <a:rPr lang="en-GB" b="1" dirty="0">
                <a:latin typeface="Courier New" panose="02070309020205020404" pitchFamily="49" charset="0"/>
              </a:rPr>
              <a:t> whether the passenger will Survive or Not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b="1" u="sng" dirty="0">
                <a:highlight>
                  <a:srgbClr val="FFFF00"/>
                </a:highlight>
                <a:latin typeface="Courier New" panose="02070309020205020404" pitchFamily="49" charset="0"/>
              </a:rPr>
              <a:t>According to the data given :</a:t>
            </a:r>
            <a:r>
              <a:rPr lang="en-GB" b="1" u="sng" dirty="0">
                <a:latin typeface="Courier New" panose="02070309020205020404" pitchFamily="49" charset="0"/>
              </a:rPr>
              <a:t> </a:t>
            </a:r>
          </a:p>
          <a:p>
            <a:pPr marL="228600" lvl="1" indent="0">
              <a:buNone/>
            </a:pPr>
            <a:r>
              <a:rPr lang="en-GB" sz="1600" b="1" dirty="0">
                <a:latin typeface="Courier New" panose="02070309020205020404" pitchFamily="49" charset="0"/>
              </a:rPr>
              <a:t>Not Survived = 0 [negative]</a:t>
            </a:r>
          </a:p>
          <a:p>
            <a:pPr marL="228600" lvl="1" indent="0">
              <a:buNone/>
            </a:pPr>
            <a:r>
              <a:rPr lang="en-GB" sz="1600" b="1" dirty="0">
                <a:latin typeface="Courier New" panose="02070309020205020404" pitchFamily="49" charset="0"/>
              </a:rPr>
              <a:t>Survived = 1 [positive]</a:t>
            </a:r>
          </a:p>
          <a:p>
            <a:pPr marL="228600" lvl="1" indent="0">
              <a:buNone/>
            </a:pPr>
            <a:endParaRPr lang="en-GB" sz="1600" b="1" dirty="0">
              <a:latin typeface="Courier New" panose="02070309020205020404" pitchFamily="49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74A2DF6-BC9E-3FC6-A48F-031ED01E2924}"/>
              </a:ext>
            </a:extLst>
          </p:cNvPr>
          <p:cNvSpPr txBox="1">
            <a:spLocks/>
          </p:cNvSpPr>
          <p:nvPr/>
        </p:nvSpPr>
        <p:spPr>
          <a:xfrm>
            <a:off x="3083552" y="4069548"/>
            <a:ext cx="6024881" cy="62992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200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TOPICS TO BE COVERED</a:t>
            </a:r>
            <a:endParaRPr lang="en-AE" sz="3200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7977811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5EA9-C67D-0416-EC5E-230E7E308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440" y="583307"/>
            <a:ext cx="9469120" cy="837257"/>
          </a:xfrm>
        </p:spPr>
        <p:txBody>
          <a:bodyPr/>
          <a:lstStyle/>
          <a:p>
            <a:pPr algn="ctr"/>
            <a:r>
              <a:rPr lang="en-IN" i="0" u="sng" dirty="0"/>
              <a:t>INITIAL STEPS (DATAFRAME CREATION)</a:t>
            </a:r>
            <a:endParaRPr lang="en-AE" i="0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13A90-66F4-BB0D-92AC-4E67A8246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1859280"/>
            <a:ext cx="4287520" cy="629921"/>
          </a:xfrm>
          <a:solidFill>
            <a:schemeClr val="tx1">
              <a:alpha val="4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algn="ctr"/>
            <a:r>
              <a:rPr lang="en-IN" sz="3200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LIBRARIES IMPORTED</a:t>
            </a:r>
            <a:endParaRPr lang="en-AE" sz="3200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901AD-F95B-FE0A-8503-98DE12A78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198" y="2715388"/>
            <a:ext cx="4287522" cy="1653413"/>
          </a:xfrm>
          <a:noFill/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b="1" dirty="0">
                <a:effectLst/>
                <a:latin typeface="Courier New" panose="02070309020205020404" pitchFamily="49" charset="0"/>
              </a:rPr>
              <a:t>import numpy as np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b="1" dirty="0">
                <a:effectLst/>
                <a:latin typeface="Courier New" panose="02070309020205020404" pitchFamily="49" charset="0"/>
              </a:rPr>
              <a:t>import pandas as pd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b="1" dirty="0">
                <a:effectLst/>
                <a:latin typeface="Courier New" panose="02070309020205020404" pitchFamily="49" charset="0"/>
              </a:rPr>
              <a:t>import matplotlib.pyplot as plt</a:t>
            </a:r>
          </a:p>
          <a:p>
            <a:pPr marL="228600" lvl="1" indent="0">
              <a:buNone/>
            </a:pPr>
            <a:r>
              <a:rPr lang="en-GB" sz="1600" b="1" dirty="0">
                <a:effectLst/>
                <a:latin typeface="Courier New" panose="02070309020205020404" pitchFamily="49" charset="0"/>
              </a:rPr>
              <a:t>%matplotlib inline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b="1" dirty="0">
                <a:effectLst/>
                <a:latin typeface="Courier New" panose="02070309020205020404" pitchFamily="49" charset="0"/>
              </a:rPr>
              <a:t>import seaborn as sns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31C22-AB83-189C-652E-55791C5EE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16275" y="1859280"/>
            <a:ext cx="5677885" cy="1057758"/>
          </a:xfrm>
          <a:solidFill>
            <a:schemeClr val="tx1">
              <a:alpha val="4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algn="ctr"/>
            <a:r>
              <a:rPr lang="en-IN" sz="3200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Read CSV File and Display Dataframe</a:t>
            </a:r>
            <a:endParaRPr lang="en-AE" sz="3200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1525B2-6A03-CFC0-9AE6-727011BFC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16275" y="3063531"/>
            <a:ext cx="5677885" cy="877432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b="1" dirty="0">
                <a:effectLst/>
                <a:latin typeface="Courier New" panose="02070309020205020404" pitchFamily="49" charset="0"/>
              </a:rPr>
              <a:t>titanic = pd.read_csv('titanic_train.csv’) 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b="1" dirty="0">
                <a:effectLst/>
                <a:latin typeface="Courier New" panose="02070309020205020404" pitchFamily="49" charset="0"/>
              </a:rPr>
              <a:t>titanic.head()</a:t>
            </a:r>
          </a:p>
          <a:p>
            <a:pPr marL="0" indent="0">
              <a:buNone/>
            </a:pPr>
            <a:endParaRPr lang="en-AE" dirty="0"/>
          </a:p>
        </p:txBody>
      </p: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C0CBBB5-66BA-C892-E376-41329BB00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44" y="4651997"/>
            <a:ext cx="11791312" cy="2020842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25670938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75F36-37A8-5DB0-5E63-D36BD7FCB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5" y="756745"/>
            <a:ext cx="9493249" cy="818493"/>
          </a:xfrm>
        </p:spPr>
        <p:txBody>
          <a:bodyPr/>
          <a:lstStyle/>
          <a:p>
            <a:pPr algn="ctr"/>
            <a:r>
              <a:rPr lang="en-IN" i="0" u="sng" dirty="0"/>
              <a:t>EXPLORATORY DATA ANALYSIS</a:t>
            </a:r>
            <a:endParaRPr lang="en-AE" i="0" u="sng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1DD1AF3-08A7-EA6B-C7C5-81135ACA0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56" y="2028496"/>
            <a:ext cx="6562225" cy="40727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74C1AEF-1B54-A84C-0988-D91857510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053" y="2028496"/>
            <a:ext cx="4072091" cy="407275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1082088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5CAC-CBDF-BB8C-2B92-35C0FF97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5" y="92217"/>
            <a:ext cx="9493249" cy="855980"/>
          </a:xfrm>
        </p:spPr>
        <p:txBody>
          <a:bodyPr>
            <a:normAutofit/>
          </a:bodyPr>
          <a:lstStyle/>
          <a:p>
            <a:pPr algn="ctr"/>
            <a:r>
              <a:rPr lang="en-IN" i="0" u="sng" dirty="0"/>
              <a:t>DATA VISUALIZATION</a:t>
            </a:r>
            <a:endParaRPr lang="en-AE" i="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44E5F-13E6-592F-0D3A-5C06B926E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39" y="1194720"/>
            <a:ext cx="4663440" cy="44548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b="1" dirty="0">
                <a:effectLst/>
                <a:latin typeface="Courier New" panose="02070309020205020404" pitchFamily="49" charset="0"/>
              </a:rPr>
              <a:t>sns.countplot(titanic['Survived'])</a:t>
            </a:r>
          </a:p>
          <a:p>
            <a:endParaRPr lang="en-A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34FE0A-1BA3-9527-75B7-D0EBE614F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54" y="1591868"/>
            <a:ext cx="3356607" cy="22607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9140E9-3B52-AA9F-4879-6116635D6F09}"/>
              </a:ext>
            </a:extLst>
          </p:cNvPr>
          <p:cNvSpPr txBox="1">
            <a:spLocks/>
          </p:cNvSpPr>
          <p:nvPr/>
        </p:nvSpPr>
        <p:spPr>
          <a:xfrm>
            <a:off x="5332411" y="1194720"/>
            <a:ext cx="6859589" cy="445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GB" sz="2300" b="1" dirty="0">
                <a:effectLst/>
                <a:latin typeface="Courier New" panose="02070309020205020404" pitchFamily="49" charset="0"/>
              </a:rPr>
              <a:t>sns.countplot(x='Survived', hue='Sex', data=titanic</a:t>
            </a:r>
            <a:r>
              <a:rPr lang="en-GB" sz="2000" b="1" dirty="0"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DE07CBD-46C2-F8A0-FA56-3F1099BDA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01" y="1591868"/>
            <a:ext cx="3356607" cy="22607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99790F-5602-B0F0-2193-897AED84EFE8}"/>
              </a:ext>
            </a:extLst>
          </p:cNvPr>
          <p:cNvSpPr txBox="1">
            <a:spLocks/>
          </p:cNvSpPr>
          <p:nvPr/>
        </p:nvSpPr>
        <p:spPr>
          <a:xfrm>
            <a:off x="243839" y="4027020"/>
            <a:ext cx="4663440" cy="445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GB" b="1" dirty="0">
                <a:effectLst/>
                <a:latin typeface="Courier New" panose="02070309020205020404" pitchFamily="49" charset="0"/>
              </a:rPr>
              <a:t>sns.countplot(titanic['Pclass'])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E8FCDCC-922D-8A9C-8747-44437F27B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54" y="4472508"/>
            <a:ext cx="3356607" cy="22607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6018C83-ADD7-997E-BF9E-35C3CCF0EA35}"/>
              </a:ext>
            </a:extLst>
          </p:cNvPr>
          <p:cNvSpPr txBox="1">
            <a:spLocks/>
          </p:cNvSpPr>
          <p:nvPr/>
        </p:nvSpPr>
        <p:spPr>
          <a:xfrm>
            <a:off x="4907276" y="4027020"/>
            <a:ext cx="7172964" cy="445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GB" b="1" dirty="0">
                <a:effectLst/>
                <a:latin typeface="Courier New" panose="02070309020205020404" pitchFamily="49" charset="0"/>
              </a:rPr>
              <a:t>sns.countplot(x='Survived', hue='Pclass', data=titanic)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7DACD5D-E1E6-B984-008F-C1E0127D1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01" y="4472508"/>
            <a:ext cx="3356607" cy="22607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21338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5CAC-CBDF-BB8C-2B92-35C0FF97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5" y="92217"/>
            <a:ext cx="9493249" cy="855980"/>
          </a:xfrm>
        </p:spPr>
        <p:txBody>
          <a:bodyPr>
            <a:normAutofit/>
          </a:bodyPr>
          <a:lstStyle/>
          <a:p>
            <a:pPr algn="ctr"/>
            <a:r>
              <a:rPr lang="en-IN" i="0" u="sng" dirty="0"/>
              <a:t>DATA VISUALIZATION</a:t>
            </a:r>
            <a:endParaRPr lang="en-AE" i="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44E5F-13E6-592F-0D3A-5C06B926E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84" y="4939840"/>
            <a:ext cx="5161134" cy="1446880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b="1" dirty="0">
                <a:effectLst/>
                <a:latin typeface="Courier New" panose="02070309020205020404" pitchFamily="49" charset="0"/>
              </a:rPr>
              <a:t>plt.hist(titanic['Age'])</a:t>
            </a:r>
          </a:p>
          <a:p>
            <a:pPr marL="228600" lvl="1" indent="0">
              <a:buNone/>
            </a:pPr>
            <a:r>
              <a:rPr lang="en-GB" sz="1600" b="1" dirty="0">
                <a:effectLst/>
                <a:latin typeface="Courier New" panose="02070309020205020404" pitchFamily="49" charset="0"/>
              </a:rPr>
              <a:t>plt.xlabel("Age")</a:t>
            </a:r>
          </a:p>
          <a:p>
            <a:pPr marL="228600" lvl="1" indent="0">
              <a:buNone/>
            </a:pPr>
            <a:r>
              <a:rPr lang="en-GB" sz="1600" b="1" dirty="0">
                <a:effectLst/>
                <a:latin typeface="Courier New" panose="02070309020205020404" pitchFamily="49" charset="0"/>
              </a:rPr>
              <a:t>plt.ylabel("Number of persons")</a:t>
            </a:r>
          </a:p>
          <a:p>
            <a:pPr marL="228600" lvl="1" indent="0">
              <a:buNone/>
            </a:pPr>
            <a:r>
              <a:rPr lang="en-GB" sz="1600" b="1" dirty="0">
                <a:effectLst/>
                <a:latin typeface="Courier New" panose="02070309020205020404" pitchFamily="49" charset="0"/>
              </a:rPr>
              <a:t>plt.title('Passenger Ages on Titanic')</a:t>
            </a:r>
          </a:p>
          <a:p>
            <a:endParaRPr lang="en-A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9140E9-3B52-AA9F-4879-6116635D6F09}"/>
              </a:ext>
            </a:extLst>
          </p:cNvPr>
          <p:cNvSpPr txBox="1">
            <a:spLocks/>
          </p:cNvSpPr>
          <p:nvPr/>
        </p:nvSpPr>
        <p:spPr>
          <a:xfrm>
            <a:off x="6201883" y="1194720"/>
            <a:ext cx="5990117" cy="11388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GB" b="1" dirty="0">
                <a:effectLst/>
                <a:latin typeface="Courier New" panose="02070309020205020404" pitchFamily="49" charset="0"/>
              </a:rPr>
              <a:t>sns.countplot(titanic.SibSp)</a:t>
            </a:r>
          </a:p>
          <a:p>
            <a:pPr marL="228600" lvl="1" indent="0">
              <a:buNone/>
            </a:pPr>
            <a:r>
              <a:rPr lang="en-GB" sz="1600" b="1" dirty="0">
                <a:effectLst/>
                <a:latin typeface="Courier New" panose="02070309020205020404" pitchFamily="49" charset="0"/>
              </a:rPr>
              <a:t>plt.title("Number of Sibling/Spouses Aboard")</a:t>
            </a:r>
          </a:p>
          <a:p>
            <a:pPr marL="228600" lvl="1" indent="0">
              <a:buNone/>
            </a:pPr>
            <a:r>
              <a:rPr lang="en-GB" sz="1600" b="1" dirty="0">
                <a:effectLst/>
                <a:latin typeface="Courier New" panose="02070309020205020404" pitchFamily="49" charset="0"/>
              </a:rPr>
              <a:t>plt.xlabel("Sibling/Spouses Aboard")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C6B6BA-94ED-CF17-B1E5-14BED62C2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418" y="4371409"/>
            <a:ext cx="3356607" cy="22607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8EB714B-1B9C-7922-A4CB-FDC7DB3E7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509" y="2333617"/>
            <a:ext cx="3356607" cy="22607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140292E-A7A3-A595-690E-555B982890F4}"/>
              </a:ext>
            </a:extLst>
          </p:cNvPr>
          <p:cNvSpPr txBox="1">
            <a:spLocks/>
          </p:cNvSpPr>
          <p:nvPr/>
        </p:nvSpPr>
        <p:spPr>
          <a:xfrm>
            <a:off x="105884" y="1194720"/>
            <a:ext cx="6095999" cy="11388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GB" sz="1900" b="1" dirty="0">
                <a:effectLst/>
                <a:latin typeface="Courier New" panose="02070309020205020404" pitchFamily="49" charset="0"/>
              </a:rPr>
              <a:t>sns.countplot(titanic.Parch)</a:t>
            </a:r>
          </a:p>
          <a:p>
            <a:pPr marL="228600" lvl="1" indent="0">
              <a:buNone/>
            </a:pPr>
            <a:r>
              <a:rPr lang="en-GB" sz="1900" b="1" dirty="0">
                <a:effectLst/>
                <a:latin typeface="Courier New" panose="02070309020205020404" pitchFamily="49" charset="0"/>
              </a:rPr>
              <a:t>plt.title("Number of Children/Parents Aboard")</a:t>
            </a:r>
          </a:p>
          <a:p>
            <a:pPr marL="228600" lvl="1" indent="0">
              <a:buNone/>
            </a:pPr>
            <a:r>
              <a:rPr lang="en-GB" sz="1900" b="1" dirty="0">
                <a:effectLst/>
                <a:latin typeface="Courier New" panose="02070309020205020404" pitchFamily="49" charset="0"/>
              </a:rPr>
              <a:t>plt.xlabel("Children/Parents Aboard")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600" b="1" dirty="0">
              <a:effectLst/>
              <a:latin typeface="Courier New" panose="02070309020205020404" pitchFamily="49" charset="0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D3C55F8F-2909-E474-5DC3-CFD36EA2C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97" y="2271590"/>
            <a:ext cx="3356607" cy="22607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43063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7A7953-AAEF-DE8D-E095-62FC8E4C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520" y="204272"/>
            <a:ext cx="6664959" cy="830997"/>
          </a:xfrm>
        </p:spPr>
        <p:txBody>
          <a:bodyPr>
            <a:normAutofit/>
          </a:bodyPr>
          <a:lstStyle/>
          <a:p>
            <a:pPr algn="ctr"/>
            <a:r>
              <a:rPr lang="en-IN" i="0" u="sng" dirty="0"/>
              <a:t>HANDLING MISSING DATA</a:t>
            </a:r>
            <a:endParaRPr lang="en-AE" i="0" u="sn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011562-C401-6AD6-F291-BD38799F4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1" y="1610515"/>
            <a:ext cx="3159760" cy="3635377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b="1" dirty="0">
                <a:effectLst/>
                <a:latin typeface="Courier New" panose="02070309020205020404" pitchFamily="49" charset="0"/>
              </a:rPr>
              <a:t>titanic.isnull().sum()</a:t>
            </a:r>
          </a:p>
          <a:p>
            <a:pPr marL="0" indent="0">
              <a:buNone/>
            </a:pPr>
            <a:endParaRPr lang="en-AE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35BE7468-C096-B961-F0FA-D2A726709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3" y="2059884"/>
            <a:ext cx="2657846" cy="3038899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B4C350D-AC19-CCE0-6BB9-7839065D8D8D}"/>
              </a:ext>
            </a:extLst>
          </p:cNvPr>
          <p:cNvSpPr txBox="1">
            <a:spLocks/>
          </p:cNvSpPr>
          <p:nvPr/>
        </p:nvSpPr>
        <p:spPr>
          <a:xfrm>
            <a:off x="5832790" y="1308044"/>
            <a:ext cx="4468496" cy="75184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DATA CLEANING</a:t>
            </a:r>
            <a:endParaRPr lang="en-AE" sz="36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A6C052-59E5-42B5-03A1-F708EFC39E9E}"/>
              </a:ext>
            </a:extLst>
          </p:cNvPr>
          <p:cNvSpPr txBox="1"/>
          <p:nvPr/>
        </p:nvSpPr>
        <p:spPr>
          <a:xfrm>
            <a:off x="4459481" y="5559767"/>
            <a:ext cx="720495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600" b="1" dirty="0">
                <a:effectLst/>
                <a:latin typeface="Courier New" panose="02070309020205020404" pitchFamily="49" charset="0"/>
              </a:rPr>
              <a:t>titanic_new.dropna(subset=['Embarked'], inplace = True)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4FC017-A514-F42E-2C34-537B6C38FFF0}"/>
              </a:ext>
            </a:extLst>
          </p:cNvPr>
          <p:cNvSpPr txBox="1"/>
          <p:nvPr/>
        </p:nvSpPr>
        <p:spPr>
          <a:xfrm>
            <a:off x="4357050" y="2342238"/>
            <a:ext cx="741997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600" b="1" dirty="0">
                <a:effectLst/>
                <a:latin typeface="Courier New" panose="02070309020205020404" pitchFamily="49" charset="0"/>
              </a:rPr>
              <a:t>null_1 = titanic['Age'][titanic['Pclass'] == 1].isnull()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600" b="1" dirty="0">
                <a:effectLst/>
                <a:latin typeface="Courier New" panose="02070309020205020404" pitchFamily="49" charset="0"/>
              </a:rPr>
              <a:t>null_2 = titanic['Age'][titanic['Pclass'] == 2].isnull()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600" b="1" dirty="0">
                <a:effectLst/>
                <a:latin typeface="Courier New" panose="02070309020205020404" pitchFamily="49" charset="0"/>
              </a:rPr>
              <a:t>null_3 = titanic['Age'][titanic['Pclass'] == 3].isnull()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2BE03-7CA0-1A01-58BE-F4369A0149C9}"/>
              </a:ext>
            </a:extLst>
          </p:cNvPr>
          <p:cNvSpPr txBox="1"/>
          <p:nvPr/>
        </p:nvSpPr>
        <p:spPr>
          <a:xfrm>
            <a:off x="3619697" y="3339103"/>
            <a:ext cx="836910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600" b="1" dirty="0">
                <a:effectLst/>
                <a:latin typeface="Courier New" panose="02070309020205020404" pitchFamily="49" charset="0"/>
              </a:rPr>
              <a:t>pc1 = titanic['Age'][titanic['Pclass'] == 1].mean(skipna = True)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600" b="1" dirty="0">
                <a:effectLst/>
                <a:latin typeface="Courier New" panose="02070309020205020404" pitchFamily="49" charset="0"/>
              </a:rPr>
              <a:t>pc2 = titanic['Age'][titanic['Pclass'] == 2].mean(skipna = True)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600" b="1" dirty="0">
                <a:effectLst/>
                <a:latin typeface="Courier New" panose="02070309020205020404" pitchFamily="49" charset="0"/>
              </a:rPr>
              <a:t>pc3 = titanic['Age'][titanic['Pclass'] == 3].mean(skipna = True)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452242-32DD-187C-F093-C6F5BB2C3C06}"/>
              </a:ext>
            </a:extLst>
          </p:cNvPr>
          <p:cNvSpPr txBox="1"/>
          <p:nvPr/>
        </p:nvSpPr>
        <p:spPr>
          <a:xfrm>
            <a:off x="4469642" y="4332692"/>
            <a:ext cx="719479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600" b="1" dirty="0">
                <a:effectLst/>
                <a:latin typeface="Courier New" panose="02070309020205020404" pitchFamily="49" charset="0"/>
              </a:rPr>
              <a:t>titanic['Age'].fillna(titanic.groupby('Pclass')['Age'].transform('mean'), inplace = True)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E80614-6F92-AC82-2FD8-79AC664CABAB}"/>
              </a:ext>
            </a:extLst>
          </p:cNvPr>
          <p:cNvSpPr txBox="1"/>
          <p:nvPr/>
        </p:nvSpPr>
        <p:spPr>
          <a:xfrm>
            <a:off x="3888976" y="6050194"/>
            <a:ext cx="783054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600" b="1" dirty="0">
                <a:effectLst/>
                <a:latin typeface="Courier New" panose="02070309020205020404" pitchFamily="49" charset="0"/>
              </a:rPr>
              <a:t>titanic_new.drop(['PassengerId','Name','Ticket'], axis = 1, inplace = True)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5C4C84-8F2D-9E86-FE52-5D59AF2C4280}"/>
              </a:ext>
            </a:extLst>
          </p:cNvPr>
          <p:cNvSpPr txBox="1"/>
          <p:nvPr/>
        </p:nvSpPr>
        <p:spPr>
          <a:xfrm>
            <a:off x="4469641" y="5069340"/>
            <a:ext cx="719479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600" b="1" dirty="0">
                <a:effectLst/>
                <a:latin typeface="Courier New" panose="02070309020205020404" pitchFamily="49" charset="0"/>
              </a:rPr>
              <a:t>titanic_new = titanic.drop('Cabin', axis = 1)</a:t>
            </a:r>
          </a:p>
        </p:txBody>
      </p:sp>
    </p:spTree>
    <p:extLst>
      <p:ext uri="{BB962C8B-B14F-4D97-AF65-F5344CB8AC3E}">
        <p14:creationId xmlns:p14="http://schemas.microsoft.com/office/powerpoint/2010/main" val="81007907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31CE268-DE1A-49EA-0A95-23CE663229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85"/>
          <a:stretch/>
        </p:blipFill>
        <p:spPr>
          <a:xfrm>
            <a:off x="3009464" y="2430400"/>
            <a:ext cx="6173061" cy="92405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26F084E-60B0-BBE5-4598-C8481E448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069" y="3758384"/>
            <a:ext cx="4829849" cy="92405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1CF12E93-17AE-20B2-1E71-41159B3AA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54" y="5103308"/>
            <a:ext cx="10050278" cy="15051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DABA7296-42FE-C774-B277-FEB0701F0476}"/>
              </a:ext>
            </a:extLst>
          </p:cNvPr>
          <p:cNvSpPr txBox="1">
            <a:spLocks/>
          </p:cNvSpPr>
          <p:nvPr/>
        </p:nvSpPr>
        <p:spPr>
          <a:xfrm>
            <a:off x="2763518" y="249532"/>
            <a:ext cx="6664959" cy="8309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i="0" u="sng" dirty="0"/>
              <a:t>HANDLING MISSING DATA</a:t>
            </a:r>
            <a:endParaRPr lang="en-AE" i="0" u="sng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B84F984-068D-62E0-2B7C-4618B7071198}"/>
              </a:ext>
            </a:extLst>
          </p:cNvPr>
          <p:cNvSpPr txBox="1">
            <a:spLocks/>
          </p:cNvSpPr>
          <p:nvPr/>
        </p:nvSpPr>
        <p:spPr>
          <a:xfrm>
            <a:off x="3359276" y="1322609"/>
            <a:ext cx="5473444" cy="75184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DATA CLEANING – O/Ps</a:t>
            </a:r>
            <a:endParaRPr lang="en-AE" sz="36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230443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86F44-BFC9-6A14-CD7E-44382EDEA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5" y="604909"/>
            <a:ext cx="9493249" cy="947420"/>
          </a:xfrm>
        </p:spPr>
        <p:txBody>
          <a:bodyPr>
            <a:normAutofit/>
          </a:bodyPr>
          <a:lstStyle/>
          <a:p>
            <a:pPr algn="ctr"/>
            <a:r>
              <a:rPr lang="en-IN" i="0" u="sng" dirty="0"/>
              <a:t>AFTER MISSING VALUES HANDLING </a:t>
            </a:r>
            <a:endParaRPr lang="en-AE" i="0" u="sng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FD6A2F7-FD8E-5921-EB1F-2A229F554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377" y="2182180"/>
            <a:ext cx="3517246" cy="35868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05B958-7D1B-E2C0-6CD5-2BB9EFEC9FBC}"/>
              </a:ext>
            </a:extLst>
          </p:cNvPr>
          <p:cNvSpPr txBox="1"/>
          <p:nvPr/>
        </p:nvSpPr>
        <p:spPr>
          <a:xfrm>
            <a:off x="8558377" y="1765715"/>
            <a:ext cx="351724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b="1" dirty="0"/>
              <a:t>AFTER ADDITIONAL DATA CLEANING</a:t>
            </a:r>
            <a:endParaRPr lang="en-AE" sz="1600" b="1" dirty="0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73317D83-031F-003E-5FFA-5FB214794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7" y="2182181"/>
            <a:ext cx="8188038" cy="35868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9806267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treetscapeVTI">
  <a:themeElements>
    <a:clrScheme name="Streetscape2">
      <a:dk1>
        <a:sysClr val="windowText" lastClr="000000"/>
      </a:dk1>
      <a:lt1>
        <a:srgbClr val="FFFFFF"/>
      </a:lt1>
      <a:dk2>
        <a:srgbClr val="191919"/>
      </a:dk2>
      <a:lt2>
        <a:srgbClr val="F3F2EE"/>
      </a:lt2>
      <a:accent1>
        <a:srgbClr val="448885"/>
      </a:accent1>
      <a:accent2>
        <a:srgbClr val="627C58"/>
      </a:accent2>
      <a:accent3>
        <a:srgbClr val="848358"/>
      </a:accent3>
      <a:accent4>
        <a:srgbClr val="547096"/>
      </a:accent4>
      <a:accent5>
        <a:srgbClr val="646464"/>
      </a:accent5>
      <a:accent6>
        <a:srgbClr val="A8A8A8"/>
      </a:accent6>
      <a:hlink>
        <a:srgbClr val="0563C1"/>
      </a:hlink>
      <a:folHlink>
        <a:srgbClr val="954F72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1130</Words>
  <Application>Microsoft Office PowerPoint</Application>
  <PresentationFormat>Widescreen</PresentationFormat>
  <Paragraphs>154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Aharoni</vt:lpstr>
      <vt:lpstr>Amasis MT Pro Black</vt:lpstr>
      <vt:lpstr>Arial</vt:lpstr>
      <vt:lpstr>Calibri</vt:lpstr>
      <vt:lpstr>Cambria Math</vt:lpstr>
      <vt:lpstr>Consolas</vt:lpstr>
      <vt:lpstr>Courier New</vt:lpstr>
      <vt:lpstr>Elephant</vt:lpstr>
      <vt:lpstr>Franklin Gothic Heavy</vt:lpstr>
      <vt:lpstr>Times New Roman</vt:lpstr>
      <vt:lpstr>StreetscapeVTI</vt:lpstr>
      <vt:lpstr>PowerPoint Presentation</vt:lpstr>
      <vt:lpstr>INTRODUCTION</vt:lpstr>
      <vt:lpstr>INITIAL STEPS (DATAFRAME CREATION)</vt:lpstr>
      <vt:lpstr>EXPLORATORY DATA ANALYSIS</vt:lpstr>
      <vt:lpstr>DATA VISUALIZATION</vt:lpstr>
      <vt:lpstr>DATA VISUALIZATION</vt:lpstr>
      <vt:lpstr>HANDLING MISSING DATA</vt:lpstr>
      <vt:lpstr>PowerPoint Presentation</vt:lpstr>
      <vt:lpstr>AFTER MISSING VALUES HANDLING </vt:lpstr>
      <vt:lpstr>CONVERT CATEGORICAL FEATURES</vt:lpstr>
      <vt:lpstr>FEATURE ENGINEERING</vt:lpstr>
      <vt:lpstr>CONVERT CATEGORICAL FEATURES</vt:lpstr>
      <vt:lpstr>LOGISTIC REGRESSION MODEL</vt:lpstr>
      <vt:lpstr>LOGISTIC REGRESSION MODEL</vt:lpstr>
      <vt:lpstr>PREDICTION AND EVALUATION</vt:lpstr>
      <vt:lpstr>ANALYSIS – CONFUSION MATRIX AND CLASSIFICATION REPORT (WITHOUT FEATURE ENGINEERING)</vt:lpstr>
      <vt:lpstr>ANALYSIS – CONFUSION MATRIX AND CLASSIFICATION REPORT (WITH FEATURE ENGINEERING)</vt:lpstr>
      <vt:lpstr>MEMBERS CONTRIBUTION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Geethanjali Dhanish</dc:creator>
  <cp:lastModifiedBy>Geethanjali Dhanish</cp:lastModifiedBy>
  <cp:revision>1</cp:revision>
  <dcterms:created xsi:type="dcterms:W3CDTF">2022-04-25T10:34:17Z</dcterms:created>
  <dcterms:modified xsi:type="dcterms:W3CDTF">2022-06-05T09:07:27Z</dcterms:modified>
</cp:coreProperties>
</file>