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9" r:id="rId1"/>
  </p:sldMasterIdLst>
  <p:sldIdLst>
    <p:sldId id="256" r:id="rId2"/>
    <p:sldId id="257" r:id="rId3"/>
    <p:sldId id="258" r:id="rId4"/>
    <p:sldId id="259" r:id="rId5"/>
    <p:sldId id="262" r:id="rId6"/>
    <p:sldId id="260" r:id="rId7"/>
    <p:sldId id="264"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162C87-90CF-40CC-8E5E-1FD455296988}" v="14" dt="2025-08-30T04:44:22.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74" d="100"/>
          <a:sy n="74" d="100"/>
        </p:scale>
        <p:origin x="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nny yadav" userId="4ff1992037052c74" providerId="LiveId" clId="{CC162C87-90CF-40CC-8E5E-1FD455296988}"/>
    <pc:docChg chg="undo custSel addSld delSld modSld sldOrd">
      <pc:chgData name="bunny yadav" userId="4ff1992037052c74" providerId="LiveId" clId="{CC162C87-90CF-40CC-8E5E-1FD455296988}" dt="2025-08-30T04:44:47.543" v="186"/>
      <pc:docMkLst>
        <pc:docMk/>
      </pc:docMkLst>
      <pc:sldChg chg="modSp mod">
        <pc:chgData name="bunny yadav" userId="4ff1992037052c74" providerId="LiveId" clId="{CC162C87-90CF-40CC-8E5E-1FD455296988}" dt="2025-08-30T04:14:50.004" v="29" actId="14100"/>
        <pc:sldMkLst>
          <pc:docMk/>
          <pc:sldMk cId="0" sldId="256"/>
        </pc:sldMkLst>
        <pc:spChg chg="mod">
          <ac:chgData name="bunny yadav" userId="4ff1992037052c74" providerId="LiveId" clId="{CC162C87-90CF-40CC-8E5E-1FD455296988}" dt="2025-08-30T04:14:50.004" v="29" actId="14100"/>
          <ac:spMkLst>
            <pc:docMk/>
            <pc:sldMk cId="0" sldId="256"/>
            <ac:spMk id="2" creationId="{00000000-0000-0000-0000-000000000000}"/>
          </ac:spMkLst>
        </pc:spChg>
        <pc:spChg chg="mod">
          <ac:chgData name="bunny yadav" userId="4ff1992037052c74" providerId="LiveId" clId="{CC162C87-90CF-40CC-8E5E-1FD455296988}" dt="2025-08-30T04:08:12.121" v="6" actId="27636"/>
          <ac:spMkLst>
            <pc:docMk/>
            <pc:sldMk cId="0" sldId="256"/>
            <ac:spMk id="3" creationId="{00000000-0000-0000-0000-000000000000}"/>
          </ac:spMkLst>
        </pc:spChg>
      </pc:sldChg>
      <pc:sldChg chg="modSp mod ord">
        <pc:chgData name="bunny yadav" userId="4ff1992037052c74" providerId="LiveId" clId="{CC162C87-90CF-40CC-8E5E-1FD455296988}" dt="2025-08-30T04:15:14.078" v="31"/>
        <pc:sldMkLst>
          <pc:docMk/>
          <pc:sldMk cId="0" sldId="257"/>
        </pc:sldMkLst>
        <pc:spChg chg="mod">
          <ac:chgData name="bunny yadav" userId="4ff1992037052c74" providerId="LiveId" clId="{CC162C87-90CF-40CC-8E5E-1FD455296988}" dt="2025-08-30T04:14:25.610" v="27"/>
          <ac:spMkLst>
            <pc:docMk/>
            <pc:sldMk cId="0" sldId="257"/>
            <ac:spMk id="2" creationId="{00000000-0000-0000-0000-000000000000}"/>
          </ac:spMkLst>
        </pc:spChg>
        <pc:spChg chg="mod">
          <ac:chgData name="bunny yadav" userId="4ff1992037052c74" providerId="LiveId" clId="{CC162C87-90CF-40CC-8E5E-1FD455296988}" dt="2025-08-30T04:14:25.610" v="27"/>
          <ac:spMkLst>
            <pc:docMk/>
            <pc:sldMk cId="0" sldId="257"/>
            <ac:spMk id="3" creationId="{00000000-0000-0000-0000-000000000000}"/>
          </ac:spMkLst>
        </pc:spChg>
      </pc:sldChg>
      <pc:sldChg chg="addSp delSp modSp mod">
        <pc:chgData name="bunny yadav" userId="4ff1992037052c74" providerId="LiveId" clId="{CC162C87-90CF-40CC-8E5E-1FD455296988}" dt="2025-08-30T04:14:25.610" v="27"/>
        <pc:sldMkLst>
          <pc:docMk/>
          <pc:sldMk cId="0" sldId="258"/>
        </pc:sldMkLst>
        <pc:spChg chg="mod">
          <ac:chgData name="bunny yadav" userId="4ff1992037052c74" providerId="LiveId" clId="{CC162C87-90CF-40CC-8E5E-1FD455296988}" dt="2025-08-30T04:14:25.610" v="27"/>
          <ac:spMkLst>
            <pc:docMk/>
            <pc:sldMk cId="0" sldId="258"/>
            <ac:spMk id="2" creationId="{00000000-0000-0000-0000-000000000000}"/>
          </ac:spMkLst>
        </pc:spChg>
        <pc:spChg chg="add del mod">
          <ac:chgData name="bunny yadav" userId="4ff1992037052c74" providerId="LiveId" clId="{CC162C87-90CF-40CC-8E5E-1FD455296988}" dt="2025-08-30T04:12:38.716" v="12" actId="931"/>
          <ac:spMkLst>
            <pc:docMk/>
            <pc:sldMk cId="0" sldId="258"/>
            <ac:spMk id="5" creationId="{DB5BCC90-3ACF-4F36-FE43-0566C2987F58}"/>
          </ac:spMkLst>
        </pc:spChg>
        <pc:picChg chg="del">
          <ac:chgData name="bunny yadav" userId="4ff1992037052c74" providerId="LiveId" clId="{CC162C87-90CF-40CC-8E5E-1FD455296988}" dt="2025-08-30T04:12:23.386" v="11" actId="478"/>
          <ac:picMkLst>
            <pc:docMk/>
            <pc:sldMk cId="0" sldId="258"/>
            <ac:picMk id="4" creationId="{00000000-0000-0000-0000-000000000000}"/>
          </ac:picMkLst>
        </pc:picChg>
        <pc:picChg chg="add mod modCrop">
          <ac:chgData name="bunny yadav" userId="4ff1992037052c74" providerId="LiveId" clId="{CC162C87-90CF-40CC-8E5E-1FD455296988}" dt="2025-08-30T04:13:30.067" v="24" actId="1076"/>
          <ac:picMkLst>
            <pc:docMk/>
            <pc:sldMk cId="0" sldId="258"/>
            <ac:picMk id="7" creationId="{CCE328ED-2BB3-8214-B0EE-112EA21BB3D1}"/>
          </ac:picMkLst>
        </pc:picChg>
      </pc:sldChg>
      <pc:sldChg chg="modSp mod">
        <pc:chgData name="bunny yadav" userId="4ff1992037052c74" providerId="LiveId" clId="{CC162C87-90CF-40CC-8E5E-1FD455296988}" dt="2025-08-30T04:14:25.610" v="27"/>
        <pc:sldMkLst>
          <pc:docMk/>
          <pc:sldMk cId="0" sldId="259"/>
        </pc:sldMkLst>
        <pc:spChg chg="mod">
          <ac:chgData name="bunny yadav" userId="4ff1992037052c74" providerId="LiveId" clId="{CC162C87-90CF-40CC-8E5E-1FD455296988}" dt="2025-08-30T04:14:25.610" v="27"/>
          <ac:spMkLst>
            <pc:docMk/>
            <pc:sldMk cId="0" sldId="259"/>
            <ac:spMk id="2" creationId="{00000000-0000-0000-0000-000000000000}"/>
          </ac:spMkLst>
        </pc:spChg>
        <pc:spChg chg="mod">
          <ac:chgData name="bunny yadav" userId="4ff1992037052c74" providerId="LiveId" clId="{CC162C87-90CF-40CC-8E5E-1FD455296988}" dt="2025-08-30T04:14:25.610" v="27"/>
          <ac:spMkLst>
            <pc:docMk/>
            <pc:sldMk cId="0" sldId="259"/>
            <ac:spMk id="3" creationId="{00000000-0000-0000-0000-000000000000}"/>
          </ac:spMkLst>
        </pc:spChg>
      </pc:sldChg>
      <pc:sldChg chg="modSp mod">
        <pc:chgData name="bunny yadav" userId="4ff1992037052c74" providerId="LiveId" clId="{CC162C87-90CF-40CC-8E5E-1FD455296988}" dt="2025-08-30T04:14:25.610" v="27"/>
        <pc:sldMkLst>
          <pc:docMk/>
          <pc:sldMk cId="0" sldId="260"/>
        </pc:sldMkLst>
        <pc:spChg chg="mod">
          <ac:chgData name="bunny yadav" userId="4ff1992037052c74" providerId="LiveId" clId="{CC162C87-90CF-40CC-8E5E-1FD455296988}" dt="2025-08-30T04:14:25.610" v="27"/>
          <ac:spMkLst>
            <pc:docMk/>
            <pc:sldMk cId="0" sldId="260"/>
            <ac:spMk id="2" creationId="{00000000-0000-0000-0000-000000000000}"/>
          </ac:spMkLst>
        </pc:spChg>
        <pc:spChg chg="mod">
          <ac:chgData name="bunny yadav" userId="4ff1992037052c74" providerId="LiveId" clId="{CC162C87-90CF-40CC-8E5E-1FD455296988}" dt="2025-08-30T04:14:25.610" v="27"/>
          <ac:spMkLst>
            <pc:docMk/>
            <pc:sldMk cId="0" sldId="260"/>
            <ac:spMk id="3" creationId="{00000000-0000-0000-0000-000000000000}"/>
          </ac:spMkLst>
        </pc:spChg>
      </pc:sldChg>
      <pc:sldChg chg="modSp mod">
        <pc:chgData name="bunny yadav" userId="4ff1992037052c74" providerId="LiveId" clId="{CC162C87-90CF-40CC-8E5E-1FD455296988}" dt="2025-08-30T04:14:25.610" v="27"/>
        <pc:sldMkLst>
          <pc:docMk/>
          <pc:sldMk cId="0" sldId="261"/>
        </pc:sldMkLst>
        <pc:spChg chg="mod">
          <ac:chgData name="bunny yadav" userId="4ff1992037052c74" providerId="LiveId" clId="{CC162C87-90CF-40CC-8E5E-1FD455296988}" dt="2025-08-30T04:14:25.610" v="27"/>
          <ac:spMkLst>
            <pc:docMk/>
            <pc:sldMk cId="0" sldId="261"/>
            <ac:spMk id="2" creationId="{00000000-0000-0000-0000-000000000000}"/>
          </ac:spMkLst>
        </pc:spChg>
        <pc:spChg chg="mod">
          <ac:chgData name="bunny yadav" userId="4ff1992037052c74" providerId="LiveId" clId="{CC162C87-90CF-40CC-8E5E-1FD455296988}" dt="2025-08-30T04:14:25.610" v="27"/>
          <ac:spMkLst>
            <pc:docMk/>
            <pc:sldMk cId="0" sldId="261"/>
            <ac:spMk id="3" creationId="{00000000-0000-0000-0000-000000000000}"/>
          </ac:spMkLst>
        </pc:spChg>
      </pc:sldChg>
      <pc:sldChg chg="modSp">
        <pc:chgData name="bunny yadav" userId="4ff1992037052c74" providerId="LiveId" clId="{CC162C87-90CF-40CC-8E5E-1FD455296988}" dt="2025-08-30T04:14:25.610" v="27"/>
        <pc:sldMkLst>
          <pc:docMk/>
          <pc:sldMk cId="0" sldId="262"/>
        </pc:sldMkLst>
        <pc:spChg chg="mod">
          <ac:chgData name="bunny yadav" userId="4ff1992037052c74" providerId="LiveId" clId="{CC162C87-90CF-40CC-8E5E-1FD455296988}" dt="2025-08-30T04:14:25.610" v="27"/>
          <ac:spMkLst>
            <pc:docMk/>
            <pc:sldMk cId="0" sldId="262"/>
            <ac:spMk id="3" creationId="{00000000-0000-0000-0000-000000000000}"/>
          </ac:spMkLst>
        </pc:spChg>
      </pc:sldChg>
      <pc:sldChg chg="modSp mod">
        <pc:chgData name="bunny yadav" userId="4ff1992037052c74" providerId="LiveId" clId="{CC162C87-90CF-40CC-8E5E-1FD455296988}" dt="2025-08-30T04:08:09.545" v="4" actId="27636"/>
        <pc:sldMkLst>
          <pc:docMk/>
          <pc:sldMk cId="0" sldId="263"/>
        </pc:sldMkLst>
        <pc:spChg chg="mod">
          <ac:chgData name="bunny yadav" userId="4ff1992037052c74" providerId="LiveId" clId="{CC162C87-90CF-40CC-8E5E-1FD455296988}" dt="2025-08-30T04:08:09.545" v="4" actId="27636"/>
          <ac:spMkLst>
            <pc:docMk/>
            <pc:sldMk cId="0" sldId="263"/>
            <ac:spMk id="2" creationId="{00000000-0000-0000-0000-000000000000}"/>
          </ac:spMkLst>
        </pc:spChg>
      </pc:sldChg>
      <pc:sldChg chg="modSp del mod">
        <pc:chgData name="bunny yadav" userId="4ff1992037052c74" providerId="LiveId" clId="{CC162C87-90CF-40CC-8E5E-1FD455296988}" dt="2025-08-30T04:28:14.426" v="36" actId="2696"/>
        <pc:sldMkLst>
          <pc:docMk/>
          <pc:sldMk cId="0" sldId="264"/>
        </pc:sldMkLst>
        <pc:spChg chg="mod">
          <ac:chgData name="bunny yadav" userId="4ff1992037052c74" providerId="LiveId" clId="{CC162C87-90CF-40CC-8E5E-1FD455296988}" dt="2025-08-30T04:27:38.114" v="35" actId="1076"/>
          <ac:spMkLst>
            <pc:docMk/>
            <pc:sldMk cId="0" sldId="264"/>
            <ac:spMk id="2" creationId="{00000000-0000-0000-0000-000000000000}"/>
          </ac:spMkLst>
        </pc:spChg>
      </pc:sldChg>
      <pc:sldChg chg="addSp delSp modSp new mod ord">
        <pc:chgData name="bunny yadav" userId="4ff1992037052c74" providerId="LiveId" clId="{CC162C87-90CF-40CC-8E5E-1FD455296988}" dt="2025-08-30T04:44:47.543" v="186"/>
        <pc:sldMkLst>
          <pc:docMk/>
          <pc:sldMk cId="501558188" sldId="264"/>
        </pc:sldMkLst>
        <pc:spChg chg="mod">
          <ac:chgData name="bunny yadav" userId="4ff1992037052c74" providerId="LiveId" clId="{CC162C87-90CF-40CC-8E5E-1FD455296988}" dt="2025-08-30T04:39:56.300" v="100" actId="1076"/>
          <ac:spMkLst>
            <pc:docMk/>
            <pc:sldMk cId="501558188" sldId="264"/>
            <ac:spMk id="2" creationId="{D9248D79-C47A-5E75-6551-2475BF59A90C}"/>
          </ac:spMkLst>
        </pc:spChg>
        <pc:spChg chg="mod">
          <ac:chgData name="bunny yadav" userId="4ff1992037052c74" providerId="LiveId" clId="{CC162C87-90CF-40CC-8E5E-1FD455296988}" dt="2025-08-30T04:44:45.638" v="184" actId="5793"/>
          <ac:spMkLst>
            <pc:docMk/>
            <pc:sldMk cId="501558188" sldId="264"/>
            <ac:spMk id="3" creationId="{062448A8-E722-7B84-E98A-DC0E70180A22}"/>
          </ac:spMkLst>
        </pc:spChg>
        <pc:spChg chg="add del mod">
          <ac:chgData name="bunny yadav" userId="4ff1992037052c74" providerId="LiveId" clId="{CC162C87-90CF-40CC-8E5E-1FD455296988}" dt="2025-08-30T04:33:20.588" v="75" actId="47"/>
          <ac:spMkLst>
            <pc:docMk/>
            <pc:sldMk cId="501558188" sldId="264"/>
            <ac:spMk id="4" creationId="{80B82469-7051-5EDC-9EC2-1417D6B9DB5E}"/>
          </ac:spMkLst>
        </pc:spChg>
        <pc:spChg chg="add del mod">
          <ac:chgData name="bunny yadav" userId="4ff1992037052c74" providerId="LiveId" clId="{CC162C87-90CF-40CC-8E5E-1FD455296988}" dt="2025-08-30T04:44:47.543" v="186"/>
          <ac:spMkLst>
            <pc:docMk/>
            <pc:sldMk cId="501558188" sldId="264"/>
            <ac:spMk id="5" creationId="{DA85FE65-2F37-0E66-A35B-20C4DF660BD2}"/>
          </ac:spMkLst>
        </pc:spChg>
        <pc:spChg chg="add">
          <ac:chgData name="bunny yadav" userId="4ff1992037052c74" providerId="LiveId" clId="{CC162C87-90CF-40CC-8E5E-1FD455296988}" dt="2025-08-30T04:39:00.483" v="81"/>
          <ac:spMkLst>
            <pc:docMk/>
            <pc:sldMk cId="501558188" sldId="264"/>
            <ac:spMk id="6" creationId="{92EABC24-F858-75E3-7C4A-894817A5CA91}"/>
          </ac:spMkLst>
        </pc:spChg>
        <pc:spChg chg="add">
          <ac:chgData name="bunny yadav" userId="4ff1992037052c74" providerId="LiveId" clId="{CC162C87-90CF-40CC-8E5E-1FD455296988}" dt="2025-08-30T04:39:08.327" v="82"/>
          <ac:spMkLst>
            <pc:docMk/>
            <pc:sldMk cId="501558188" sldId="264"/>
            <ac:spMk id="7" creationId="{9DDA350C-BB3C-9296-066F-E2D98933D2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8893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8798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4558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9227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198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9696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106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8/30/2025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9598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99319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9807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A1C593-65D0-4073-BCC9-577B9352EA97}" type="datetimeFigureOut">
              <a:rPr lang="en-US" smtClean="0"/>
              <a:t>8/30/2025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16738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A1C593-65D0-4073-BCC9-577B9352EA97}" type="datetimeFigureOut">
              <a:rPr lang="en-US" smtClean="0"/>
              <a:t>8/30/2025</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B618960-8005-486C-9A75-10CB2AAC16F9}"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51420"/>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9"/>
            <a:ext cx="8637073" cy="2311838"/>
          </a:xfrm>
        </p:spPr>
        <p:txBody>
          <a:bodyPr/>
          <a:lstStyle/>
          <a:p>
            <a:r>
              <a:rPr lang="en-US" sz="6600" b="1" dirty="0"/>
              <a:t>ECHO-VERSE AUDIOBOOK</a:t>
            </a:r>
          </a:p>
        </p:txBody>
      </p:sp>
      <p:sp>
        <p:nvSpPr>
          <p:cNvPr id="3" name="Subtitle 2"/>
          <p:cNvSpPr>
            <a:spLocks noGrp="1"/>
          </p:cNvSpPr>
          <p:nvPr>
            <p:ph type="subTitle" idx="1"/>
          </p:nvPr>
        </p:nvSpPr>
        <p:spPr>
          <a:xfrm>
            <a:off x="7185660" y="3602355"/>
            <a:ext cx="3482340" cy="1655445"/>
          </a:xfrm>
        </p:spPr>
        <p:txBody>
          <a:bodyPr>
            <a:normAutofit fontScale="67500" lnSpcReduction="20000"/>
          </a:bodyPr>
          <a:lstStyle/>
          <a:p>
            <a:r>
              <a:rPr lang="en-US" b="1"/>
              <a:t>TEAM NAME</a:t>
            </a:r>
            <a:r>
              <a:rPr lang="en-US"/>
              <a:t>:HachOps</a:t>
            </a:r>
          </a:p>
          <a:p>
            <a:r>
              <a:rPr lang="en-US" b="1"/>
              <a:t>Team members</a:t>
            </a:r>
            <a:r>
              <a:rPr lang="en-US"/>
              <a:t>:</a:t>
            </a:r>
          </a:p>
          <a:p>
            <a:r>
              <a:rPr lang="en-US"/>
              <a:t>A.Geethanjali</a:t>
            </a:r>
          </a:p>
          <a:p>
            <a:r>
              <a:rPr lang="en-US"/>
              <a:t>B.Lahari</a:t>
            </a:r>
          </a:p>
          <a:p>
            <a:r>
              <a:rPr lang="en-US"/>
              <a:t>A.Vaibhav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a:t>INTRODUCTION</a:t>
            </a:r>
          </a:p>
        </p:txBody>
      </p:sp>
      <p:sp>
        <p:nvSpPr>
          <p:cNvPr id="3" name="Content Placeholder 2"/>
          <p:cNvSpPr>
            <a:spLocks noGrp="1"/>
          </p:cNvSpPr>
          <p:nvPr>
            <p:ph idx="1"/>
          </p:nvPr>
        </p:nvSpPr>
        <p:spPr/>
        <p:txBody>
          <a:bodyPr>
            <a:normAutofit lnSpcReduction="10000"/>
          </a:bodyPr>
          <a:lstStyle/>
          <a:p>
            <a:pPr marL="0" indent="0" algn="just">
              <a:lnSpc>
                <a:spcPct val="100000"/>
              </a:lnSpc>
              <a:buNone/>
            </a:pPr>
            <a:r>
              <a:rPr lang="en-US" altLang="en-US" sz="2400">
                <a:latin typeface="Times New Roman" panose="02020603050405020304" charset="0"/>
                <a:cs typeface="Times New Roman" panose="02020603050405020304" charset="0"/>
                <a:sym typeface="+mn-ea"/>
              </a:rPr>
              <a:t>The project EchoVerse Audiobook is a browser-based application that transforms written narration into spoken audio while also adapting the tone of the text. Users can paste their text, select a desired tone (Neutral, Suspensefu, or Inspiring), and listen to the adapted narration through speech synthesis. The application demonstrates both the original and rewritten versions side by side, making it useful for audiobook creation, storytelling, or adaptive narration. In demo mode, it works offline using the browser’s built-in voices, and when connected to a backend, it integrates with IBM watsonx LLM for tone rewriting and IBM Watson Text-to-Speech (TTS) for high-quality downloadable audio.</a:t>
            </a:r>
            <a:endParaRPr lang="en-US" altLang="en-US" sz="2400">
              <a:latin typeface="Times New Roman" panose="02020603050405020304" charset="0"/>
              <a:cs typeface="Times New Roman" panose="02020603050405020304" charset="0"/>
            </a:endParaRPr>
          </a:p>
          <a:p>
            <a:pPr algn="just">
              <a:lnSpc>
                <a:spcPct val="100000"/>
              </a:lnSpc>
            </a:pP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a:t>ARCHITECTURE</a:t>
            </a:r>
          </a:p>
        </p:txBody>
      </p:sp>
      <p:pic>
        <p:nvPicPr>
          <p:cNvPr id="7" name="Content Placeholder 6">
            <a:extLst>
              <a:ext uri="{FF2B5EF4-FFF2-40B4-BE49-F238E27FC236}">
                <a16:creationId xmlns:a16="http://schemas.microsoft.com/office/drawing/2014/main" id="{CCE328ED-2BB3-8214-B0EE-112EA21BB3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8724" t="26579" r="15899" b="10404"/>
          <a:stretch>
            <a:fillRect/>
          </a:stretch>
        </p:blipFill>
        <p:spPr>
          <a:xfrm>
            <a:off x="2355011" y="2078965"/>
            <a:ext cx="6996023" cy="351957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a:t>FUTURE SCOPE</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altLang="en-US" sz="2665">
                <a:latin typeface="Times New Roman" panose="02020603050405020304" charset="0"/>
                <a:cs typeface="Times New Roman" panose="02020603050405020304" charset="0"/>
              </a:rPr>
              <a:t>There is considerable potential to expand this prototype into a more advanced audiobook platform:</a:t>
            </a:r>
          </a:p>
          <a:p>
            <a:pPr marL="0" indent="0" algn="just">
              <a:buNone/>
            </a:pPr>
            <a:endParaRPr lang="en-US" altLang="en-US" sz="2665">
              <a:latin typeface="Times New Roman" panose="02020603050405020304" charset="0"/>
              <a:cs typeface="Times New Roman" panose="02020603050405020304" charset="0"/>
            </a:endParaRPr>
          </a:p>
          <a:p>
            <a:pPr algn="just"/>
            <a:r>
              <a:rPr lang="en-US" altLang="en-US" sz="2665" b="1" u="sng">
                <a:solidFill>
                  <a:schemeClr val="tx1"/>
                </a:solidFill>
                <a:latin typeface="Times New Roman" panose="02020603050405020304" charset="0"/>
                <a:cs typeface="Times New Roman" panose="02020603050405020304" charset="0"/>
              </a:rPr>
              <a:t>Advanced Tone Adaptation</a:t>
            </a:r>
            <a:r>
              <a:rPr lang="en-US" altLang="en-US" sz="2665">
                <a:latin typeface="Times New Roman" panose="02020603050405020304" charset="0"/>
                <a:cs typeface="Times New Roman" panose="02020603050405020304" charset="0"/>
              </a:rPr>
              <a:t>: Using fine-tuned LLMs to generate context-aware rewrites with more nuanced tones (e.g., dramatic, humorous, motivational).</a:t>
            </a:r>
          </a:p>
          <a:p>
            <a:pPr algn="just"/>
            <a:r>
              <a:rPr lang="en-US" altLang="en-US" sz="2665" b="1" u="sng">
                <a:latin typeface="Times New Roman" panose="02020603050405020304" charset="0"/>
                <a:cs typeface="Times New Roman" panose="02020603050405020304" charset="0"/>
              </a:rPr>
              <a:t>Multi-Language Support:</a:t>
            </a:r>
            <a:r>
              <a:rPr lang="en-US" altLang="en-US" sz="2665">
                <a:latin typeface="Times New Roman" panose="02020603050405020304" charset="0"/>
                <a:cs typeface="Times New Roman" panose="02020603050405020304" charset="0"/>
              </a:rPr>
              <a:t> Enabling narration in multiple global languages with localized tones and expressions.</a:t>
            </a:r>
          </a:p>
          <a:p>
            <a:pPr algn="just"/>
            <a:r>
              <a:rPr lang="en-US" altLang="en-US" sz="2665" b="1" u="sng">
                <a:solidFill>
                  <a:schemeClr val="tx1"/>
                </a:solidFill>
                <a:latin typeface="Times New Roman" panose="02020603050405020304" charset="0"/>
                <a:cs typeface="Times New Roman" panose="02020603050405020304" charset="0"/>
              </a:rPr>
              <a:t>Subtitle Generation:</a:t>
            </a:r>
            <a:r>
              <a:rPr lang="en-US" altLang="en-US" sz="2665">
                <a:latin typeface="Times New Roman" panose="02020603050405020304" charset="0"/>
                <a:cs typeface="Times New Roman" panose="02020603050405020304" charset="0"/>
              </a:rPr>
              <a:t> Exporting synchronized .srt or .vtt files for captions, helpful for accessibility and video integration.</a:t>
            </a:r>
          </a:p>
          <a:p>
            <a:pPr algn="just"/>
            <a:endParaRPr lang="en-US" altLang="en-US" sz="2665">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131935" cy="1325880"/>
          </a:xfrm>
        </p:spPr>
        <p:txBody>
          <a:bodyPr/>
          <a:lstStyle/>
          <a:p>
            <a:endParaRPr lang="en-US"/>
          </a:p>
        </p:txBody>
      </p:sp>
      <p:sp>
        <p:nvSpPr>
          <p:cNvPr id="3" name="Content Placeholder 2"/>
          <p:cNvSpPr>
            <a:spLocks noGrp="1"/>
          </p:cNvSpPr>
          <p:nvPr>
            <p:ph idx="1"/>
          </p:nvPr>
        </p:nvSpPr>
        <p:spPr/>
        <p:txBody>
          <a:bodyPr>
            <a:normAutofit/>
          </a:bodyPr>
          <a:lstStyle/>
          <a:p>
            <a:pPr algn="just"/>
            <a:r>
              <a:rPr lang="en-US" altLang="en-US" sz="2400" b="1" u="sng">
                <a:latin typeface="Times New Roman" panose="02020603050405020304" charset="0"/>
                <a:cs typeface="Times New Roman" panose="02020603050405020304" charset="0"/>
              </a:rPr>
              <a:t>Word-level Highlighting: </a:t>
            </a:r>
            <a:r>
              <a:rPr lang="en-US" altLang="en-US" sz="2400">
                <a:latin typeface="Times New Roman" panose="02020603050405020304" charset="0"/>
                <a:cs typeface="Times New Roman" panose="02020603050405020304" charset="0"/>
              </a:rPr>
              <a:t>Highlighting text as it is spoken, enhancing usability for learners and audiobook listeners.</a:t>
            </a:r>
          </a:p>
          <a:p>
            <a:pPr algn="just"/>
            <a:r>
              <a:rPr lang="en-US" altLang="en-US" sz="2400" b="1" u="sng">
                <a:latin typeface="Times New Roman" panose="02020603050405020304" charset="0"/>
                <a:cs typeface="Times New Roman" panose="02020603050405020304" charset="0"/>
              </a:rPr>
              <a:t>Cloud Storage &amp; Collaboration: </a:t>
            </a:r>
            <a:r>
              <a:rPr lang="en-US" altLang="en-US" sz="2400">
                <a:latin typeface="Times New Roman" panose="02020603050405020304" charset="0"/>
                <a:cs typeface="Times New Roman" panose="02020603050405020304" charset="0"/>
              </a:rPr>
              <a:t>Allowing users to save, share, and collaboratively edit audiobook drafts.</a:t>
            </a:r>
          </a:p>
          <a:p>
            <a:pPr algn="just"/>
            <a:r>
              <a:rPr lang="en-US" altLang="en-US" sz="2400" b="1" u="sng">
                <a:latin typeface="Times New Roman" panose="02020603050405020304" charset="0"/>
                <a:cs typeface="Times New Roman" panose="02020603050405020304" charset="0"/>
              </a:rPr>
              <a:t>Mobile &amp; Desktop Apps:</a:t>
            </a:r>
            <a:r>
              <a:rPr lang="en-US" altLang="en-US" sz="2400">
                <a:latin typeface="Times New Roman" panose="02020603050405020304" charset="0"/>
                <a:cs typeface="Times New Roman" panose="02020603050405020304" charset="0"/>
              </a:rPr>
              <a:t> Wrapping the web app into a cross-platform application for wider accessibility.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a:t>SOLUTION</a:t>
            </a:r>
          </a:p>
        </p:txBody>
      </p:sp>
      <p:sp>
        <p:nvSpPr>
          <p:cNvPr id="3" name="Content Placeholder 2"/>
          <p:cNvSpPr>
            <a:spLocks noGrp="1"/>
          </p:cNvSpPr>
          <p:nvPr>
            <p:ph idx="1"/>
          </p:nvPr>
        </p:nvSpPr>
        <p:spPr/>
        <p:txBody>
          <a:bodyPr>
            <a:normAutofit fontScale="92500"/>
          </a:bodyPr>
          <a:lstStyle/>
          <a:p>
            <a:pPr marL="0" indent="0" algn="just">
              <a:buNone/>
            </a:pPr>
            <a:r>
              <a:rPr lang="en-US" altLang="en-US" sz="2400" dirty="0">
                <a:latin typeface="Times New Roman" panose="02020603050405020304" charset="0"/>
                <a:cs typeface="Times New Roman" panose="02020603050405020304" charset="0"/>
              </a:rPr>
              <a:t>The solution provided by </a:t>
            </a:r>
            <a:r>
              <a:rPr lang="en-US" altLang="en-US" sz="2400" dirty="0" err="1">
                <a:latin typeface="Times New Roman" panose="02020603050405020304" charset="0"/>
                <a:cs typeface="Times New Roman" panose="02020603050405020304" charset="0"/>
              </a:rPr>
              <a:t>EchoVerse</a:t>
            </a:r>
            <a:r>
              <a:rPr lang="en-US" altLang="en-US" sz="2400" dirty="0">
                <a:latin typeface="Times New Roman" panose="02020603050405020304" charset="0"/>
                <a:cs typeface="Times New Roman" panose="02020603050405020304" charset="0"/>
              </a:rPr>
              <a:t> bridges the gap between static text and engaging narration. In the demo setup, it offers immediate offline functionality through browser voices, making it simple and portable. For professional use, it connects to IBM’s AI ecosystem: the </a:t>
            </a:r>
            <a:r>
              <a:rPr lang="en-US" altLang="en-US" sz="2400" dirty="0" err="1">
                <a:latin typeface="Times New Roman" panose="02020603050405020304" charset="0"/>
                <a:cs typeface="Times New Roman" panose="02020603050405020304" charset="0"/>
              </a:rPr>
              <a:t>watsonx</a:t>
            </a:r>
            <a:r>
              <a:rPr lang="en-US" altLang="en-US" sz="2400" dirty="0">
                <a:latin typeface="Times New Roman" panose="02020603050405020304" charset="0"/>
                <a:cs typeface="Times New Roman" panose="02020603050405020304" charset="0"/>
              </a:rPr>
              <a:t> LLM ensures that the narration tone matches user preferences, while Watson TTS generates natural-sounding audio suitable for publishing. This two-step pipeline—tone rewriting → text-to-speech conversion—creates a versatile solution for audiobook creation, podcast scripting, or adaptive e-learning content.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8D79-C47A-5E75-6551-2475BF59A90C}"/>
              </a:ext>
            </a:extLst>
          </p:cNvPr>
          <p:cNvSpPr>
            <a:spLocks noGrp="1"/>
          </p:cNvSpPr>
          <p:nvPr>
            <p:ph type="title"/>
          </p:nvPr>
        </p:nvSpPr>
        <p:spPr>
          <a:xfrm>
            <a:off x="388189" y="-289031"/>
            <a:ext cx="8724213" cy="99250"/>
          </a:xfrm>
        </p:spPr>
        <p:txBody>
          <a:bodyPr>
            <a:normAutofit fontScale="90000"/>
          </a:bodyPr>
          <a:lstStyle/>
          <a:p>
            <a:pPr algn="l"/>
            <a:br>
              <a:rPr lang="en-US" dirty="0"/>
            </a:br>
            <a:br>
              <a:rPr lang="en-US" dirty="0"/>
            </a:br>
            <a:br>
              <a:rPr lang="en-US" dirty="0"/>
            </a:br>
            <a:endParaRPr lang="en-IN" dirty="0"/>
          </a:p>
        </p:txBody>
      </p:sp>
      <p:sp>
        <p:nvSpPr>
          <p:cNvPr id="3" name="Content Placeholder 2">
            <a:extLst>
              <a:ext uri="{FF2B5EF4-FFF2-40B4-BE49-F238E27FC236}">
                <a16:creationId xmlns:a16="http://schemas.microsoft.com/office/drawing/2014/main" id="{062448A8-E722-7B84-E98A-DC0E70180A22}"/>
              </a:ext>
            </a:extLst>
          </p:cNvPr>
          <p:cNvSpPr>
            <a:spLocks noGrp="1"/>
          </p:cNvSpPr>
          <p:nvPr>
            <p:ph idx="1"/>
          </p:nvPr>
        </p:nvSpPr>
        <p:spPr>
          <a:xfrm>
            <a:off x="388189" y="178306"/>
            <a:ext cx="9291215" cy="4971664"/>
          </a:xfrm>
        </p:spPr>
        <p:txBody>
          <a:bodyPr>
            <a:normAutofit fontScale="85000" lnSpcReduction="10000"/>
          </a:bodyPr>
          <a:lstStyle/>
          <a:p>
            <a:pPr marL="0" indent="0">
              <a:buNone/>
            </a:pPr>
            <a:r>
              <a:rPr lang="en-US" dirty="0"/>
              <a:t>ADVANTAGES:</a:t>
            </a:r>
          </a:p>
          <a:p>
            <a:pPr marL="0" indent="0">
              <a:buNone/>
            </a:pPr>
            <a:r>
              <a:rPr lang="en-IN" dirty="0"/>
              <a:t>1.Provides a complete web-based audiobook generator.</a:t>
            </a:r>
          </a:p>
          <a:p>
            <a:pPr marL="0" indent="0">
              <a:buNone/>
            </a:pPr>
            <a:r>
              <a:rPr lang="en-IN" dirty="0"/>
              <a:t>2. Works both offline with browser voices and online with IBM Watson TTS.</a:t>
            </a:r>
          </a:p>
          <a:p>
            <a:pPr marL="0" indent="0">
              <a:buNone/>
            </a:pPr>
            <a:r>
              <a:rPr lang="en-IN" dirty="0"/>
              <a:t>3. Offers tone-adaptive rewriting (Neutral, Suspenseful, Inspiring) for engaging narration.</a:t>
            </a:r>
          </a:p>
          <a:p>
            <a:pPr marL="0" indent="0">
              <a:buNone/>
            </a:pPr>
            <a:r>
              <a:rPr lang="en-IN" dirty="0"/>
              <a:t>4. Dual-pane layout allows side-by-side comparison of original vs. rewritten text.</a:t>
            </a:r>
          </a:p>
          <a:p>
            <a:pPr marL="0" indent="0">
              <a:buNone/>
            </a:pPr>
            <a:endParaRPr lang="en-IN" dirty="0"/>
          </a:p>
          <a:p>
            <a:pPr marL="0" indent="0">
              <a:buNone/>
            </a:pPr>
            <a:endParaRPr lang="en-IN" dirty="0"/>
          </a:p>
          <a:p>
            <a:pPr marL="0" indent="0">
              <a:buNone/>
            </a:pPr>
            <a:r>
              <a:rPr lang="en-US" dirty="0"/>
              <a:t>DISADVANTAGES:</a:t>
            </a:r>
          </a:p>
          <a:p>
            <a:pPr marL="0" indent="0">
              <a:buNone/>
            </a:pPr>
            <a:r>
              <a:rPr lang="en-US" dirty="0"/>
              <a:t>1. The rewriting in demo mode is basic, relying only on simple templates</a:t>
            </a:r>
          </a:p>
          <a:p>
            <a:pPr marL="0" indent="0">
              <a:buNone/>
            </a:pPr>
            <a:r>
              <a:rPr lang="en-US" dirty="0"/>
              <a:t>2. LLM-powered rewriting requires backend integration, not included by default.</a:t>
            </a:r>
          </a:p>
          <a:p>
            <a:pPr marL="0" indent="0">
              <a:buNone/>
            </a:pPr>
            <a:r>
              <a:rPr lang="en-US" dirty="0"/>
              <a:t>3. In demo mode, MP3 download is not available, only live playback.</a:t>
            </a:r>
          </a:p>
          <a:p>
            <a:pPr marL="0" indent="0">
              <a:buNone/>
            </a:pPr>
            <a:r>
              <a:rPr lang="en-US" dirty="0"/>
              <a:t>4. Voice quality varies depending on the browser and operating system.</a:t>
            </a:r>
            <a:endParaRPr lang="en-IN" dirty="0"/>
          </a:p>
          <a:p>
            <a:pPr marL="0" indent="0">
              <a:buNone/>
            </a:pPr>
            <a:endParaRPr lang="en-IN" dirty="0"/>
          </a:p>
        </p:txBody>
      </p:sp>
      <p:sp>
        <p:nvSpPr>
          <p:cNvPr id="4" name="TextBox 3">
            <a:extLst>
              <a:ext uri="{FF2B5EF4-FFF2-40B4-BE49-F238E27FC236}">
                <a16:creationId xmlns:a16="http://schemas.microsoft.com/office/drawing/2014/main" id="{80B82469-7051-5EDC-9EC2-1417D6B9DB5E}"/>
              </a:ext>
            </a:extLst>
          </p:cNvPr>
          <p:cNvSpPr txBox="1"/>
          <p:nvPr/>
        </p:nvSpPr>
        <p:spPr>
          <a:xfrm>
            <a:off x="5645988" y="2937294"/>
            <a:ext cx="914400" cy="9144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501558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a:t>CONCLUSION</a:t>
            </a:r>
          </a:p>
        </p:txBody>
      </p:sp>
      <p:sp>
        <p:nvSpPr>
          <p:cNvPr id="3" name="Content Placeholder 2"/>
          <p:cNvSpPr>
            <a:spLocks noGrp="1"/>
          </p:cNvSpPr>
          <p:nvPr>
            <p:ph idx="1"/>
          </p:nvPr>
        </p:nvSpPr>
        <p:spPr/>
        <p:txBody>
          <a:bodyPr>
            <a:normAutofit fontScale="92500"/>
          </a:bodyPr>
          <a:lstStyle/>
          <a:p>
            <a:pPr marL="0" indent="0" algn="just">
              <a:buNone/>
            </a:pPr>
            <a:r>
              <a:rPr lang="en-US" altLang="en-US" sz="2400">
                <a:latin typeface="Times New Roman" panose="02020603050405020304" charset="0"/>
                <a:cs typeface="Times New Roman" panose="02020603050405020304" charset="0"/>
                <a:sym typeface="+mn-ea"/>
              </a:rPr>
              <a:t>EchoVerse Audiobook demonstrates how AI can enhance traditional narration by making text more expressive and adaptive. The architecture ensures flexibility, offering offline demos and scalable production integration with IBM Cloud services. With future enhancements like multilingual support, subtitle export, and word-level interactivity, the project can evolve into a powerful platform for content creators, educators, and storytellers. In essence, it highlights the potential of combining language models with speech synthesis to create immersive and personalized audiobook experiences.</a:t>
            </a:r>
            <a:endParaRPr lang="en-US" altLang="en-US" sz="2400">
              <a:latin typeface="Times New Roman" panose="02020603050405020304" charset="0"/>
              <a:cs typeface="Times New Roman" panose="02020603050405020304" charset="0"/>
            </a:endParaRPr>
          </a:p>
          <a:p>
            <a:pPr algn="just"/>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6915"/>
            <a:ext cx="10515600" cy="716915"/>
          </a:xfrm>
        </p:spPr>
        <p:txBody>
          <a:bodyPr>
            <a:normAutofit/>
          </a:bodyPr>
          <a:lstStyle/>
          <a:p>
            <a:endParaRPr lang="en-US"/>
          </a:p>
        </p:txBody>
      </p:sp>
      <p:sp>
        <p:nvSpPr>
          <p:cNvPr id="3" name="Content Placeholder 2"/>
          <p:cNvSpPr>
            <a:spLocks noGrp="1"/>
          </p:cNvSpPr>
          <p:nvPr>
            <p:ph idx="1"/>
          </p:nvPr>
        </p:nvSpPr>
        <p:spPr>
          <a:xfrm>
            <a:off x="3162300" y="2676525"/>
            <a:ext cx="7315835" cy="2421255"/>
          </a:xfrm>
        </p:spPr>
        <p:txBody>
          <a:bodyPr/>
          <a:lstStyle/>
          <a:p>
            <a:pPr marL="0" indent="0">
              <a:buNone/>
            </a:pPr>
            <a:r>
              <a:rPr lang="en-US" sz="8000" b="1"/>
              <a:t>THANK YOU</a:t>
            </a:r>
          </a:p>
        </p:txBody>
      </p:sp>
      <p:sp>
        <p:nvSpPr>
          <p:cNvPr id="4" name="Text Box 3"/>
          <p:cNvSpPr txBox="1"/>
          <p:nvPr/>
        </p:nvSpPr>
        <p:spPr>
          <a:xfrm>
            <a:off x="3332480" y="2773680"/>
            <a:ext cx="4025900" cy="990600"/>
          </a:xfrm>
          <a:prstGeom prst="rect">
            <a:avLst/>
          </a:prstGeom>
          <a:noFill/>
        </p:spPr>
        <p:txBody>
          <a:bodyPr wrap="square" rtlCol="0">
            <a:noAutofit/>
          </a:bodyPr>
          <a:lstStyle/>
          <a:p>
            <a:endParaRPr lang="en-US"/>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32</TotalTime>
  <Words>574</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Rockwell</vt:lpstr>
      <vt:lpstr>Times New Roman</vt:lpstr>
      <vt:lpstr>Gallery</vt:lpstr>
      <vt:lpstr>ECHO-VERSE AUDIOBOOK</vt:lpstr>
      <vt:lpstr>INTRODUCTION</vt:lpstr>
      <vt:lpstr>ARCHITECTURE</vt:lpstr>
      <vt:lpstr>FUTURE SCOPE</vt:lpstr>
      <vt:lpstr>PowerPoint Presentation</vt:lpstr>
      <vt:lpstr>SOLUTION</vt:lpstr>
      <vt:lpst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bunny yadav</cp:lastModifiedBy>
  <cp:revision>2</cp:revision>
  <dcterms:created xsi:type="dcterms:W3CDTF">2025-08-29T17:15:00Z</dcterms:created>
  <dcterms:modified xsi:type="dcterms:W3CDTF">2025-08-30T04:44:57Z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28BCBFB1565E4BBA8E2DC04FF166C965_13</vt:lpwstr>
  </property>
  <property fmtid="{D5CDD505-2E9C-101B-9397-08002B2CF9AE}" pid="3" name="KSOProductBuildVer">
    <vt:lpwstr>1033-12.2.0.21931</vt:lpwstr>
  </property>
</Properties>
</file>