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36" d="100"/>
          <a:sy n="3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9/16/2025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14338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356284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13691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377716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991702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516397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271744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132831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416064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204687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482923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245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089431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230319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788109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043356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766883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153023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710574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353793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935613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950202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560941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91356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367686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9/16/2025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501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716464" y="2999830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Priya K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NMID: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asanm22122124ubca023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BCA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 Anns college of arts and science tindivanam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291933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5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6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7" name="矩形"/>
          <p:cNvSpPr>
            <a:spLocks/>
          </p:cNvSpPr>
          <p:nvPr/>
        </p:nvSpPr>
        <p:spPr>
          <a:xfrm rot="0">
            <a:off x="2743200" y="2354703"/>
            <a:ext cx="8534019" cy="95410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066169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521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59337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1311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STUDENT PORTFOLIO 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文本框"/>
          <p:cNvSpPr txBox="1">
            <a:spLocks/>
          </p:cNvSpPr>
          <p:nvPr/>
        </p:nvSpPr>
        <p:spPr>
          <a:xfrm rot="0">
            <a:off x="2571710" y="3143202"/>
            <a:ext cx="6197248" cy="11582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 student portfolio is a collection of a student’s work, achievements, and learning progress organized in one place to showcase their skills, knowledge, and personal growth over time.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871689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5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6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7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1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99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0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2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800328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0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5" name="文本框"/>
          <p:cNvSpPr txBox="1">
            <a:spLocks/>
          </p:cNvSpPr>
          <p:nvPr/>
        </p:nvSpPr>
        <p:spPr>
          <a:xfrm rot="0">
            <a:off x="3505146" y="2924130"/>
            <a:ext cx="4762427" cy="43586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Could you clarify what kind of problem statement you need?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A general definition of what a problem statement is?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A problem statement template (for research, project, business case, thesis, etc.)?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Or a problem statement written for a specific topic (e.g., climate change, software system, education, healthcare, etc.)?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547279585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3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4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5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9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888474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4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567578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1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173838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3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6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7" name="矩形"/>
          <p:cNvSpPr>
            <a:spLocks/>
          </p:cNvSpPr>
          <p:nvPr/>
        </p:nvSpPr>
        <p:spPr>
          <a:xfrm rot="0">
            <a:off x="739774" y="291147"/>
            <a:ext cx="8794750" cy="6134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997667631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084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362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22</cp:revision>
  <dcterms:created xsi:type="dcterms:W3CDTF">2024-03-29T15:07:22Z</dcterms:created>
  <dcterms:modified xsi:type="dcterms:W3CDTF">2025-09-16T06:56:47Z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