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acad4e56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acad4e56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acad4e56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acad4e56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acad4e56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acad4e56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acad4e56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acad4e56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acad4e56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acad4e56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acad4e56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acad4e56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acad4e56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acad4e56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acad4e56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acad4e56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9600"/>
            <a:ext cx="8520600" cy="15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Financial Protection Bureau Complaints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Consumer Complaint Trends and insights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Brief Overview Of Consumer Financial Protection Bureau</a:t>
            </a:r>
            <a:endParaRPr sz="26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Consumer Financial Protection Bureau (CFPB) is a federal agency in the United States responsible for regulating and enforcing consumer protection laws regarding financial products and services. It was established in 2011 under the Dodd-Frank Wall Street Reform and Consumer Protection Act in response to the 2008 financial crisis.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3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bout The DataSet</a:t>
            </a:r>
            <a:endParaRPr sz="3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384300"/>
            <a:ext cx="85206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Source of the complaints dataset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Date range covered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Number of records/observations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Preprocessing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Overview of the data cleaning process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Handling missing values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Standardizing data formats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Any transformations or preprocessing steps undertaken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</a:t>
            </a:r>
            <a:r>
              <a:rPr lang="en"/>
              <a:t> Data Analysis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Summary statistics: Total complaints, unique products, unique issues, etc.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Distribution of complaints by product category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Distribution of complaints by issue category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Top Complaints by Product</a:t>
            </a:r>
            <a:endParaRPr sz="440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Bar chart showing the top products with the highest number of complaints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Brief analysis of the most complained-about products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Insights into common issues within each product category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Complaint Resolution</a:t>
            </a:r>
            <a:endParaRPr sz="4300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Pie chart showing the distribution of complaint resolutions (e.g., closed with explanation, closed with monetary relief, etc.)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Analysis of resolution types and their frequencies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Geographical Analysis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Heatmap or choropleth map showing the distribution of complaints by state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Highlight any regions with exceptionally high or low complaint rates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Conclusion and Insights</a:t>
            </a:r>
            <a:endParaRPr sz="4000"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Summary of key findings and insights from the analysis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Implications for financial institutions, regulators, and consumers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Suggestions for further analysis or research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