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CD084-A2CA-4BC1-8233-889D22877DA7}" v="320" dt="2025-01-10T14:11:52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linian L" userId="c09314ce937655fd" providerId="LiveId" clId="{EE2CD084-A2CA-4BC1-8233-889D22877DA7}"/>
    <pc:docChg chg="undo custSel addSld modSld">
      <pc:chgData name="Nallinian L" userId="c09314ce937655fd" providerId="LiveId" clId="{EE2CD084-A2CA-4BC1-8233-889D22877DA7}" dt="2025-01-10T14:11:53.811" v="1852" actId="5793"/>
      <pc:docMkLst>
        <pc:docMk/>
      </pc:docMkLst>
      <pc:sldChg chg="addSp delSp modSp mod setBg">
        <pc:chgData name="Nallinian L" userId="c09314ce937655fd" providerId="LiveId" clId="{EE2CD084-A2CA-4BC1-8233-889D22877DA7}" dt="2025-01-10T12:18:27.165" v="1740"/>
        <pc:sldMkLst>
          <pc:docMk/>
          <pc:sldMk cId="567400004" sldId="258"/>
        </pc:sldMkLst>
        <pc:spChg chg="mod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2" creationId="{DA1FF7B5-CD2A-FE61-3076-0AB8F7E808F4}"/>
          </ac:spMkLst>
        </pc:spChg>
        <pc:spChg chg="add del mod">
          <ac:chgData name="Nallinian L" userId="c09314ce937655fd" providerId="LiveId" clId="{EE2CD084-A2CA-4BC1-8233-889D22877DA7}" dt="2025-01-10T11:44:42.520" v="1256" actId="26606"/>
          <ac:spMkLst>
            <pc:docMk/>
            <pc:sldMk cId="567400004" sldId="258"/>
            <ac:spMk id="3" creationId="{BBEAE672-8712-8572-2376-E6DA6EDB148B}"/>
          </ac:spMkLst>
        </pc:spChg>
        <pc:spChg chg="del mod">
          <ac:chgData name="Nallinian L" userId="c09314ce937655fd" providerId="LiveId" clId="{EE2CD084-A2CA-4BC1-8233-889D22877DA7}" dt="2025-01-10T11:49:31.840" v="1348" actId="478"/>
          <ac:spMkLst>
            <pc:docMk/>
            <pc:sldMk cId="567400004" sldId="258"/>
            <ac:spMk id="5" creationId="{915648BF-01ED-AB2D-4E93-EEDB44FCAD7B}"/>
          </ac:spMkLst>
        </pc:spChg>
        <pc:spChg chg="del mod">
          <ac:chgData name="Nallinian L" userId="c09314ce937655fd" providerId="LiveId" clId="{EE2CD084-A2CA-4BC1-8233-889D22877DA7}" dt="2025-01-10T11:49:55.763" v="1367" actId="478"/>
          <ac:spMkLst>
            <pc:docMk/>
            <pc:sldMk cId="567400004" sldId="258"/>
            <ac:spMk id="6" creationId="{69880AAB-1210-80F4-B915-EF0CBE720932}"/>
          </ac:spMkLst>
        </pc:spChg>
        <pc:spChg chg="del mod">
          <ac:chgData name="Nallinian L" userId="c09314ce937655fd" providerId="LiveId" clId="{EE2CD084-A2CA-4BC1-8233-889D22877DA7}" dt="2025-01-10T11:51:42.728" v="1437" actId="478"/>
          <ac:spMkLst>
            <pc:docMk/>
            <pc:sldMk cId="567400004" sldId="258"/>
            <ac:spMk id="7" creationId="{3FB22AE9-A1A0-1FE2-A240-27CFD3D7564B}"/>
          </ac:spMkLst>
        </pc:spChg>
        <pc:spChg chg="del mod">
          <ac:chgData name="Nallinian L" userId="c09314ce937655fd" providerId="LiveId" clId="{EE2CD084-A2CA-4BC1-8233-889D22877DA7}" dt="2025-01-10T11:51:46.671" v="1439" actId="478"/>
          <ac:spMkLst>
            <pc:docMk/>
            <pc:sldMk cId="567400004" sldId="258"/>
            <ac:spMk id="8" creationId="{E1392B73-74D8-308A-EB57-9C152BCDBE20}"/>
          </ac:spMkLst>
        </pc:spChg>
        <pc:spChg chg="del mod">
          <ac:chgData name="Nallinian L" userId="c09314ce937655fd" providerId="LiveId" clId="{EE2CD084-A2CA-4BC1-8233-889D22877DA7}" dt="2025-01-10T11:51:50.624" v="1441" actId="478"/>
          <ac:spMkLst>
            <pc:docMk/>
            <pc:sldMk cId="567400004" sldId="258"/>
            <ac:spMk id="9" creationId="{5FDB927C-4FAE-2D7D-301F-FD2411246AE5}"/>
          </ac:spMkLst>
        </pc:spChg>
        <pc:spChg chg="add del mod">
          <ac:chgData name="Nallinian L" userId="c09314ce937655fd" providerId="LiveId" clId="{EE2CD084-A2CA-4BC1-8233-889D22877DA7}" dt="2025-01-10T11:52:50.934" v="1468" actId="478"/>
          <ac:spMkLst>
            <pc:docMk/>
            <pc:sldMk cId="567400004" sldId="258"/>
            <ac:spMk id="10" creationId="{11BB81ED-CC9A-FDA4-E328-4BA94EB339B7}"/>
          </ac:spMkLst>
        </pc:spChg>
        <pc:spChg chg="del mod">
          <ac:chgData name="Nallinian L" userId="c09314ce937655fd" providerId="LiveId" clId="{EE2CD084-A2CA-4BC1-8233-889D22877DA7}" dt="2025-01-10T11:52:59.273" v="1470" actId="478"/>
          <ac:spMkLst>
            <pc:docMk/>
            <pc:sldMk cId="567400004" sldId="258"/>
            <ac:spMk id="11" creationId="{85D79211-1CC7-2BFB-7A3C-884B81877958}"/>
          </ac:spMkLst>
        </pc:spChg>
        <pc:spChg chg="add">
          <ac:chgData name="Nallinian L" userId="c09314ce937655fd" providerId="LiveId" clId="{EE2CD084-A2CA-4BC1-8233-889D22877DA7}" dt="2025-01-10T10:31:10.060" v="595"/>
          <ac:spMkLst>
            <pc:docMk/>
            <pc:sldMk cId="567400004" sldId="258"/>
            <ac:spMk id="24" creationId="{EF533006-BB5E-D164-2F0F-E021DCE351BC}"/>
          </ac:spMkLst>
        </pc:spChg>
        <pc:spChg chg="add">
          <ac:chgData name="Nallinian L" userId="c09314ce937655fd" providerId="LiveId" clId="{EE2CD084-A2CA-4BC1-8233-889D22877DA7}" dt="2025-01-10T10:31:27.590" v="599"/>
          <ac:spMkLst>
            <pc:docMk/>
            <pc:sldMk cId="567400004" sldId="258"/>
            <ac:spMk id="26" creationId="{36212FE0-FFA2-243A-9904-A8DA27130188}"/>
          </ac:spMkLst>
        </pc:spChg>
        <pc:spChg chg="add">
          <ac:chgData name="Nallinian L" userId="c09314ce937655fd" providerId="LiveId" clId="{EE2CD084-A2CA-4BC1-8233-889D22877DA7}" dt="2025-01-10T12:14:22.031" v="1606" actId="26606"/>
          <ac:spMkLst>
            <pc:docMk/>
            <pc:sldMk cId="567400004" sldId="258"/>
            <ac:spMk id="37" creationId="{C4285719-470E-454C-AF62-8323075F1F5B}"/>
          </ac:spMkLst>
        </pc:spChg>
        <pc:spChg chg="add del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39" creationId="{CD9FE4EF-C4D8-49A0-B2FF-81D8DB7D8A24}"/>
          </ac:spMkLst>
        </pc:spChg>
        <pc:spChg chg="add del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41" creationId="{4300840D-0A0B-4512-BACA-B439D5B9C57C}"/>
          </ac:spMkLst>
        </pc:spChg>
        <pc:spChg chg="add del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43" creationId="{D2B78728-A580-49A7-84F9-6EF6F583ADE0}"/>
          </ac:spMkLst>
        </pc:spChg>
        <pc:spChg chg="add del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45" creationId="{38FAA1A1-D861-433F-88FA-1E9D6FD31D11}"/>
          </ac:spMkLst>
        </pc:spChg>
        <pc:spChg chg="add del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47" creationId="{8D71EDA1-87BF-4D5D-AB79-F346FD19278A}"/>
          </ac:spMkLst>
        </pc:spChg>
        <pc:spChg chg="add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52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54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56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15:02.173" v="1611" actId="26606"/>
          <ac:spMkLst>
            <pc:docMk/>
            <pc:sldMk cId="567400004" sldId="258"/>
            <ac:spMk id="58" creationId="{063BBA22-50EA-4C4D-BE05-F1CE4E63AA56}"/>
          </ac:spMkLst>
        </pc:spChg>
        <pc:graphicFrameChg chg="add del">
          <ac:chgData name="Nallinian L" userId="c09314ce937655fd" providerId="LiveId" clId="{EE2CD084-A2CA-4BC1-8233-889D22877DA7}" dt="2025-01-10T11:44:29.873" v="1253" actId="26606"/>
          <ac:graphicFrameMkLst>
            <pc:docMk/>
            <pc:sldMk cId="567400004" sldId="258"/>
            <ac:graphicFrameMk id="31" creationId="{F600136A-A5F1-8702-8F29-9AD5CC8BF62E}"/>
          </ac:graphicFrameMkLst>
        </pc:graphicFrameChg>
        <pc:graphicFrameChg chg="add mod modGraphic">
          <ac:chgData name="Nallinian L" userId="c09314ce937655fd" providerId="LiveId" clId="{EE2CD084-A2CA-4BC1-8233-889D22877DA7}" dt="2025-01-10T12:18:27.165" v="1740"/>
          <ac:graphicFrameMkLst>
            <pc:docMk/>
            <pc:sldMk cId="567400004" sldId="258"/>
            <ac:graphicFrameMk id="32" creationId="{D6E46DCC-AD0B-30E6-816C-AB1E438F3848}"/>
          </ac:graphicFrameMkLst>
        </pc:graphicFrameChg>
        <pc:cxnChg chg="del mod">
          <ac:chgData name="Nallinian L" userId="c09314ce937655fd" providerId="LiveId" clId="{EE2CD084-A2CA-4BC1-8233-889D22877DA7}" dt="2025-01-10T11:57:37" v="1504" actId="478"/>
          <ac:cxnSpMkLst>
            <pc:docMk/>
            <pc:sldMk cId="567400004" sldId="258"/>
            <ac:cxnSpMk id="15" creationId="{DF55B971-0014-9EC1-ADC8-8A1C2EFF27B7}"/>
          </ac:cxnSpMkLst>
        </pc:cxnChg>
        <pc:cxnChg chg="del mod">
          <ac:chgData name="Nallinian L" userId="c09314ce937655fd" providerId="LiveId" clId="{EE2CD084-A2CA-4BC1-8233-889D22877DA7}" dt="2025-01-10T11:57:40.531" v="1505" actId="478"/>
          <ac:cxnSpMkLst>
            <pc:docMk/>
            <pc:sldMk cId="567400004" sldId="258"/>
            <ac:cxnSpMk id="20" creationId="{44B93CEE-5C5F-A1BC-0B34-25216A0ED601}"/>
          </ac:cxnSpMkLst>
        </pc:cxnChg>
        <pc:cxnChg chg="del mod">
          <ac:chgData name="Nallinian L" userId="c09314ce937655fd" providerId="LiveId" clId="{EE2CD084-A2CA-4BC1-8233-889D22877DA7}" dt="2025-01-10T11:57:45.086" v="1506" actId="478"/>
          <ac:cxnSpMkLst>
            <pc:docMk/>
            <pc:sldMk cId="567400004" sldId="258"/>
            <ac:cxnSpMk id="23" creationId="{5F8C10B9-EFB7-A676-0C17-25329A1D5044}"/>
          </ac:cxnSpMkLst>
        </pc:cxnChg>
        <pc:cxnChg chg="del mod">
          <ac:chgData name="Nallinian L" userId="c09314ce937655fd" providerId="LiveId" clId="{EE2CD084-A2CA-4BC1-8233-889D22877DA7}" dt="2025-01-10T11:51:49.168" v="1440" actId="478"/>
          <ac:cxnSpMkLst>
            <pc:docMk/>
            <pc:sldMk cId="567400004" sldId="258"/>
            <ac:cxnSpMk id="25" creationId="{B7919325-A14C-1EA4-8C1E-35F7A85A884F}"/>
          </ac:cxnSpMkLst>
        </pc:cxnChg>
        <pc:cxnChg chg="del mod">
          <ac:chgData name="Nallinian L" userId="c09314ce937655fd" providerId="LiveId" clId="{EE2CD084-A2CA-4BC1-8233-889D22877DA7}" dt="2025-01-10T11:51:52.641" v="1442" actId="478"/>
          <ac:cxnSpMkLst>
            <pc:docMk/>
            <pc:sldMk cId="567400004" sldId="258"/>
            <ac:cxnSpMk id="27" creationId="{36759C0E-3D77-6116-4959-14B8EEBF254E}"/>
          </ac:cxnSpMkLst>
        </pc:cxnChg>
        <pc:cxnChg chg="del mod">
          <ac:chgData name="Nallinian L" userId="c09314ce937655fd" providerId="LiveId" clId="{EE2CD084-A2CA-4BC1-8233-889D22877DA7}" dt="2025-01-10T11:52:56.428" v="1469" actId="478"/>
          <ac:cxnSpMkLst>
            <pc:docMk/>
            <pc:sldMk cId="567400004" sldId="258"/>
            <ac:cxnSpMk id="29" creationId="{93C60FF3-AC1C-DF16-261B-E638D173DF86}"/>
          </ac:cxnSpMkLst>
        </pc:cxnChg>
      </pc:sldChg>
      <pc:sldChg chg="addSp delSp modSp mod setBg">
        <pc:chgData name="Nallinian L" userId="c09314ce937655fd" providerId="LiveId" clId="{EE2CD084-A2CA-4BC1-8233-889D22877DA7}" dt="2025-01-10T12:35:55.986" v="1815" actId="26606"/>
        <pc:sldMkLst>
          <pc:docMk/>
          <pc:sldMk cId="304723315" sldId="259"/>
        </pc:sldMkLst>
        <pc:spChg chg="mod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2" creationId="{91A0881E-0BB4-720A-D237-ACDE0C0E83B8}"/>
          </ac:spMkLst>
        </pc:spChg>
        <pc:spChg chg="del mod">
          <ac:chgData name="Nallinian L" userId="c09314ce937655fd" providerId="LiveId" clId="{EE2CD084-A2CA-4BC1-8233-889D22877DA7}" dt="2025-01-10T11:45:40.997" v="1257" actId="26606"/>
          <ac:spMkLst>
            <pc:docMk/>
            <pc:sldMk cId="304723315" sldId="259"/>
            <ac:spMk id="3" creationId="{8B5E9E42-6DC5-9EEC-0874-18E677986F15}"/>
          </ac:spMkLst>
        </pc:spChg>
        <pc:spChg chg="del mod">
          <ac:chgData name="Nallinian L" userId="c09314ce937655fd" providerId="LiveId" clId="{EE2CD084-A2CA-4BC1-8233-889D22877DA7}" dt="2025-01-10T12:00:27.411" v="1511" actId="478"/>
          <ac:spMkLst>
            <pc:docMk/>
            <pc:sldMk cId="304723315" sldId="259"/>
            <ac:spMk id="4" creationId="{39AF0AE8-FC54-4E8C-0966-FB1E834A1FEC}"/>
          </ac:spMkLst>
        </pc:spChg>
        <pc:spChg chg="del mod">
          <ac:chgData name="Nallinian L" userId="c09314ce937655fd" providerId="LiveId" clId="{EE2CD084-A2CA-4BC1-8233-889D22877DA7}" dt="2025-01-10T12:00:30.288" v="1513" actId="478"/>
          <ac:spMkLst>
            <pc:docMk/>
            <pc:sldMk cId="304723315" sldId="259"/>
            <ac:spMk id="5" creationId="{4F424514-3F27-F866-C5C2-D3D0E91A6FD0}"/>
          </ac:spMkLst>
        </pc:spChg>
        <pc:spChg chg="del mod">
          <ac:chgData name="Nallinian L" userId="c09314ce937655fd" providerId="LiveId" clId="{EE2CD084-A2CA-4BC1-8233-889D22877DA7}" dt="2025-01-10T12:00:34.517" v="1516" actId="478"/>
          <ac:spMkLst>
            <pc:docMk/>
            <pc:sldMk cId="304723315" sldId="259"/>
            <ac:spMk id="6" creationId="{7DEE8CC2-9F52-F6DB-5BEB-A95BDE914C0E}"/>
          </ac:spMkLst>
        </pc:spChg>
        <pc:spChg chg="del mod">
          <ac:chgData name="Nallinian L" userId="c09314ce937655fd" providerId="LiveId" clId="{EE2CD084-A2CA-4BC1-8233-889D22877DA7}" dt="2025-01-10T12:00:38.182" v="1518" actId="478"/>
          <ac:spMkLst>
            <pc:docMk/>
            <pc:sldMk cId="304723315" sldId="259"/>
            <ac:spMk id="7" creationId="{A0C0D586-FE75-EB2B-69F1-3723483A0DE5}"/>
          </ac:spMkLst>
        </pc:spChg>
        <pc:spChg chg="del mod">
          <ac:chgData name="Nallinian L" userId="c09314ce937655fd" providerId="LiveId" clId="{EE2CD084-A2CA-4BC1-8233-889D22877DA7}" dt="2025-01-10T12:00:42.630" v="1520" actId="478"/>
          <ac:spMkLst>
            <pc:docMk/>
            <pc:sldMk cId="304723315" sldId="259"/>
            <ac:spMk id="8" creationId="{7612FE8B-FA31-6D1A-0F95-38B1442DDD45}"/>
          </ac:spMkLst>
        </pc:spChg>
        <pc:spChg chg="del mod">
          <ac:chgData name="Nallinian L" userId="c09314ce937655fd" providerId="LiveId" clId="{EE2CD084-A2CA-4BC1-8233-889D22877DA7}" dt="2025-01-10T12:00:45.842" v="1522" actId="478"/>
          <ac:spMkLst>
            <pc:docMk/>
            <pc:sldMk cId="304723315" sldId="259"/>
            <ac:spMk id="9" creationId="{41EA9F7F-BB1E-0176-5B94-32BA3C732427}"/>
          </ac:spMkLst>
        </pc:spChg>
        <pc:spChg chg="add del mod">
          <ac:chgData name="Nallinian L" userId="c09314ce937655fd" providerId="LiveId" clId="{EE2CD084-A2CA-4BC1-8233-889D22877DA7}" dt="2025-01-10T12:00:49.806" v="1525" actId="478"/>
          <ac:spMkLst>
            <pc:docMk/>
            <pc:sldMk cId="304723315" sldId="259"/>
            <ac:spMk id="13" creationId="{4048FD0A-03FE-4BA5-701F-4237D5056620}"/>
          </ac:spMkLst>
        </pc:spChg>
        <pc:spChg chg="add del">
          <ac:chgData name="Nallinian L" userId="c09314ce937655fd" providerId="LiveId" clId="{EE2CD084-A2CA-4BC1-8233-889D22877DA7}" dt="2025-01-10T12:01:24.671" v="1527" actId="26606"/>
          <ac:spMkLst>
            <pc:docMk/>
            <pc:sldMk cId="304723315" sldId="259"/>
            <ac:spMk id="33" creationId="{12609869-9E80-471B-A487-A53288E0E791}"/>
          </ac:spMkLst>
        </pc:spChg>
        <pc:spChg chg="add del">
          <ac:chgData name="Nallinian L" userId="c09314ce937655fd" providerId="LiveId" clId="{EE2CD084-A2CA-4BC1-8233-889D22877DA7}" dt="2025-01-10T12:01:24.671" v="1527" actId="26606"/>
          <ac:spMkLst>
            <pc:docMk/>
            <pc:sldMk cId="304723315" sldId="259"/>
            <ac:spMk id="35" creationId="{7004738A-9D34-43E8-97D2-CA0EED4F8BE0}"/>
          </ac:spMkLst>
        </pc:spChg>
        <pc:spChg chg="add del">
          <ac:chgData name="Nallinian L" userId="c09314ce937655fd" providerId="LiveId" clId="{EE2CD084-A2CA-4BC1-8233-889D22877DA7}" dt="2025-01-10T12:01:24.671" v="1527" actId="26606"/>
          <ac:spMkLst>
            <pc:docMk/>
            <pc:sldMk cId="304723315" sldId="259"/>
            <ac:spMk id="37" creationId="{B8B8D07F-F13E-443E-BA68-2D26672D76B9}"/>
          </ac:spMkLst>
        </pc:spChg>
        <pc:spChg chg="add del">
          <ac:chgData name="Nallinian L" userId="c09314ce937655fd" providerId="LiveId" clId="{EE2CD084-A2CA-4BC1-8233-889D22877DA7}" dt="2025-01-10T12:01:24.671" v="1527" actId="26606"/>
          <ac:spMkLst>
            <pc:docMk/>
            <pc:sldMk cId="304723315" sldId="259"/>
            <ac:spMk id="39" creationId="{2813A4FA-24A5-41ED-A534-3807D1B2F344}"/>
          </ac:spMkLst>
        </pc:spChg>
        <pc:spChg chg="add del">
          <ac:chgData name="Nallinian L" userId="c09314ce937655fd" providerId="LiveId" clId="{EE2CD084-A2CA-4BC1-8233-889D22877DA7}" dt="2025-01-10T12:01:24.671" v="1527" actId="26606"/>
          <ac:spMkLst>
            <pc:docMk/>
            <pc:sldMk cId="304723315" sldId="259"/>
            <ac:spMk id="41" creationId="{C3944F27-CA70-4E84-A51A-E6BF89558979}"/>
          </ac:spMkLst>
        </pc:spChg>
        <pc:spChg chg="add del">
          <ac:chgData name="Nallinian L" userId="c09314ce937655fd" providerId="LiveId" clId="{EE2CD084-A2CA-4BC1-8233-889D22877DA7}" dt="2025-01-10T12:02:20.486" v="1536" actId="26606"/>
          <ac:spMkLst>
            <pc:docMk/>
            <pc:sldMk cId="304723315" sldId="259"/>
            <ac:spMk id="43" creationId="{32BC26D8-82FB-445E-AA49-62A77D7C1EE0}"/>
          </ac:spMkLst>
        </pc:spChg>
        <pc:spChg chg="add del">
          <ac:chgData name="Nallinian L" userId="c09314ce937655fd" providerId="LiveId" clId="{EE2CD084-A2CA-4BC1-8233-889D22877DA7}" dt="2025-01-10T12:02:20.486" v="1536" actId="26606"/>
          <ac:spMkLst>
            <pc:docMk/>
            <pc:sldMk cId="304723315" sldId="259"/>
            <ac:spMk id="44" creationId="{CB44330D-EA18-4254-AA95-EB49948539B8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49" creationId="{C4285719-470E-454C-AF62-8323075F1F5B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51" creationId="{CD9FE4EF-C4D8-49A0-B2FF-81D8DB7D8A24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53" creationId="{4300840D-0A0B-4512-BACA-B439D5B9C57C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55" creationId="{D2B78728-A580-49A7-84F9-6EF6F583ADE0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57" creationId="{38FAA1A1-D861-433F-88FA-1E9D6FD31D11}"/>
          </ac:spMkLst>
        </pc:spChg>
        <pc:spChg chg="add del">
          <ac:chgData name="Nallinian L" userId="c09314ce937655fd" providerId="LiveId" clId="{EE2CD084-A2CA-4BC1-8233-889D22877DA7}" dt="2025-01-10T12:02:20.486" v="1535" actId="26606"/>
          <ac:spMkLst>
            <pc:docMk/>
            <pc:sldMk cId="304723315" sldId="259"/>
            <ac:spMk id="59" creationId="{8D71EDA1-87BF-4D5D-AB79-F346FD19278A}"/>
          </ac:spMkLst>
        </pc:spChg>
        <pc:spChg chg="add del">
          <ac:chgData name="Nallinian L" userId="c09314ce937655fd" providerId="LiveId" clId="{EE2CD084-A2CA-4BC1-8233-889D22877DA7}" dt="2025-01-10T12:19:16.703" v="1741" actId="26606"/>
          <ac:spMkLst>
            <pc:docMk/>
            <pc:sldMk cId="304723315" sldId="259"/>
            <ac:spMk id="61" creationId="{32BC26D8-82FB-445E-AA49-62A77D7C1EE0}"/>
          </ac:spMkLst>
        </pc:spChg>
        <pc:spChg chg="add del">
          <ac:chgData name="Nallinian L" userId="c09314ce937655fd" providerId="LiveId" clId="{EE2CD084-A2CA-4BC1-8233-889D22877DA7}" dt="2025-01-10T12:19:16.703" v="1741" actId="26606"/>
          <ac:spMkLst>
            <pc:docMk/>
            <pc:sldMk cId="304723315" sldId="259"/>
            <ac:spMk id="62" creationId="{CB44330D-EA18-4254-AA95-EB49948539B8}"/>
          </ac:spMkLst>
        </pc:spChg>
        <pc:spChg chg="add del">
          <ac:chgData name="Nallinian L" userId="c09314ce937655fd" providerId="LiveId" clId="{EE2CD084-A2CA-4BC1-8233-889D22877DA7}" dt="2025-01-10T12:19:44.030" v="1744" actId="26606"/>
          <ac:spMkLst>
            <pc:docMk/>
            <pc:sldMk cId="304723315" sldId="259"/>
            <ac:spMk id="67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19:44.030" v="1744" actId="26606"/>
          <ac:spMkLst>
            <pc:docMk/>
            <pc:sldMk cId="304723315" sldId="259"/>
            <ac:spMk id="69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19:44.030" v="1744" actId="26606"/>
          <ac:spMkLst>
            <pc:docMk/>
            <pc:sldMk cId="304723315" sldId="259"/>
            <ac:spMk id="71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19:44.030" v="1744" actId="26606"/>
          <ac:spMkLst>
            <pc:docMk/>
            <pc:sldMk cId="304723315" sldId="259"/>
            <ac:spMk id="73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19:43.983" v="1743" actId="26606"/>
          <ac:spMkLst>
            <pc:docMk/>
            <pc:sldMk cId="304723315" sldId="259"/>
            <ac:spMk id="78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19:43.983" v="1743" actId="26606"/>
          <ac:spMkLst>
            <pc:docMk/>
            <pc:sldMk cId="304723315" sldId="259"/>
            <ac:spMk id="80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19:43.983" v="1743" actId="26606"/>
          <ac:spMkLst>
            <pc:docMk/>
            <pc:sldMk cId="304723315" sldId="259"/>
            <ac:spMk id="82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19:43.983" v="1743" actId="26606"/>
          <ac:spMkLst>
            <pc:docMk/>
            <pc:sldMk cId="304723315" sldId="259"/>
            <ac:spMk id="84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86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87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88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89" creationId="{063BBA22-50EA-4C4D-BE05-F1CE4E63AA56}"/>
          </ac:spMkLst>
        </pc:spChg>
        <pc:spChg chg="add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94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96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98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35:42.097" v="1814" actId="26606"/>
          <ac:spMkLst>
            <pc:docMk/>
            <pc:sldMk cId="304723315" sldId="259"/>
            <ac:spMk id="100" creationId="{063BBA22-50EA-4C4D-BE05-F1CE4E63AA56}"/>
          </ac:spMkLst>
        </pc:spChg>
        <pc:graphicFrameChg chg="add mod modGraphic">
          <ac:chgData name="Nallinian L" userId="c09314ce937655fd" providerId="LiveId" clId="{EE2CD084-A2CA-4BC1-8233-889D22877DA7}" dt="2025-01-10T12:35:55.986" v="1815" actId="26606"/>
          <ac:graphicFrameMkLst>
            <pc:docMk/>
            <pc:sldMk cId="304723315" sldId="259"/>
            <ac:graphicFrameMk id="28" creationId="{9F5F4ED4-3C78-D58D-39D6-9EE63D1B73ED}"/>
          </ac:graphicFrameMkLst>
        </pc:graphicFrameChg>
        <pc:cxnChg chg="del mod">
          <ac:chgData name="Nallinian L" userId="c09314ce937655fd" providerId="LiveId" clId="{EE2CD084-A2CA-4BC1-8233-889D22877DA7}" dt="2025-01-10T12:00:29.070" v="1512" actId="478"/>
          <ac:cxnSpMkLst>
            <pc:docMk/>
            <pc:sldMk cId="304723315" sldId="259"/>
            <ac:cxnSpMk id="11" creationId="{A4020298-9309-64D1-5422-AE743B0B47BF}"/>
          </ac:cxnSpMkLst>
        </pc:cxnChg>
        <pc:cxnChg chg="add del mod">
          <ac:chgData name="Nallinian L" userId="c09314ce937655fd" providerId="LiveId" clId="{EE2CD084-A2CA-4BC1-8233-889D22877DA7}" dt="2025-01-10T12:00:47.698" v="1523" actId="478"/>
          <ac:cxnSpMkLst>
            <pc:docMk/>
            <pc:sldMk cId="304723315" sldId="259"/>
            <ac:cxnSpMk id="15" creationId="{DC6EA34A-9ABD-9BA8-5CF6-FD56F1BC49EF}"/>
          </ac:cxnSpMkLst>
        </pc:cxnChg>
        <pc:cxnChg chg="del mod">
          <ac:chgData name="Nallinian L" userId="c09314ce937655fd" providerId="LiveId" clId="{EE2CD084-A2CA-4BC1-8233-889D22877DA7}" dt="2025-01-10T12:00:31.678" v="1514" actId="478"/>
          <ac:cxnSpMkLst>
            <pc:docMk/>
            <pc:sldMk cId="304723315" sldId="259"/>
            <ac:cxnSpMk id="20" creationId="{77127045-75F2-B300-4DB1-39579CF4DEC8}"/>
          </ac:cxnSpMkLst>
        </pc:cxnChg>
        <pc:cxnChg chg="del mod">
          <ac:chgData name="Nallinian L" userId="c09314ce937655fd" providerId="LiveId" clId="{EE2CD084-A2CA-4BC1-8233-889D22877DA7}" dt="2025-01-10T12:00:36.064" v="1517" actId="478"/>
          <ac:cxnSpMkLst>
            <pc:docMk/>
            <pc:sldMk cId="304723315" sldId="259"/>
            <ac:cxnSpMk id="22" creationId="{4A7ABEEC-362C-A9B4-A6C8-B9673F44E69E}"/>
          </ac:cxnSpMkLst>
        </pc:cxnChg>
        <pc:cxnChg chg="del mod">
          <ac:chgData name="Nallinian L" userId="c09314ce937655fd" providerId="LiveId" clId="{EE2CD084-A2CA-4BC1-8233-889D22877DA7}" dt="2025-01-10T12:00:39.377" v="1519" actId="478"/>
          <ac:cxnSpMkLst>
            <pc:docMk/>
            <pc:sldMk cId="304723315" sldId="259"/>
            <ac:cxnSpMk id="24" creationId="{13B6E2E8-55F0-C1D4-6D96-C7A571D5B710}"/>
          </ac:cxnSpMkLst>
        </pc:cxnChg>
        <pc:cxnChg chg="del mod">
          <ac:chgData name="Nallinian L" userId="c09314ce937655fd" providerId="LiveId" clId="{EE2CD084-A2CA-4BC1-8233-889D22877DA7}" dt="2025-01-10T12:00:44.151" v="1521" actId="478"/>
          <ac:cxnSpMkLst>
            <pc:docMk/>
            <pc:sldMk cId="304723315" sldId="259"/>
            <ac:cxnSpMk id="26" creationId="{E47B2DFE-DCDF-3C84-4259-108745B36F8F}"/>
          </ac:cxnSpMkLst>
        </pc:cxnChg>
      </pc:sldChg>
      <pc:sldChg chg="addSp delSp modSp mod setBg">
        <pc:chgData name="Nallinian L" userId="c09314ce937655fd" providerId="LiveId" clId="{EE2CD084-A2CA-4BC1-8233-889D22877DA7}" dt="2025-01-10T12:40:00.433" v="1821" actId="26606"/>
        <pc:sldMkLst>
          <pc:docMk/>
          <pc:sldMk cId="2107147688" sldId="260"/>
        </pc:sldMkLst>
        <pc:spChg chg="mod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2" creationId="{C763EF8A-87B5-1964-A017-42808238F09A}"/>
          </ac:spMkLst>
        </pc:spChg>
        <pc:spChg chg="del mod">
          <ac:chgData name="Nallinian L" userId="c09314ce937655fd" providerId="LiveId" clId="{EE2CD084-A2CA-4BC1-8233-889D22877DA7}" dt="2025-01-10T12:05:13.879" v="1558" actId="26606"/>
          <ac:spMkLst>
            <pc:docMk/>
            <pc:sldMk cId="2107147688" sldId="260"/>
            <ac:spMk id="3" creationId="{120B7DFE-3B0B-1760-78F0-CEBDC40B74E5}"/>
          </ac:spMkLst>
        </pc:spChg>
        <pc:spChg chg="del mod">
          <ac:chgData name="Nallinian L" userId="c09314ce937655fd" providerId="LiveId" clId="{EE2CD084-A2CA-4BC1-8233-889D22877DA7}" dt="2025-01-10T12:05:32.343" v="1561" actId="478"/>
          <ac:spMkLst>
            <pc:docMk/>
            <pc:sldMk cId="2107147688" sldId="260"/>
            <ac:spMk id="4" creationId="{1B3EF364-F36C-B84B-B8A7-C7CC04E9C289}"/>
          </ac:spMkLst>
        </pc:spChg>
        <pc:spChg chg="del mod">
          <ac:chgData name="Nallinian L" userId="c09314ce937655fd" providerId="LiveId" clId="{EE2CD084-A2CA-4BC1-8233-889D22877DA7}" dt="2025-01-10T12:05:35.368" v="1563" actId="478"/>
          <ac:spMkLst>
            <pc:docMk/>
            <pc:sldMk cId="2107147688" sldId="260"/>
            <ac:spMk id="5" creationId="{DDC64649-E852-20BF-7BAD-3823DF5CC05D}"/>
          </ac:spMkLst>
        </pc:spChg>
        <pc:spChg chg="del mod">
          <ac:chgData name="Nallinian L" userId="c09314ce937655fd" providerId="LiveId" clId="{EE2CD084-A2CA-4BC1-8233-889D22877DA7}" dt="2025-01-10T12:05:38.312" v="1565" actId="478"/>
          <ac:spMkLst>
            <pc:docMk/>
            <pc:sldMk cId="2107147688" sldId="260"/>
            <ac:spMk id="6" creationId="{ED245E1E-EBFF-D035-BF90-F6A38C434A6E}"/>
          </ac:spMkLst>
        </pc:spChg>
        <pc:spChg chg="del mod">
          <ac:chgData name="Nallinian L" userId="c09314ce937655fd" providerId="LiveId" clId="{EE2CD084-A2CA-4BC1-8233-889D22877DA7}" dt="2025-01-10T10:19:20.338" v="435" actId="478"/>
          <ac:spMkLst>
            <pc:docMk/>
            <pc:sldMk cId="2107147688" sldId="260"/>
            <ac:spMk id="7" creationId="{8D217666-1EE0-268E-C3F4-B7A342573CD9}"/>
          </ac:spMkLst>
        </pc:spChg>
        <pc:spChg chg="del mod">
          <ac:chgData name="Nallinian L" userId="c09314ce937655fd" providerId="LiveId" clId="{EE2CD084-A2CA-4BC1-8233-889D22877DA7}" dt="2025-01-10T12:05:41.712" v="1567" actId="478"/>
          <ac:spMkLst>
            <pc:docMk/>
            <pc:sldMk cId="2107147688" sldId="260"/>
            <ac:spMk id="8" creationId="{7538DE79-F7AE-B718-9DB4-4420B1883382}"/>
          </ac:spMkLst>
        </pc:spChg>
        <pc:spChg chg="del mod">
          <ac:chgData name="Nallinian L" userId="c09314ce937655fd" providerId="LiveId" clId="{EE2CD084-A2CA-4BC1-8233-889D22877DA7}" dt="2025-01-10T12:05:48.112" v="1569" actId="478"/>
          <ac:spMkLst>
            <pc:docMk/>
            <pc:sldMk cId="2107147688" sldId="260"/>
            <ac:spMk id="9" creationId="{ECE01E7E-3029-3BFF-4EA4-E3FDC06F01D5}"/>
          </ac:spMkLst>
        </pc:spChg>
        <pc:spChg chg="add">
          <ac:chgData name="Nallinian L" userId="c09314ce937655fd" providerId="LiveId" clId="{EE2CD084-A2CA-4BC1-8233-889D22877DA7}" dt="2025-01-10T10:17:12.674" v="392"/>
          <ac:spMkLst>
            <pc:docMk/>
            <pc:sldMk cId="2107147688" sldId="260"/>
            <ac:spMk id="13" creationId="{5B2FF712-28B1-4CB5-9468-196031127DA1}"/>
          </ac:spMkLst>
        </pc:spChg>
        <pc:spChg chg="add">
          <ac:chgData name="Nallinian L" userId="c09314ce937655fd" providerId="LiveId" clId="{EE2CD084-A2CA-4BC1-8233-889D22877DA7}" dt="2025-01-10T10:17:26.720" v="394"/>
          <ac:spMkLst>
            <pc:docMk/>
            <pc:sldMk cId="2107147688" sldId="260"/>
            <ac:spMk id="15" creationId="{CAD2F241-957F-7D9A-A41F-C8506FA3CBB9}"/>
          </ac:spMkLst>
        </pc:spChg>
        <pc:spChg chg="add mod">
          <ac:chgData name="Nallinian L" userId="c09314ce937655fd" providerId="LiveId" clId="{EE2CD084-A2CA-4BC1-8233-889D22877DA7}" dt="2025-01-10T10:17:55.999" v="398" actId="15"/>
          <ac:spMkLst>
            <pc:docMk/>
            <pc:sldMk cId="2107147688" sldId="260"/>
            <ac:spMk id="17" creationId="{AC871B44-54D6-10EC-2062-47972132890D}"/>
          </ac:spMkLst>
        </pc:spChg>
        <pc:spChg chg="add del">
          <ac:chgData name="Nallinian L" userId="c09314ce937655fd" providerId="LiveId" clId="{EE2CD084-A2CA-4BC1-8233-889D22877DA7}" dt="2025-01-10T12:06:16.598" v="1571" actId="26606"/>
          <ac:spMkLst>
            <pc:docMk/>
            <pc:sldMk cId="2107147688" sldId="260"/>
            <ac:spMk id="32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06:16.598" v="1571" actId="26606"/>
          <ac:spMkLst>
            <pc:docMk/>
            <pc:sldMk cId="2107147688" sldId="260"/>
            <ac:spMk id="34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06:16.598" v="1571" actId="26606"/>
          <ac:spMkLst>
            <pc:docMk/>
            <pc:sldMk cId="2107147688" sldId="260"/>
            <ac:spMk id="36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06:16.598" v="1571" actId="26606"/>
          <ac:spMkLst>
            <pc:docMk/>
            <pc:sldMk cId="2107147688" sldId="260"/>
            <ac:spMk id="38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06:57.466" v="1573" actId="26606"/>
          <ac:spMkLst>
            <pc:docMk/>
            <pc:sldMk cId="2107147688" sldId="260"/>
            <ac:spMk id="40" creationId="{2E442304-DDBD-4F7B-8017-36BCC863FB40}"/>
          </ac:spMkLst>
        </pc:spChg>
        <pc:spChg chg="add del">
          <ac:chgData name="Nallinian L" userId="c09314ce937655fd" providerId="LiveId" clId="{EE2CD084-A2CA-4BC1-8233-889D22877DA7}" dt="2025-01-10T12:06:57.466" v="1573" actId="26606"/>
          <ac:spMkLst>
            <pc:docMk/>
            <pc:sldMk cId="2107147688" sldId="260"/>
            <ac:spMk id="41" creationId="{5E107275-3853-46FD-A241-DE4355A42675}"/>
          </ac:spMkLst>
        </pc:spChg>
        <pc:spChg chg="add del">
          <ac:chgData name="Nallinian L" userId="c09314ce937655fd" providerId="LiveId" clId="{EE2CD084-A2CA-4BC1-8233-889D22877DA7}" dt="2025-01-10T12:07:15.444" v="1575" actId="26606"/>
          <ac:spMkLst>
            <pc:docMk/>
            <pc:sldMk cId="2107147688" sldId="260"/>
            <ac:spMk id="43" creationId="{2659FDB4-FCBE-4A89-B46D-43D4FA54464D}"/>
          </ac:spMkLst>
        </pc:spChg>
        <pc:spChg chg="add del">
          <ac:chgData name="Nallinian L" userId="c09314ce937655fd" providerId="LiveId" clId="{EE2CD084-A2CA-4BC1-8233-889D22877DA7}" dt="2025-01-10T12:07:15.444" v="1575" actId="26606"/>
          <ac:spMkLst>
            <pc:docMk/>
            <pc:sldMk cId="2107147688" sldId="260"/>
            <ac:spMk id="45" creationId="{58BDB0EE-D238-415B-9ED8-62AA6AB2AAD1}"/>
          </ac:spMkLst>
        </pc:spChg>
        <pc:spChg chg="add del">
          <ac:chgData name="Nallinian L" userId="c09314ce937655fd" providerId="LiveId" clId="{EE2CD084-A2CA-4BC1-8233-889D22877DA7}" dt="2025-01-10T12:07:15.444" v="1575" actId="26606"/>
          <ac:spMkLst>
            <pc:docMk/>
            <pc:sldMk cId="2107147688" sldId="260"/>
            <ac:spMk id="46" creationId="{C5B55FC3-961D-4325-82F1-DE92B0D04E03}"/>
          </ac:spMkLst>
        </pc:spChg>
        <pc:spChg chg="add del">
          <ac:chgData name="Nallinian L" userId="c09314ce937655fd" providerId="LiveId" clId="{EE2CD084-A2CA-4BC1-8233-889D22877DA7}" dt="2025-01-10T12:07:15.444" v="1575" actId="26606"/>
          <ac:spMkLst>
            <pc:docMk/>
            <pc:sldMk cId="2107147688" sldId="260"/>
            <ac:spMk id="47" creationId="{4C8AB332-D09E-4F28-943C-DABDD4716A3C}"/>
          </ac:spMkLst>
        </pc:spChg>
        <pc:spChg chg="add del">
          <ac:chgData name="Nallinian L" userId="c09314ce937655fd" providerId="LiveId" clId="{EE2CD084-A2CA-4BC1-8233-889D22877DA7}" dt="2025-01-10T12:34:39.448" v="1813" actId="26606"/>
          <ac:spMkLst>
            <pc:docMk/>
            <pc:sldMk cId="2107147688" sldId="260"/>
            <ac:spMk id="49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34:39.448" v="1813" actId="26606"/>
          <ac:spMkLst>
            <pc:docMk/>
            <pc:sldMk cId="2107147688" sldId="260"/>
            <ac:spMk id="50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34:39.448" v="1813" actId="26606"/>
          <ac:spMkLst>
            <pc:docMk/>
            <pc:sldMk cId="2107147688" sldId="260"/>
            <ac:spMk id="51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34:39.448" v="1813" actId="26606"/>
          <ac:spMkLst>
            <pc:docMk/>
            <pc:sldMk cId="2107147688" sldId="260"/>
            <ac:spMk id="52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37:12.817" v="1816" actId="26606"/>
          <ac:spMkLst>
            <pc:docMk/>
            <pc:sldMk cId="2107147688" sldId="260"/>
            <ac:spMk id="57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37:12.817" v="1816" actId="26606"/>
          <ac:spMkLst>
            <pc:docMk/>
            <pc:sldMk cId="2107147688" sldId="260"/>
            <ac:spMk id="59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37:12.817" v="1816" actId="26606"/>
          <ac:spMkLst>
            <pc:docMk/>
            <pc:sldMk cId="2107147688" sldId="260"/>
            <ac:spMk id="61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37:12.817" v="1816" actId="26606"/>
          <ac:spMkLst>
            <pc:docMk/>
            <pc:sldMk cId="2107147688" sldId="260"/>
            <ac:spMk id="63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37:40.935" v="1817" actId="26606"/>
          <ac:spMkLst>
            <pc:docMk/>
            <pc:sldMk cId="2107147688" sldId="260"/>
            <ac:spMk id="68" creationId="{6C4028FD-8BAA-4A19-BFDE-594D991B7552}"/>
          </ac:spMkLst>
        </pc:spChg>
        <pc:spChg chg="add del">
          <ac:chgData name="Nallinian L" userId="c09314ce937655fd" providerId="LiveId" clId="{EE2CD084-A2CA-4BC1-8233-889D22877DA7}" dt="2025-01-10T12:37:49.979" v="1818" actId="26606"/>
          <ac:spMkLst>
            <pc:docMk/>
            <pc:sldMk cId="2107147688" sldId="260"/>
            <ac:spMk id="73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37:49.979" v="1818" actId="26606"/>
          <ac:spMkLst>
            <pc:docMk/>
            <pc:sldMk cId="2107147688" sldId="260"/>
            <ac:spMk id="75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37:49.979" v="1818" actId="26606"/>
          <ac:spMkLst>
            <pc:docMk/>
            <pc:sldMk cId="2107147688" sldId="260"/>
            <ac:spMk id="77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37:49.979" v="1818" actId="26606"/>
          <ac:spMkLst>
            <pc:docMk/>
            <pc:sldMk cId="2107147688" sldId="260"/>
            <ac:spMk id="79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39:28.919" v="1819" actId="26606"/>
          <ac:spMkLst>
            <pc:docMk/>
            <pc:sldMk cId="2107147688" sldId="260"/>
            <ac:spMk id="84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39:28.919" v="1819" actId="26606"/>
          <ac:spMkLst>
            <pc:docMk/>
            <pc:sldMk cId="2107147688" sldId="260"/>
            <ac:spMk id="86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39:28.919" v="1819" actId="26606"/>
          <ac:spMkLst>
            <pc:docMk/>
            <pc:sldMk cId="2107147688" sldId="260"/>
            <ac:spMk id="88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39:28.919" v="1819" actId="26606"/>
          <ac:spMkLst>
            <pc:docMk/>
            <pc:sldMk cId="2107147688" sldId="260"/>
            <ac:spMk id="90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39:46.222" v="1820" actId="26606"/>
          <ac:spMkLst>
            <pc:docMk/>
            <pc:sldMk cId="2107147688" sldId="260"/>
            <ac:spMk id="95" creationId="{576152AB-DB4E-43E1-BE8B-9E2B5DE4CA12}"/>
          </ac:spMkLst>
        </pc:spChg>
        <pc:spChg chg="add del">
          <ac:chgData name="Nallinian L" userId="c09314ce937655fd" providerId="LiveId" clId="{EE2CD084-A2CA-4BC1-8233-889D22877DA7}" dt="2025-01-10T12:39:46.222" v="1820" actId="26606"/>
          <ac:spMkLst>
            <pc:docMk/>
            <pc:sldMk cId="2107147688" sldId="260"/>
            <ac:spMk id="97" creationId="{92544CF4-9B52-4A7B-A4B3-88C72729B77D}"/>
          </ac:spMkLst>
        </pc:spChg>
        <pc:spChg chg="add del">
          <ac:chgData name="Nallinian L" userId="c09314ce937655fd" providerId="LiveId" clId="{EE2CD084-A2CA-4BC1-8233-889D22877DA7}" dt="2025-01-10T12:39:46.222" v="1820" actId="26606"/>
          <ac:spMkLst>
            <pc:docMk/>
            <pc:sldMk cId="2107147688" sldId="260"/>
            <ac:spMk id="99" creationId="{E75862C5-5C00-4421-BC7B-9B7B86DBC80D}"/>
          </ac:spMkLst>
        </pc:spChg>
        <pc:spChg chg="add del">
          <ac:chgData name="Nallinian L" userId="c09314ce937655fd" providerId="LiveId" clId="{EE2CD084-A2CA-4BC1-8233-889D22877DA7}" dt="2025-01-10T12:39:46.222" v="1820" actId="26606"/>
          <ac:spMkLst>
            <pc:docMk/>
            <pc:sldMk cId="2107147688" sldId="260"/>
            <ac:spMk id="101" creationId="{089440EF-9BE9-4AE9-8C28-00B02296CDB6}"/>
          </ac:spMkLst>
        </pc:spChg>
        <pc:spChg chg="add del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106" creationId="{6C4028FD-8BAA-4A19-BFDE-594D991B7552}"/>
          </ac:spMkLst>
        </pc:spChg>
        <pc:spChg chg="add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111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113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115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40:00.433" v="1821" actId="26606"/>
          <ac:spMkLst>
            <pc:docMk/>
            <pc:sldMk cId="2107147688" sldId="260"/>
            <ac:spMk id="117" creationId="{063BBA22-50EA-4C4D-BE05-F1CE4E63AA56}"/>
          </ac:spMkLst>
        </pc:spChg>
        <pc:graphicFrameChg chg="add mod ord modGraphic">
          <ac:chgData name="Nallinian L" userId="c09314ce937655fd" providerId="LiveId" clId="{EE2CD084-A2CA-4BC1-8233-889D22877DA7}" dt="2025-01-10T12:40:00.433" v="1821" actId="26606"/>
          <ac:graphicFrameMkLst>
            <pc:docMk/>
            <pc:sldMk cId="2107147688" sldId="260"/>
            <ac:graphicFrameMk id="27" creationId="{4C40E970-41F1-D9E4-C546-F7EE0C15ABF6}"/>
          </ac:graphicFrameMkLst>
        </pc:graphicFrameChg>
        <pc:cxnChg chg="del mod">
          <ac:chgData name="Nallinian L" userId="c09314ce937655fd" providerId="LiveId" clId="{EE2CD084-A2CA-4BC1-8233-889D22877DA7}" dt="2025-01-10T12:05:33.675" v="1562" actId="478"/>
          <ac:cxnSpMkLst>
            <pc:docMk/>
            <pc:sldMk cId="2107147688" sldId="260"/>
            <ac:cxnSpMk id="11" creationId="{ABA7B828-6FE0-5DB5-930B-09EF768843F9}"/>
          </ac:cxnSpMkLst>
        </pc:cxnChg>
        <pc:cxnChg chg="del mod">
          <ac:chgData name="Nallinian L" userId="c09314ce937655fd" providerId="LiveId" clId="{EE2CD084-A2CA-4BC1-8233-889D22877DA7}" dt="2025-01-10T12:05:36.812" v="1564" actId="478"/>
          <ac:cxnSpMkLst>
            <pc:docMk/>
            <pc:sldMk cId="2107147688" sldId="260"/>
            <ac:cxnSpMk id="14" creationId="{9184037E-BF0D-246B-C9D0-41F37E60A9FC}"/>
          </ac:cxnSpMkLst>
        </pc:cxnChg>
        <pc:cxnChg chg="del mod">
          <ac:chgData name="Nallinian L" userId="c09314ce937655fd" providerId="LiveId" clId="{EE2CD084-A2CA-4BC1-8233-889D22877DA7}" dt="2025-01-10T12:05:39.842" v="1566" actId="478"/>
          <ac:cxnSpMkLst>
            <pc:docMk/>
            <pc:sldMk cId="2107147688" sldId="260"/>
            <ac:cxnSpMk id="16" creationId="{4D0C36F2-F87C-3CEF-C961-F79E58BF83B0}"/>
          </ac:cxnSpMkLst>
        </pc:cxnChg>
        <pc:cxnChg chg="del mod">
          <ac:chgData name="Nallinian L" userId="c09314ce937655fd" providerId="LiveId" clId="{EE2CD084-A2CA-4BC1-8233-889D22877DA7}" dt="2025-01-10T10:19:25.962" v="436" actId="478"/>
          <ac:cxnSpMkLst>
            <pc:docMk/>
            <pc:sldMk cId="2107147688" sldId="260"/>
            <ac:cxnSpMk id="18" creationId="{B3953B92-E55E-837D-1720-EB269E0A908D}"/>
          </ac:cxnSpMkLst>
        </pc:cxnChg>
        <pc:cxnChg chg="del mod">
          <ac:chgData name="Nallinian L" userId="c09314ce937655fd" providerId="LiveId" clId="{EE2CD084-A2CA-4BC1-8233-889D22877DA7}" dt="2025-01-10T12:05:43.301" v="1568" actId="478"/>
          <ac:cxnSpMkLst>
            <pc:docMk/>
            <pc:sldMk cId="2107147688" sldId="260"/>
            <ac:cxnSpMk id="25" creationId="{9698685D-AD53-923F-E3D4-7151640BEF7F}"/>
          </ac:cxnSpMkLst>
        </pc:cxnChg>
        <pc:cxnChg chg="add del">
          <ac:chgData name="Nallinian L" userId="c09314ce937655fd" providerId="LiveId" clId="{EE2CD084-A2CA-4BC1-8233-889D22877DA7}" dt="2025-01-10T12:07:15.444" v="1575" actId="26606"/>
          <ac:cxnSpMkLst>
            <pc:docMk/>
            <pc:sldMk cId="2107147688" sldId="260"/>
            <ac:cxnSpMk id="44" creationId="{C8F51B3F-8331-4E4A-AE96-D47B1006EEAD}"/>
          </ac:cxnSpMkLst>
        </pc:cxnChg>
      </pc:sldChg>
      <pc:sldChg chg="addSp delSp modSp mod setBg">
        <pc:chgData name="Nallinian L" userId="c09314ce937655fd" providerId="LiveId" clId="{EE2CD084-A2CA-4BC1-8233-889D22877DA7}" dt="2025-01-10T12:04:46.216" v="1557" actId="26606"/>
        <pc:sldMkLst>
          <pc:docMk/>
          <pc:sldMk cId="3151090197" sldId="261"/>
        </pc:sldMkLst>
        <pc:spChg chg="mod">
          <ac:chgData name="Nallinian L" userId="c09314ce937655fd" providerId="LiveId" clId="{EE2CD084-A2CA-4BC1-8233-889D22877DA7}" dt="2025-01-10T12:04:46.216" v="1557" actId="26606"/>
          <ac:spMkLst>
            <pc:docMk/>
            <pc:sldMk cId="3151090197" sldId="261"/>
            <ac:spMk id="2" creationId="{83051B65-C842-1903-F152-36B3FB5F8DBF}"/>
          </ac:spMkLst>
        </pc:spChg>
        <pc:spChg chg="add del mod">
          <ac:chgData name="Nallinian L" userId="c09314ce937655fd" providerId="LiveId" clId="{EE2CD084-A2CA-4BC1-8233-889D22877DA7}" dt="2025-01-10T12:03:27.320" v="1537" actId="26606"/>
          <ac:spMkLst>
            <pc:docMk/>
            <pc:sldMk cId="3151090197" sldId="261"/>
            <ac:spMk id="3" creationId="{1E5AADBD-F5F5-29C9-B44B-6B3FE0DCEED5}"/>
          </ac:spMkLst>
        </pc:spChg>
        <pc:spChg chg="add del mod">
          <ac:chgData name="Nallinian L" userId="c09314ce937655fd" providerId="LiveId" clId="{EE2CD084-A2CA-4BC1-8233-889D22877DA7}" dt="2025-01-10T12:04:17.573" v="1542" actId="478"/>
          <ac:spMkLst>
            <pc:docMk/>
            <pc:sldMk cId="3151090197" sldId="261"/>
            <ac:spMk id="4" creationId="{EFC9E2C4-EEA0-A829-8E96-C4B11D7657BA}"/>
          </ac:spMkLst>
        </pc:spChg>
        <pc:spChg chg="add del mod">
          <ac:chgData name="Nallinian L" userId="c09314ce937655fd" providerId="LiveId" clId="{EE2CD084-A2CA-4BC1-8233-889D22877DA7}" dt="2025-01-10T12:04:20.492" v="1544" actId="478"/>
          <ac:spMkLst>
            <pc:docMk/>
            <pc:sldMk cId="3151090197" sldId="261"/>
            <ac:spMk id="5" creationId="{E4D58BF2-D8F2-1E8E-981D-7DC5E8F1D2FE}"/>
          </ac:spMkLst>
        </pc:spChg>
        <pc:spChg chg="add del mod">
          <ac:chgData name="Nallinian L" userId="c09314ce937655fd" providerId="LiveId" clId="{EE2CD084-A2CA-4BC1-8233-889D22877DA7}" dt="2025-01-10T12:04:23.310" v="1546" actId="478"/>
          <ac:spMkLst>
            <pc:docMk/>
            <pc:sldMk cId="3151090197" sldId="261"/>
            <ac:spMk id="6" creationId="{D7BAA1FE-4211-C6EF-BF1C-6F4F162FA78C}"/>
          </ac:spMkLst>
        </pc:spChg>
        <pc:spChg chg="add del mod">
          <ac:chgData name="Nallinian L" userId="c09314ce937655fd" providerId="LiveId" clId="{EE2CD084-A2CA-4BC1-8233-889D22877DA7}" dt="2025-01-10T12:04:29.132" v="1550" actId="478"/>
          <ac:spMkLst>
            <pc:docMk/>
            <pc:sldMk cId="3151090197" sldId="261"/>
            <ac:spMk id="7" creationId="{FEAC4ED9-6989-9C96-DBB9-FECA7377CDAA}"/>
          </ac:spMkLst>
        </pc:spChg>
        <pc:spChg chg="add del mod">
          <ac:chgData name="Nallinian L" userId="c09314ce937655fd" providerId="LiveId" clId="{EE2CD084-A2CA-4BC1-8233-889D22877DA7}" dt="2025-01-10T12:04:32.509" v="1552" actId="478"/>
          <ac:spMkLst>
            <pc:docMk/>
            <pc:sldMk cId="3151090197" sldId="261"/>
            <ac:spMk id="8" creationId="{2B6AA841-2FF0-95FC-8D2A-48485E58CCE2}"/>
          </ac:spMkLst>
        </pc:spChg>
        <pc:spChg chg="add del mod">
          <ac:chgData name="Nallinian L" userId="c09314ce937655fd" providerId="LiveId" clId="{EE2CD084-A2CA-4BC1-8233-889D22877DA7}" dt="2025-01-10T12:04:35.830" v="1554" actId="478"/>
          <ac:spMkLst>
            <pc:docMk/>
            <pc:sldMk cId="3151090197" sldId="261"/>
            <ac:spMk id="9" creationId="{B73F4002-9BE5-A95B-C687-CEDD38E1FF5E}"/>
          </ac:spMkLst>
        </pc:spChg>
        <pc:spChg chg="add del mod">
          <ac:chgData name="Nallinian L" userId="c09314ce937655fd" providerId="LiveId" clId="{EE2CD084-A2CA-4BC1-8233-889D22877DA7}" dt="2025-01-10T12:04:40.746" v="1556" actId="478"/>
          <ac:spMkLst>
            <pc:docMk/>
            <pc:sldMk cId="3151090197" sldId="261"/>
            <ac:spMk id="10" creationId="{DF917120-C5A1-33C0-6148-A6E2EC5BE509}"/>
          </ac:spMkLst>
        </pc:spChg>
        <pc:spChg chg="add">
          <ac:chgData name="Nallinian L" userId="c09314ce937655fd" providerId="LiveId" clId="{EE2CD084-A2CA-4BC1-8233-889D22877DA7}" dt="2025-01-10T12:04:46.216" v="1557" actId="26606"/>
          <ac:spMkLst>
            <pc:docMk/>
            <pc:sldMk cId="3151090197" sldId="261"/>
            <ac:spMk id="37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04:46.216" v="1557" actId="26606"/>
          <ac:spMkLst>
            <pc:docMk/>
            <pc:sldMk cId="3151090197" sldId="261"/>
            <ac:spMk id="39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04:46.216" v="1557" actId="26606"/>
          <ac:spMkLst>
            <pc:docMk/>
            <pc:sldMk cId="3151090197" sldId="261"/>
            <ac:spMk id="41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04:46.216" v="1557" actId="26606"/>
          <ac:spMkLst>
            <pc:docMk/>
            <pc:sldMk cId="3151090197" sldId="261"/>
            <ac:spMk id="43" creationId="{063BBA22-50EA-4C4D-BE05-F1CE4E63AA56}"/>
          </ac:spMkLst>
        </pc:spChg>
        <pc:graphicFrameChg chg="add del mod modGraphic">
          <ac:chgData name="Nallinian L" userId="c09314ce937655fd" providerId="LiveId" clId="{EE2CD084-A2CA-4BC1-8233-889D22877DA7}" dt="2025-01-10T11:35:51.346" v="1223" actId="26606"/>
          <ac:graphicFrameMkLst>
            <pc:docMk/>
            <pc:sldMk cId="3151090197" sldId="261"/>
            <ac:graphicFrameMk id="31" creationId="{0A69AC75-E1F1-4259-3BBA-4146D86BC0B2}"/>
          </ac:graphicFrameMkLst>
        </pc:graphicFrameChg>
        <pc:graphicFrameChg chg="add mod modGraphic">
          <ac:chgData name="Nallinian L" userId="c09314ce937655fd" providerId="LiveId" clId="{EE2CD084-A2CA-4BC1-8233-889D22877DA7}" dt="2025-01-10T12:04:46.216" v="1557" actId="26606"/>
          <ac:graphicFrameMkLst>
            <pc:docMk/>
            <pc:sldMk cId="3151090197" sldId="261"/>
            <ac:graphicFrameMk id="32" creationId="{6789CD18-9D95-A7EA-870A-895E6CD815D7}"/>
          </ac:graphicFrameMkLst>
        </pc:graphicFrameChg>
        <pc:picChg chg="add del mod ord">
          <ac:chgData name="Nallinian L" userId="c09314ce937655fd" providerId="LiveId" clId="{EE2CD084-A2CA-4BC1-8233-889D22877DA7}" dt="2025-01-10T09:40:16.618" v="46" actId="34307"/>
          <ac:picMkLst>
            <pc:docMk/>
            <pc:sldMk cId="3151090197" sldId="261"/>
            <ac:picMk id="19" creationId="{F9B8E358-5806-A158-99F8-8F9D2F01E160}"/>
          </ac:picMkLst>
        </pc:picChg>
        <pc:cxnChg chg="add del mod">
          <ac:chgData name="Nallinian L" userId="c09314ce937655fd" providerId="LiveId" clId="{EE2CD084-A2CA-4BC1-8233-889D22877DA7}" dt="2025-01-10T12:04:19.295" v="1543" actId="478"/>
          <ac:cxnSpMkLst>
            <pc:docMk/>
            <pc:sldMk cId="3151090197" sldId="261"/>
            <ac:cxnSpMk id="12" creationId="{FAE4F9B7-CC88-5009-466D-A07922DD912B}"/>
          </ac:cxnSpMkLst>
        </pc:cxnChg>
        <pc:cxnChg chg="add del mod">
          <ac:chgData name="Nallinian L" userId="c09314ce937655fd" providerId="LiveId" clId="{EE2CD084-A2CA-4BC1-8233-889D22877DA7}" dt="2025-01-10T12:04:21.892" v="1545" actId="478"/>
          <ac:cxnSpMkLst>
            <pc:docMk/>
            <pc:sldMk cId="3151090197" sldId="261"/>
            <ac:cxnSpMk id="15" creationId="{3CAF69AC-D7AF-C389-4D39-AE20CDBE7F4B}"/>
          </ac:cxnSpMkLst>
        </pc:cxnChg>
        <pc:cxnChg chg="add del mod">
          <ac:chgData name="Nallinian L" userId="c09314ce937655fd" providerId="LiveId" clId="{EE2CD084-A2CA-4BC1-8233-889D22877DA7}" dt="2025-01-10T12:04:25.148" v="1547" actId="478"/>
          <ac:cxnSpMkLst>
            <pc:docMk/>
            <pc:sldMk cId="3151090197" sldId="261"/>
            <ac:cxnSpMk id="18" creationId="{BE6F9E3E-797D-3391-3337-C8863C0F966F}"/>
          </ac:cxnSpMkLst>
        </pc:cxnChg>
        <pc:cxnChg chg="add del mod">
          <ac:chgData name="Nallinian L" userId="c09314ce937655fd" providerId="LiveId" clId="{EE2CD084-A2CA-4BC1-8233-889D22877DA7}" dt="2025-01-10T12:04:30.532" v="1551" actId="478"/>
          <ac:cxnSpMkLst>
            <pc:docMk/>
            <pc:sldMk cId="3151090197" sldId="261"/>
            <ac:cxnSpMk id="21" creationId="{96042ACD-BF43-378A-6365-A264B5F5E882}"/>
          </ac:cxnSpMkLst>
        </pc:cxnChg>
        <pc:cxnChg chg="add del mod">
          <ac:chgData name="Nallinian L" userId="c09314ce937655fd" providerId="LiveId" clId="{EE2CD084-A2CA-4BC1-8233-889D22877DA7}" dt="2025-01-10T12:04:33.956" v="1553" actId="478"/>
          <ac:cxnSpMkLst>
            <pc:docMk/>
            <pc:sldMk cId="3151090197" sldId="261"/>
            <ac:cxnSpMk id="23" creationId="{62D4F688-1868-C6DA-A0D4-A4FA7EE766CB}"/>
          </ac:cxnSpMkLst>
        </pc:cxnChg>
        <pc:cxnChg chg="add del mod">
          <ac:chgData name="Nallinian L" userId="c09314ce937655fd" providerId="LiveId" clId="{EE2CD084-A2CA-4BC1-8233-889D22877DA7}" dt="2025-01-10T12:04:37.231" v="1555" actId="478"/>
          <ac:cxnSpMkLst>
            <pc:docMk/>
            <pc:sldMk cId="3151090197" sldId="261"/>
            <ac:cxnSpMk id="29" creationId="{2A7E618D-4098-DC4B-5714-E1B6377019DF}"/>
          </ac:cxnSpMkLst>
        </pc:cxnChg>
      </pc:sldChg>
      <pc:sldChg chg="addSp delSp modSp new mod setBg">
        <pc:chgData name="Nallinian L" userId="c09314ce937655fd" providerId="LiveId" clId="{EE2CD084-A2CA-4BC1-8233-889D22877DA7}" dt="2025-01-10T11:32:49.039" v="1214" actId="26606"/>
        <pc:sldMkLst>
          <pc:docMk/>
          <pc:sldMk cId="3457667465" sldId="262"/>
        </pc:sldMkLst>
        <pc:spChg chg="mo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2" creationId="{49253953-5830-BAD8-AC2F-66303DF5F004}"/>
          </ac:spMkLst>
        </pc:spChg>
        <pc:spChg chg="del mo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3" creationId="{D38797A6-B9CC-72AD-64D2-4487F661D982}"/>
          </ac:spMkLst>
        </pc:spChg>
        <pc:spChg chg="ad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9" creationId="{BACC6370-2D7E-4714-9D71-7542949D7D5D}"/>
          </ac:spMkLst>
        </pc:spChg>
        <pc:spChg chg="ad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11" creationId="{F68B3F68-107C-434F-AA38-110D5EA91B85}"/>
          </ac:spMkLst>
        </pc:spChg>
        <pc:spChg chg="ad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13" creationId="{AAD0DBB9-1A4B-4391-81D4-CB19F9AB918A}"/>
          </ac:spMkLst>
        </pc:spChg>
        <pc:spChg chg="add">
          <ac:chgData name="Nallinian L" userId="c09314ce937655fd" providerId="LiveId" clId="{EE2CD084-A2CA-4BC1-8233-889D22877DA7}" dt="2025-01-10T11:32:49.039" v="1214" actId="26606"/>
          <ac:spMkLst>
            <pc:docMk/>
            <pc:sldMk cId="3457667465" sldId="262"/>
            <ac:spMk id="15" creationId="{063BBA22-50EA-4C4D-BE05-F1CE4E63AA56}"/>
          </ac:spMkLst>
        </pc:spChg>
        <pc:graphicFrameChg chg="add">
          <ac:chgData name="Nallinian L" userId="c09314ce937655fd" providerId="LiveId" clId="{EE2CD084-A2CA-4BC1-8233-889D22877DA7}" dt="2025-01-10T11:32:49.039" v="1214" actId="26606"/>
          <ac:graphicFrameMkLst>
            <pc:docMk/>
            <pc:sldMk cId="3457667465" sldId="262"/>
            <ac:graphicFrameMk id="5" creationId="{6D8C2823-39CD-2A55-9F32-8E864699494E}"/>
          </ac:graphicFrameMkLst>
        </pc:graphicFrameChg>
      </pc:sldChg>
      <pc:sldChg chg="addSp delSp modSp new mod setBg">
        <pc:chgData name="Nallinian L" userId="c09314ce937655fd" providerId="LiveId" clId="{EE2CD084-A2CA-4BC1-8233-889D22877DA7}" dt="2025-01-10T12:13:31.571" v="1605" actId="26606"/>
        <pc:sldMkLst>
          <pc:docMk/>
          <pc:sldMk cId="2078009484" sldId="263"/>
        </pc:sldMkLst>
        <pc:spChg chg="mod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2" creationId="{BAFA800C-CBEF-860C-78B2-E489E054F848}"/>
          </ac:spMkLst>
        </pc:spChg>
        <pc:spChg chg="del mod">
          <ac:chgData name="Nallinian L" userId="c09314ce937655fd" providerId="LiveId" clId="{EE2CD084-A2CA-4BC1-8233-889D22877DA7}" dt="2025-01-10T11:38:12.909" v="1232" actId="26606"/>
          <ac:spMkLst>
            <pc:docMk/>
            <pc:sldMk cId="2078009484" sldId="263"/>
            <ac:spMk id="3" creationId="{818F8E9E-2DAE-6411-2C92-21297292F533}"/>
          </ac:spMkLst>
        </pc:spChg>
        <pc:spChg chg="add del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7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8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9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1:44:30.473" v="1255" actId="26606"/>
          <ac:spMkLst>
            <pc:docMk/>
            <pc:sldMk cId="2078009484" sldId="263"/>
            <ac:spMk id="10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11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1:44:30.473" v="1255" actId="26606"/>
          <ac:spMkLst>
            <pc:docMk/>
            <pc:sldMk cId="2078009484" sldId="263"/>
            <ac:spMk id="12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13:31.536" v="1604" actId="26606"/>
          <ac:spMkLst>
            <pc:docMk/>
            <pc:sldMk cId="2078009484" sldId="263"/>
            <ac:spMk id="13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1:44:30.473" v="1255" actId="26606"/>
          <ac:spMkLst>
            <pc:docMk/>
            <pc:sldMk cId="2078009484" sldId="263"/>
            <ac:spMk id="14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1:44:30.473" v="1255" actId="26606"/>
          <ac:spMkLst>
            <pc:docMk/>
            <pc:sldMk cId="2078009484" sldId="263"/>
            <ac:spMk id="16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13:31.536" v="1604" actId="26606"/>
          <ac:spMkLst>
            <pc:docMk/>
            <pc:sldMk cId="2078009484" sldId="263"/>
            <ac:spMk id="18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13:31.536" v="1604" actId="26606"/>
          <ac:spMkLst>
            <pc:docMk/>
            <pc:sldMk cId="2078009484" sldId="263"/>
            <ac:spMk id="20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13:31.536" v="1604" actId="26606"/>
          <ac:spMkLst>
            <pc:docMk/>
            <pc:sldMk cId="2078009484" sldId="263"/>
            <ac:spMk id="22" creationId="{063BBA22-50EA-4C4D-BE05-F1CE4E63AA56}"/>
          </ac:spMkLst>
        </pc:spChg>
        <pc:spChg chg="add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24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25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26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13:31.571" v="1605" actId="26606"/>
          <ac:spMkLst>
            <pc:docMk/>
            <pc:sldMk cId="2078009484" sldId="263"/>
            <ac:spMk id="27" creationId="{063BBA22-50EA-4C4D-BE05-F1CE4E63AA56}"/>
          </ac:spMkLst>
        </pc:spChg>
        <pc:graphicFrameChg chg="add mod modGraphic">
          <ac:chgData name="Nallinian L" userId="c09314ce937655fd" providerId="LiveId" clId="{EE2CD084-A2CA-4BC1-8233-889D22877DA7}" dt="2025-01-10T12:13:31.571" v="1605" actId="26606"/>
          <ac:graphicFrameMkLst>
            <pc:docMk/>
            <pc:sldMk cId="2078009484" sldId="263"/>
            <ac:graphicFrameMk id="5" creationId="{F6A85048-5813-8380-85D2-728206772E14}"/>
          </ac:graphicFrameMkLst>
        </pc:graphicFrameChg>
      </pc:sldChg>
      <pc:sldChg chg="addSp delSp modSp new mod setBg">
        <pc:chgData name="Nallinian L" userId="c09314ce937655fd" providerId="LiveId" clId="{EE2CD084-A2CA-4BC1-8233-889D22877DA7}" dt="2025-01-10T12:21:18.376" v="1745" actId="26606"/>
        <pc:sldMkLst>
          <pc:docMk/>
          <pc:sldMk cId="2569004059" sldId="264"/>
        </pc:sldMkLst>
        <pc:spChg chg="mod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2" creationId="{5FBDF64C-E5B0-E5BE-65BD-B1A1A7F41C2C}"/>
          </ac:spMkLst>
        </pc:spChg>
        <pc:spChg chg="add del mod">
          <ac:chgData name="Nallinian L" userId="c09314ce937655fd" providerId="LiveId" clId="{EE2CD084-A2CA-4BC1-8233-889D22877DA7}" dt="2025-01-10T11:41:34.791" v="1242" actId="26606"/>
          <ac:spMkLst>
            <pc:docMk/>
            <pc:sldMk cId="2569004059" sldId="264"/>
            <ac:spMk id="3" creationId="{9E30A7B4-9AF5-94BD-BA87-E92880B44971}"/>
          </ac:spMkLst>
        </pc:spChg>
        <pc:spChg chg="add del">
          <ac:chgData name="Nallinian L" userId="c09314ce937655fd" providerId="LiveId" clId="{EE2CD084-A2CA-4BC1-8233-889D22877DA7}" dt="2025-01-10T12:09:15.479" v="1577" actId="26606"/>
          <ac:spMkLst>
            <pc:docMk/>
            <pc:sldMk cId="2569004059" sldId="264"/>
            <ac:spMk id="7" creationId="{9E30A7B4-9AF5-94BD-BA87-E92880B44971}"/>
          </ac:spMkLst>
        </pc:spChg>
        <pc:spChg chg="add">
          <ac:chgData name="Nallinian L" userId="c09314ce937655fd" providerId="LiveId" clId="{EE2CD084-A2CA-4BC1-8233-889D22877DA7}" dt="2025-01-10T11:41:34.791" v="1242" actId="26606"/>
          <ac:spMkLst>
            <pc:docMk/>
            <pc:sldMk cId="2569004059" sldId="264"/>
            <ac:spMk id="8" creationId="{09588DA8-065E-4F6F-8EFD-43104AB2E0CF}"/>
          </ac:spMkLst>
        </pc:spChg>
        <pc:spChg chg="add">
          <ac:chgData name="Nallinian L" userId="c09314ce937655fd" providerId="LiveId" clId="{EE2CD084-A2CA-4BC1-8233-889D22877DA7}" dt="2025-01-10T11:41:34.791" v="1242" actId="26606"/>
          <ac:spMkLst>
            <pc:docMk/>
            <pc:sldMk cId="2569004059" sldId="264"/>
            <ac:spMk id="10" creationId="{C4285719-470E-454C-AF62-8323075F1F5B}"/>
          </ac:spMkLst>
        </pc:spChg>
        <pc:spChg chg="add del">
          <ac:chgData name="Nallinian L" userId="c09314ce937655fd" providerId="LiveId" clId="{EE2CD084-A2CA-4BC1-8233-889D22877DA7}" dt="2025-01-10T12:09:15.479" v="1577" actId="26606"/>
          <ac:spMkLst>
            <pc:docMk/>
            <pc:sldMk cId="2569004059" sldId="264"/>
            <ac:spMk id="12" creationId="{CD9FE4EF-C4D8-49A0-B2FF-81D8DB7D8A24}"/>
          </ac:spMkLst>
        </pc:spChg>
        <pc:spChg chg="add del">
          <ac:chgData name="Nallinian L" userId="c09314ce937655fd" providerId="LiveId" clId="{EE2CD084-A2CA-4BC1-8233-889D22877DA7}" dt="2025-01-10T12:09:15.479" v="1577" actId="26606"/>
          <ac:spMkLst>
            <pc:docMk/>
            <pc:sldMk cId="2569004059" sldId="264"/>
            <ac:spMk id="14" creationId="{4300840D-0A0B-4512-BACA-B439D5B9C57C}"/>
          </ac:spMkLst>
        </pc:spChg>
        <pc:spChg chg="add del">
          <ac:chgData name="Nallinian L" userId="c09314ce937655fd" providerId="LiveId" clId="{EE2CD084-A2CA-4BC1-8233-889D22877DA7}" dt="2025-01-10T12:09:15.479" v="1577" actId="26606"/>
          <ac:spMkLst>
            <pc:docMk/>
            <pc:sldMk cId="2569004059" sldId="264"/>
            <ac:spMk id="16" creationId="{D2B78728-A580-49A7-84F9-6EF6F583ADE0}"/>
          </ac:spMkLst>
        </pc:spChg>
        <pc:spChg chg="add">
          <ac:chgData name="Nallinian L" userId="c09314ce937655fd" providerId="LiveId" clId="{EE2CD084-A2CA-4BC1-8233-889D22877DA7}" dt="2025-01-10T11:41:34.791" v="1242" actId="26606"/>
          <ac:spMkLst>
            <pc:docMk/>
            <pc:sldMk cId="2569004059" sldId="264"/>
            <ac:spMk id="18" creationId="{38FAA1A1-D861-433F-88FA-1E9D6FD31D11}"/>
          </ac:spMkLst>
        </pc:spChg>
        <pc:spChg chg="add del">
          <ac:chgData name="Nallinian L" userId="c09314ce937655fd" providerId="LiveId" clId="{EE2CD084-A2CA-4BC1-8233-889D22877DA7}" dt="2025-01-10T12:09:15.479" v="1577" actId="26606"/>
          <ac:spMkLst>
            <pc:docMk/>
            <pc:sldMk cId="2569004059" sldId="264"/>
            <ac:spMk id="20" creationId="{8D71EDA1-87BF-4D5D-AB79-F346FD19278A}"/>
          </ac:spMkLst>
        </pc:spChg>
        <pc:spChg chg="del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23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24" creationId="{256B2C21-A230-48C0-8DF1-C46611373C44}"/>
          </ac:spMkLst>
        </pc:spChg>
        <pc:spChg chg="add del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25" creationId="{3847E18C-932D-4C95-AABA-FEC7C9499AD7}"/>
          </ac:spMkLst>
        </pc:spChg>
        <pc:spChg chg="add del">
          <ac:chgData name="Nallinian L" userId="c09314ce937655fd" providerId="LiveId" clId="{EE2CD084-A2CA-4BC1-8233-889D22877DA7}" dt="2025-01-10T11:44:30.108" v="1254" actId="26606"/>
          <ac:spMkLst>
            <pc:docMk/>
            <pc:sldMk cId="2569004059" sldId="264"/>
            <ac:spMk id="26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1:44:30.108" v="1254" actId="26606"/>
          <ac:spMkLst>
            <pc:docMk/>
            <pc:sldMk cId="2569004059" sldId="264"/>
            <ac:spMk id="28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1:44:30.108" v="1254" actId="26606"/>
          <ac:spMkLst>
            <pc:docMk/>
            <pc:sldMk cId="2569004059" sldId="264"/>
            <ac:spMk id="30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1:44:30.108" v="1254" actId="26606"/>
          <ac:spMkLst>
            <pc:docMk/>
            <pc:sldMk cId="2569004059" sldId="264"/>
            <ac:spMk id="32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34" creationId="{43F8A58B-5155-44CE-A5FF-7647B47D0A7A}"/>
          </ac:spMkLst>
        </pc:spChg>
        <pc:spChg chg="add del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36" creationId="{443F2ACA-E6D6-4028-82DD-F03C262D5DE6}"/>
          </ac:spMkLst>
        </pc:spChg>
        <pc:spChg chg="add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41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43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45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21:18.376" v="1745" actId="26606"/>
          <ac:spMkLst>
            <pc:docMk/>
            <pc:sldMk cId="2569004059" sldId="264"/>
            <ac:spMk id="47" creationId="{063BBA22-50EA-4C4D-BE05-F1CE4E63AA56}"/>
          </ac:spMkLst>
        </pc:spChg>
        <pc:graphicFrameChg chg="add del">
          <ac:chgData name="Nallinian L" userId="c09314ce937655fd" providerId="LiveId" clId="{EE2CD084-A2CA-4BC1-8233-889D22877DA7}" dt="2025-01-10T11:41:34.775" v="1241" actId="26606"/>
          <ac:graphicFrameMkLst>
            <pc:docMk/>
            <pc:sldMk cId="2569004059" sldId="264"/>
            <ac:graphicFrameMk id="5" creationId="{B425FEAF-2DA3-1BD3-3F62-ECEE902C4157}"/>
          </ac:graphicFrameMkLst>
        </pc:graphicFrameChg>
      </pc:sldChg>
      <pc:sldChg chg="addSp delSp modSp new mod setBg">
        <pc:chgData name="Nallinian L" userId="c09314ce937655fd" providerId="LiveId" clId="{EE2CD084-A2CA-4BC1-8233-889D22877DA7}" dt="2025-01-10T12:21:42.415" v="1746" actId="26606"/>
        <pc:sldMkLst>
          <pc:docMk/>
          <pc:sldMk cId="3015927711" sldId="265"/>
        </pc:sldMkLst>
        <pc:spChg chg="mod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2" creationId="{36AD45AA-68D1-9B7D-183F-A293E377D429}"/>
          </ac:spMkLst>
        </pc:spChg>
        <pc:spChg chg="del">
          <ac:chgData name="Nallinian L" userId="c09314ce937655fd" providerId="LiveId" clId="{EE2CD084-A2CA-4BC1-8233-889D22877DA7}" dt="2025-01-10T12:10:53.051" v="1583"/>
          <ac:spMkLst>
            <pc:docMk/>
            <pc:sldMk cId="3015927711" sldId="265"/>
            <ac:spMk id="3" creationId="{96F9D763-A2DC-B31A-46B4-398D64C7DD8D}"/>
          </ac:spMkLst>
        </pc:spChg>
        <pc:spChg chg="add del mod">
          <ac:chgData name="Nallinian L" userId="c09314ce937655fd" providerId="LiveId" clId="{EE2CD084-A2CA-4BC1-8233-889D22877DA7}" dt="2025-01-10T12:11:54.917" v="1601" actId="26606"/>
          <ac:spMkLst>
            <pc:docMk/>
            <pc:sldMk cId="3015927711" sldId="265"/>
            <ac:spMk id="4" creationId="{1339D376-9368-B5DD-95CE-685BE7CB3F04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10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12" creationId="{256B2C21-A230-48C0-8DF1-C46611373C44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14" creationId="{3847E18C-932D-4C95-AABA-FEC7C9499AD7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16" creationId="{3150CB11-0C61-439E-910F-5787759E72A0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18" creationId="{43F8A58B-5155-44CE-A5FF-7647B47D0A7A}"/>
          </ac:spMkLst>
        </pc:spChg>
        <pc:spChg chg="add del">
          <ac:chgData name="Nallinian L" userId="c09314ce937655fd" providerId="LiveId" clId="{EE2CD084-A2CA-4BC1-8233-889D22877DA7}" dt="2025-01-10T12:12:10.832" v="1602" actId="26606"/>
          <ac:spMkLst>
            <pc:docMk/>
            <pc:sldMk cId="3015927711" sldId="265"/>
            <ac:spMk id="20" creationId="{443F2ACA-E6D6-4028-82DD-F03C262D5DE6}"/>
          </ac:spMkLst>
        </pc:spChg>
        <pc:spChg chg="add del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25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27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29" creationId="{AAD0DBB9-1A4B-4391-81D4-CB19F9AB918A}"/>
          </ac:spMkLst>
        </pc:spChg>
        <pc:spChg chg="del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31" creationId="{063BBA22-50EA-4C4D-BE05-F1CE4E63AA56}"/>
          </ac:spMkLst>
        </pc:spChg>
        <pc:spChg chg="add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36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38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40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21:42.415" v="1746" actId="26606"/>
          <ac:spMkLst>
            <pc:docMk/>
            <pc:sldMk cId="3015927711" sldId="265"/>
            <ac:spMk id="42" creationId="{063BBA22-50EA-4C4D-BE05-F1CE4E63AA56}"/>
          </ac:spMkLst>
        </pc:spChg>
        <pc:graphicFrameChg chg="add mod modGraphic">
          <ac:chgData name="Nallinian L" userId="c09314ce937655fd" providerId="LiveId" clId="{EE2CD084-A2CA-4BC1-8233-889D22877DA7}" dt="2025-01-10T12:21:42.415" v="1746" actId="26606"/>
          <ac:graphicFrameMkLst>
            <pc:docMk/>
            <pc:sldMk cId="3015927711" sldId="265"/>
            <ac:graphicFrameMk id="6" creationId="{494B26BB-684E-8C6D-8BFB-20251ED05088}"/>
          </ac:graphicFrameMkLst>
        </pc:graphicFrameChg>
      </pc:sldChg>
      <pc:sldChg chg="addSp delSp modSp new mod setBg">
        <pc:chgData name="Nallinian L" userId="c09314ce937655fd" providerId="LiveId" clId="{EE2CD084-A2CA-4BC1-8233-889D22877DA7}" dt="2025-01-10T12:28:12.302" v="1791" actId="26606"/>
        <pc:sldMkLst>
          <pc:docMk/>
          <pc:sldMk cId="2232091775" sldId="266"/>
        </pc:sldMkLst>
        <pc:spChg chg="mod">
          <ac:chgData name="Nallinian L" userId="c09314ce937655fd" providerId="LiveId" clId="{EE2CD084-A2CA-4BC1-8233-889D22877DA7}" dt="2025-01-10T12:27:34.319" v="1789" actId="26606"/>
          <ac:spMkLst>
            <pc:docMk/>
            <pc:sldMk cId="2232091775" sldId="266"/>
            <ac:spMk id="2" creationId="{5FE42A74-D422-7B37-4923-859E973DFD7B}"/>
          </ac:spMkLst>
        </pc:spChg>
        <pc:spChg chg="add del mod">
          <ac:chgData name="Nallinian L" userId="c09314ce937655fd" providerId="LiveId" clId="{EE2CD084-A2CA-4BC1-8233-889D22877DA7}" dt="2025-01-10T12:26:57.488" v="1787" actId="26606"/>
          <ac:spMkLst>
            <pc:docMk/>
            <pc:sldMk cId="2232091775" sldId="266"/>
            <ac:spMk id="3" creationId="{01D45305-29D5-8BC0-C086-607EFDD7A1A9}"/>
          </ac:spMkLst>
        </pc:spChg>
        <pc:spChg chg="add del">
          <ac:chgData name="Nallinian L" userId="c09314ce937655fd" providerId="LiveId" clId="{EE2CD084-A2CA-4BC1-8233-889D22877DA7}" dt="2025-01-10T12:27:13.199" v="1788" actId="26606"/>
          <ac:spMkLst>
            <pc:docMk/>
            <pc:sldMk cId="2232091775" sldId="266"/>
            <ac:spMk id="6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27:13.199" v="1788" actId="26606"/>
          <ac:spMkLst>
            <pc:docMk/>
            <pc:sldMk cId="2232091775" sldId="266"/>
            <ac:spMk id="7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8" creationId="{1B15ED52-F352-441B-82BF-E0EA34836D08}"/>
          </ac:spMkLst>
        </pc:spChg>
        <pc:spChg chg="add del">
          <ac:chgData name="Nallinian L" userId="c09314ce937655fd" providerId="LiveId" clId="{EE2CD084-A2CA-4BC1-8233-889D22877DA7}" dt="2025-01-10T12:26:14.800" v="1774" actId="26606"/>
          <ac:spMkLst>
            <pc:docMk/>
            <pc:sldMk cId="2232091775" sldId="266"/>
            <ac:spMk id="9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10" creationId="{3B2E3793-BFE6-45A2-9B7B-E18844431C99}"/>
          </ac:spMkLst>
        </pc:spChg>
        <pc:spChg chg="add del">
          <ac:chgData name="Nallinian L" userId="c09314ce937655fd" providerId="LiveId" clId="{EE2CD084-A2CA-4BC1-8233-889D22877DA7}" dt="2025-01-10T12:26:14.800" v="1774" actId="26606"/>
          <ac:spMkLst>
            <pc:docMk/>
            <pc:sldMk cId="2232091775" sldId="266"/>
            <ac:spMk id="11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12" creationId="{BC4C4868-CB8F-4AF9-9CDB-8108F2C19B67}"/>
          </ac:spMkLst>
        </pc:spChg>
        <pc:spChg chg="add del">
          <ac:chgData name="Nallinian L" userId="c09314ce937655fd" providerId="LiveId" clId="{EE2CD084-A2CA-4BC1-8233-889D22877DA7}" dt="2025-01-10T12:26:14.800" v="1774" actId="26606"/>
          <ac:spMkLst>
            <pc:docMk/>
            <pc:sldMk cId="2232091775" sldId="266"/>
            <ac:spMk id="13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14" creationId="{375E0459-6403-40CD-989D-56A4407CA12E}"/>
          </ac:spMkLst>
        </pc:spChg>
        <pc:spChg chg="add del">
          <ac:chgData name="Nallinian L" userId="c09314ce937655fd" providerId="LiveId" clId="{EE2CD084-A2CA-4BC1-8233-889D22877DA7}" dt="2025-01-10T12:26:14.800" v="1774" actId="26606"/>
          <ac:spMkLst>
            <pc:docMk/>
            <pc:sldMk cId="2232091775" sldId="266"/>
            <ac:spMk id="15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16" creationId="{53E5B1A8-3AC9-4BD1-9BBC-78CA94F2D1BA}"/>
          </ac:spMkLst>
        </pc:spChg>
        <pc:spChg chg="add del">
          <ac:chgData name="Nallinian L" userId="c09314ce937655fd" providerId="LiveId" clId="{EE2CD084-A2CA-4BC1-8233-889D22877DA7}" dt="2025-01-10T12:26:23.134" v="1776" actId="26606"/>
          <ac:spMkLst>
            <pc:docMk/>
            <pc:sldMk cId="2232091775" sldId="266"/>
            <ac:spMk id="17" creationId="{01D45305-29D5-8BC0-C086-607EFDD7A1A9}"/>
          </ac:spMkLst>
        </pc:spChg>
        <pc:spChg chg="add del">
          <ac:chgData name="Nallinian L" userId="c09314ce937655fd" providerId="LiveId" clId="{EE2CD084-A2CA-4BC1-8233-889D22877DA7}" dt="2025-01-10T12:27:13.199" v="1788" actId="26606"/>
          <ac:spMkLst>
            <pc:docMk/>
            <pc:sldMk cId="2232091775" sldId="266"/>
            <ac:spMk id="18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27:13.199" v="1788" actId="26606"/>
          <ac:spMkLst>
            <pc:docMk/>
            <pc:sldMk cId="2232091775" sldId="266"/>
            <ac:spMk id="19" creationId="{063BBA22-50EA-4C4D-BE05-F1CE4E63AA56}"/>
          </ac:spMkLst>
        </pc:spChg>
        <pc:spChg chg="add del">
          <ac:chgData name="Nallinian L" userId="c09314ce937655fd" providerId="LiveId" clId="{EE2CD084-A2CA-4BC1-8233-889D22877DA7}" dt="2025-01-10T12:27:34.319" v="1789" actId="26606"/>
          <ac:spMkLst>
            <pc:docMk/>
            <pc:sldMk cId="2232091775" sldId="266"/>
            <ac:spMk id="25" creationId="{7517A47C-B2E5-4B79-8061-D74B1311AF6E}"/>
          </ac:spMkLst>
        </pc:spChg>
        <pc:spChg chg="add del">
          <ac:chgData name="Nallinian L" userId="c09314ce937655fd" providerId="LiveId" clId="{EE2CD084-A2CA-4BC1-8233-889D22877DA7}" dt="2025-01-10T12:27:34.319" v="1789" actId="26606"/>
          <ac:spMkLst>
            <pc:docMk/>
            <pc:sldMk cId="2232091775" sldId="266"/>
            <ac:spMk id="27" creationId="{C505E780-2083-4CB5-A42A-5E0E2908ECC3}"/>
          </ac:spMkLst>
        </pc:spChg>
        <pc:spChg chg="add del">
          <ac:chgData name="Nallinian L" userId="c09314ce937655fd" providerId="LiveId" clId="{EE2CD084-A2CA-4BC1-8233-889D22877DA7}" dt="2025-01-10T12:27:34.319" v="1789" actId="26606"/>
          <ac:spMkLst>
            <pc:docMk/>
            <pc:sldMk cId="2232091775" sldId="266"/>
            <ac:spMk id="29" creationId="{D2C0AE1C-0118-41AE-8A10-7CDCBF10E96F}"/>
          </ac:spMkLst>
        </pc:spChg>
        <pc:spChg chg="add del">
          <ac:chgData name="Nallinian L" userId="c09314ce937655fd" providerId="LiveId" clId="{EE2CD084-A2CA-4BC1-8233-889D22877DA7}" dt="2025-01-10T12:27:34.319" v="1789" actId="26606"/>
          <ac:spMkLst>
            <pc:docMk/>
            <pc:sldMk cId="2232091775" sldId="266"/>
            <ac:spMk id="31" creationId="{463EEC44-1BA3-44ED-81FC-A644B04B2A44}"/>
          </ac:spMkLst>
        </pc:spChg>
        <pc:spChg chg="add del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36" creationId="{BACC6370-2D7E-4714-9D71-7542949D7D5D}"/>
          </ac:spMkLst>
        </pc:spChg>
        <pc:spChg chg="add del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38" creationId="{F68B3F68-107C-434F-AA38-110D5EA91B85}"/>
          </ac:spMkLst>
        </pc:spChg>
        <pc:spChg chg="add del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40" creationId="{AAD0DBB9-1A4B-4391-81D4-CB19F9AB918A}"/>
          </ac:spMkLst>
        </pc:spChg>
        <pc:spChg chg="add del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42" creationId="{063BBA22-50EA-4C4D-BE05-F1CE4E63AA56}"/>
          </ac:spMkLst>
        </pc:spChg>
        <pc:spChg chg="add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47" creationId="{BACC6370-2D7E-4714-9D71-7542949D7D5D}"/>
          </ac:spMkLst>
        </pc:spChg>
        <pc:spChg chg="add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49" creationId="{F68B3F68-107C-434F-AA38-110D5EA91B85}"/>
          </ac:spMkLst>
        </pc:spChg>
        <pc:spChg chg="add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51" creationId="{AAD0DBB9-1A4B-4391-81D4-CB19F9AB918A}"/>
          </ac:spMkLst>
        </pc:spChg>
        <pc:spChg chg="add">
          <ac:chgData name="Nallinian L" userId="c09314ce937655fd" providerId="LiveId" clId="{EE2CD084-A2CA-4BC1-8233-889D22877DA7}" dt="2025-01-10T12:27:49.912" v="1790" actId="26606"/>
          <ac:spMkLst>
            <pc:docMk/>
            <pc:sldMk cId="2232091775" sldId="266"/>
            <ac:spMk id="53" creationId="{063BBA22-50EA-4C4D-BE05-F1CE4E63AA56}"/>
          </ac:spMkLst>
        </pc:spChg>
        <pc:graphicFrameChg chg="add del">
          <ac:chgData name="Nallinian L" userId="c09314ce937655fd" providerId="LiveId" clId="{EE2CD084-A2CA-4BC1-8233-889D22877DA7}" dt="2025-01-10T12:26:14.800" v="1774" actId="26606"/>
          <ac:graphicFrameMkLst>
            <pc:docMk/>
            <pc:sldMk cId="2232091775" sldId="266"/>
            <ac:graphicFrameMk id="5" creationId="{FBE7176D-F87D-A4DD-BB1B-5ACE66F97609}"/>
          </ac:graphicFrameMkLst>
        </pc:graphicFrameChg>
        <pc:graphicFrameChg chg="add mod modGraphic">
          <ac:chgData name="Nallinian L" userId="c09314ce937655fd" providerId="LiveId" clId="{EE2CD084-A2CA-4BC1-8233-889D22877DA7}" dt="2025-01-10T12:28:12.302" v="1791" actId="26606"/>
          <ac:graphicFrameMkLst>
            <pc:docMk/>
            <pc:sldMk cId="2232091775" sldId="266"/>
            <ac:graphicFrameMk id="20" creationId="{5D6429CF-A129-151D-F2FB-20078F01EBF3}"/>
          </ac:graphicFrameMkLst>
        </pc:graphicFrameChg>
      </pc:sldChg>
      <pc:sldChg chg="addSp delSp modSp new mod setBg">
        <pc:chgData name="Nallinian L" userId="c09314ce937655fd" providerId="LiveId" clId="{EE2CD084-A2CA-4BC1-8233-889D22877DA7}" dt="2025-01-10T12:33:56.095" v="1812" actId="26606"/>
        <pc:sldMkLst>
          <pc:docMk/>
          <pc:sldMk cId="3044765768" sldId="267"/>
        </pc:sldMkLst>
        <pc:spChg chg="mo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2" creationId="{4A5696F6-D68E-36C0-F81C-4674E0D09097}"/>
          </ac:spMkLst>
        </pc:spChg>
        <pc:spChg chg="del mod">
          <ac:chgData name="Nallinian L" userId="c09314ce937655fd" providerId="LiveId" clId="{EE2CD084-A2CA-4BC1-8233-889D22877DA7}" dt="2025-01-10T12:33:43.640" v="1811" actId="26606"/>
          <ac:spMkLst>
            <pc:docMk/>
            <pc:sldMk cId="3044765768" sldId="267"/>
            <ac:spMk id="3" creationId="{92DC6907-3449-0C67-743E-FDD548FF6036}"/>
          </ac:spMkLst>
        </pc:spChg>
        <pc:spChg chg="ad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8" creationId="{1B15ED52-F352-441B-82BF-E0EA34836D08}"/>
          </ac:spMkLst>
        </pc:spChg>
        <pc:spChg chg="ad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10" creationId="{3B2E3793-BFE6-45A2-9B7B-E18844431C99}"/>
          </ac:spMkLst>
        </pc:spChg>
        <pc:spChg chg="ad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12" creationId="{BC4C4868-CB8F-4AF9-9CDB-8108F2C19B67}"/>
          </ac:spMkLst>
        </pc:spChg>
        <pc:spChg chg="ad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14" creationId="{375E0459-6403-40CD-989D-56A4407CA12E}"/>
          </ac:spMkLst>
        </pc:spChg>
        <pc:spChg chg="add">
          <ac:chgData name="Nallinian L" userId="c09314ce937655fd" providerId="LiveId" clId="{EE2CD084-A2CA-4BC1-8233-889D22877DA7}" dt="2025-01-10T12:33:23.163" v="1810" actId="26606"/>
          <ac:spMkLst>
            <pc:docMk/>
            <pc:sldMk cId="3044765768" sldId="267"/>
            <ac:spMk id="16" creationId="{53E5B1A8-3AC9-4BD1-9BBC-78CA94F2D1BA}"/>
          </ac:spMkLst>
        </pc:spChg>
        <pc:graphicFrameChg chg="add modGraphic">
          <ac:chgData name="Nallinian L" userId="c09314ce937655fd" providerId="LiveId" clId="{EE2CD084-A2CA-4BC1-8233-889D22877DA7}" dt="2025-01-10T12:33:56.095" v="1812" actId="26606"/>
          <ac:graphicFrameMkLst>
            <pc:docMk/>
            <pc:sldMk cId="3044765768" sldId="267"/>
            <ac:graphicFrameMk id="18" creationId="{C9F9D104-ACF4-A26C-8BD2-6B712514A5F7}"/>
          </ac:graphicFrameMkLst>
        </pc:graphicFrameChg>
      </pc:sldChg>
      <pc:sldChg chg="addSp modSp new mod setBg">
        <pc:chgData name="Nallinian L" userId="c09314ce937655fd" providerId="LiveId" clId="{EE2CD084-A2CA-4BC1-8233-889D22877DA7}" dt="2025-01-10T14:11:53.811" v="1852" actId="5793"/>
        <pc:sldMkLst>
          <pc:docMk/>
          <pc:sldMk cId="1347961311" sldId="268"/>
        </pc:sldMkLst>
        <pc:spChg chg="mod">
          <ac:chgData name="Nallinian L" userId="c09314ce937655fd" providerId="LiveId" clId="{EE2CD084-A2CA-4BC1-8233-889D22877DA7}" dt="2025-01-10T12:46:25.803" v="1845" actId="14100"/>
          <ac:spMkLst>
            <pc:docMk/>
            <pc:sldMk cId="1347961311" sldId="268"/>
            <ac:spMk id="2" creationId="{A170B404-FD65-4DC5-F6B9-9326625F2E5D}"/>
          </ac:spMkLst>
        </pc:spChg>
        <pc:spChg chg="mod">
          <ac:chgData name="Nallinian L" userId="c09314ce937655fd" providerId="LiveId" clId="{EE2CD084-A2CA-4BC1-8233-889D22877DA7}" dt="2025-01-10T14:11:53.811" v="1852" actId="5793"/>
          <ac:spMkLst>
            <pc:docMk/>
            <pc:sldMk cId="1347961311" sldId="268"/>
            <ac:spMk id="3" creationId="{19B76336-A1BF-5219-4D00-7C3DC31682B9}"/>
          </ac:spMkLst>
        </pc:spChg>
        <pc:spChg chg="add">
          <ac:chgData name="Nallinian L" userId="c09314ce937655fd" providerId="LiveId" clId="{EE2CD084-A2CA-4BC1-8233-889D22877DA7}" dt="2025-01-10T12:45:59.584" v="1844" actId="26606"/>
          <ac:spMkLst>
            <pc:docMk/>
            <pc:sldMk cId="1347961311" sldId="268"/>
            <ac:spMk id="8" creationId="{1B15ED52-F352-441B-82BF-E0EA34836D08}"/>
          </ac:spMkLst>
        </pc:spChg>
        <pc:spChg chg="add">
          <ac:chgData name="Nallinian L" userId="c09314ce937655fd" providerId="LiveId" clId="{EE2CD084-A2CA-4BC1-8233-889D22877DA7}" dt="2025-01-10T12:45:59.584" v="1844" actId="26606"/>
          <ac:spMkLst>
            <pc:docMk/>
            <pc:sldMk cId="1347961311" sldId="268"/>
            <ac:spMk id="10" creationId="{3B2E3793-BFE6-45A2-9B7B-E18844431C99}"/>
          </ac:spMkLst>
        </pc:spChg>
        <pc:spChg chg="add">
          <ac:chgData name="Nallinian L" userId="c09314ce937655fd" providerId="LiveId" clId="{EE2CD084-A2CA-4BC1-8233-889D22877DA7}" dt="2025-01-10T12:45:59.584" v="1844" actId="26606"/>
          <ac:spMkLst>
            <pc:docMk/>
            <pc:sldMk cId="1347961311" sldId="268"/>
            <ac:spMk id="12" creationId="{BC4C4868-CB8F-4AF9-9CDB-8108F2C19B67}"/>
          </ac:spMkLst>
        </pc:spChg>
        <pc:spChg chg="add">
          <ac:chgData name="Nallinian L" userId="c09314ce937655fd" providerId="LiveId" clId="{EE2CD084-A2CA-4BC1-8233-889D22877DA7}" dt="2025-01-10T12:45:59.584" v="1844" actId="26606"/>
          <ac:spMkLst>
            <pc:docMk/>
            <pc:sldMk cId="1347961311" sldId="268"/>
            <ac:spMk id="14" creationId="{375E0459-6403-40CD-989D-56A4407CA12E}"/>
          </ac:spMkLst>
        </pc:spChg>
        <pc:spChg chg="add">
          <ac:chgData name="Nallinian L" userId="c09314ce937655fd" providerId="LiveId" clId="{EE2CD084-A2CA-4BC1-8233-889D22877DA7}" dt="2025-01-10T12:45:59.584" v="1844" actId="26606"/>
          <ac:spMkLst>
            <pc:docMk/>
            <pc:sldMk cId="1347961311" sldId="268"/>
            <ac:spMk id="16" creationId="{53E5B1A8-3AC9-4BD1-9BBC-78CA94F2D1BA}"/>
          </ac:spMkLst>
        </pc:spChg>
      </pc:sldChg>
      <pc:sldChg chg="addSp modSp new mod setBg">
        <pc:chgData name="Nallinian L" userId="c09314ce937655fd" providerId="LiveId" clId="{EE2CD084-A2CA-4BC1-8233-889D22877DA7}" dt="2025-01-10T12:49:18.676" v="1849" actId="26606"/>
        <pc:sldMkLst>
          <pc:docMk/>
          <pc:sldMk cId="1119716186" sldId="269"/>
        </pc:sldMkLst>
        <pc:spChg chg="add">
          <ac:chgData name="Nallinian L" userId="c09314ce937655fd" providerId="LiveId" clId="{EE2CD084-A2CA-4BC1-8233-889D22877DA7}" dt="2025-01-10T12:49:18.676" v="1849" actId="26606"/>
          <ac:spMkLst>
            <pc:docMk/>
            <pc:sldMk cId="1119716186" sldId="269"/>
            <ac:spMk id="4103" creationId="{AB8C311F-7253-4AED-9701-7FC0708C41C7}"/>
          </ac:spMkLst>
        </pc:spChg>
        <pc:spChg chg="add">
          <ac:chgData name="Nallinian L" userId="c09314ce937655fd" providerId="LiveId" clId="{EE2CD084-A2CA-4BC1-8233-889D22877DA7}" dt="2025-01-10T12:49:18.676" v="1849" actId="26606"/>
          <ac:spMkLst>
            <pc:docMk/>
            <pc:sldMk cId="1119716186" sldId="269"/>
            <ac:spMk id="4105" creationId="{E2384209-CB15-4CDF-9D31-C44FD9A3F20D}"/>
          </ac:spMkLst>
        </pc:spChg>
        <pc:spChg chg="add">
          <ac:chgData name="Nallinian L" userId="c09314ce937655fd" providerId="LiveId" clId="{EE2CD084-A2CA-4BC1-8233-889D22877DA7}" dt="2025-01-10T12:49:18.676" v="1849" actId="26606"/>
          <ac:spMkLst>
            <pc:docMk/>
            <pc:sldMk cId="1119716186" sldId="269"/>
            <ac:spMk id="4107" creationId="{2633B3B5-CC90-43F0-8714-D31D1F3F0209}"/>
          </ac:spMkLst>
        </pc:spChg>
        <pc:spChg chg="add">
          <ac:chgData name="Nallinian L" userId="c09314ce937655fd" providerId="LiveId" clId="{EE2CD084-A2CA-4BC1-8233-889D22877DA7}" dt="2025-01-10T12:49:18.676" v="1849" actId="26606"/>
          <ac:spMkLst>
            <pc:docMk/>
            <pc:sldMk cId="1119716186" sldId="269"/>
            <ac:spMk id="4109" creationId="{A8D57A06-A426-446D-B02C-A2DC6B62E45E}"/>
          </ac:spMkLst>
        </pc:spChg>
        <pc:picChg chg="add mod">
          <ac:chgData name="Nallinian L" userId="c09314ce937655fd" providerId="LiveId" clId="{EE2CD084-A2CA-4BC1-8233-889D22877DA7}" dt="2025-01-10T12:49:18.676" v="1849" actId="26606"/>
          <ac:picMkLst>
            <pc:docMk/>
            <pc:sldMk cId="1119716186" sldId="269"/>
            <ac:picMk id="4098" creationId="{B6847393-6CC7-96A2-4A84-7B7B2E2EC8D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07226-DA68-4FEC-9C61-D7150D39E0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00446F-B510-4A43-9F19-EA65BE562A5F}">
      <dgm:prSet/>
      <dgm:spPr/>
      <dgm:t>
        <a:bodyPr/>
        <a:lstStyle/>
        <a:p>
          <a:r>
            <a:rPr lang="en-US" b="0" i="0"/>
            <a:t>The primary objective is to classify reviews as fake or real based on their content.</a:t>
          </a:r>
          <a:endParaRPr lang="en-US"/>
        </a:p>
      </dgm:t>
    </dgm:pt>
    <dgm:pt modelId="{0D080D32-06F9-45A9-B0C9-3FEA97AA53C3}" type="parTrans" cxnId="{C72ECC09-41C9-4E08-BE69-516DACE77591}">
      <dgm:prSet/>
      <dgm:spPr/>
      <dgm:t>
        <a:bodyPr/>
        <a:lstStyle/>
        <a:p>
          <a:endParaRPr lang="en-US"/>
        </a:p>
      </dgm:t>
    </dgm:pt>
    <dgm:pt modelId="{815BA268-580F-438F-8F18-927CF5BC8A52}" type="sibTrans" cxnId="{C72ECC09-41C9-4E08-BE69-516DACE77591}">
      <dgm:prSet/>
      <dgm:spPr/>
      <dgm:t>
        <a:bodyPr/>
        <a:lstStyle/>
        <a:p>
          <a:endParaRPr lang="en-US"/>
        </a:p>
      </dgm:t>
    </dgm:pt>
    <dgm:pt modelId="{91314CB8-EFAB-488D-8D2A-80B916AFD81F}">
      <dgm:prSet/>
      <dgm:spPr/>
      <dgm:t>
        <a:bodyPr/>
        <a:lstStyle/>
        <a:p>
          <a:r>
            <a:rPr lang="en-US" b="0" i="0"/>
            <a:t>We use machine learning </a:t>
          </a:r>
          <a:r>
            <a:rPr lang="en-IN" b="0" i="0"/>
            <a:t>Logistic Regression, Random Forest</a:t>
          </a:r>
          <a:r>
            <a:rPr lang="en-US" b="0" i="0"/>
            <a:t> and deep learning LSTM (Long Short-Term Memory) for sequential modeling  approaches.</a:t>
          </a:r>
          <a:endParaRPr lang="en-US"/>
        </a:p>
      </dgm:t>
    </dgm:pt>
    <dgm:pt modelId="{729F39B6-C25B-4786-9A80-1B7DD63A7A6C}" type="parTrans" cxnId="{6628C762-C8F0-46F4-8B95-2764EA6C4C00}">
      <dgm:prSet/>
      <dgm:spPr/>
      <dgm:t>
        <a:bodyPr/>
        <a:lstStyle/>
        <a:p>
          <a:endParaRPr lang="en-US"/>
        </a:p>
      </dgm:t>
    </dgm:pt>
    <dgm:pt modelId="{4369490F-E91C-4562-A462-B62631377231}" type="sibTrans" cxnId="{6628C762-C8F0-46F4-8B95-2764EA6C4C00}">
      <dgm:prSet/>
      <dgm:spPr/>
      <dgm:t>
        <a:bodyPr/>
        <a:lstStyle/>
        <a:p>
          <a:endParaRPr lang="en-US"/>
        </a:p>
      </dgm:t>
    </dgm:pt>
    <dgm:pt modelId="{5FC5B2B0-2186-4763-83C8-C977EA5A4B33}">
      <dgm:prSet/>
      <dgm:spPr/>
      <dgm:t>
        <a:bodyPr/>
        <a:lstStyle/>
        <a:p>
          <a:r>
            <a:rPr lang="en-IN" b="0" i="0"/>
            <a:t>Clustering </a:t>
          </a:r>
          <a:r>
            <a:rPr lang="en-US" b="0" i="0"/>
            <a:t>Apply K-Means to group similar reviews based on their content.</a:t>
          </a:r>
          <a:endParaRPr lang="en-US"/>
        </a:p>
      </dgm:t>
    </dgm:pt>
    <dgm:pt modelId="{7435D296-5C3C-4817-BB40-D4DFE33E40F1}" type="parTrans" cxnId="{3C514059-6292-406B-8660-713809E82F63}">
      <dgm:prSet/>
      <dgm:spPr/>
      <dgm:t>
        <a:bodyPr/>
        <a:lstStyle/>
        <a:p>
          <a:endParaRPr lang="en-US"/>
        </a:p>
      </dgm:t>
    </dgm:pt>
    <dgm:pt modelId="{DBAD78A0-51E7-49FB-848C-547DD995CDA6}" type="sibTrans" cxnId="{3C514059-6292-406B-8660-713809E82F63}">
      <dgm:prSet/>
      <dgm:spPr/>
      <dgm:t>
        <a:bodyPr/>
        <a:lstStyle/>
        <a:p>
          <a:endParaRPr lang="en-US"/>
        </a:p>
      </dgm:t>
    </dgm:pt>
    <dgm:pt modelId="{47439281-23F2-48D0-A3D8-31517BF0EE30}">
      <dgm:prSet/>
      <dgm:spPr/>
      <dgm:t>
        <a:bodyPr/>
        <a:lstStyle/>
        <a:p>
          <a:r>
            <a:rPr lang="en-IN" b="0" i="0"/>
            <a:t>Topic Modeling (LDA)</a:t>
          </a:r>
          <a:endParaRPr lang="en-US"/>
        </a:p>
      </dgm:t>
    </dgm:pt>
    <dgm:pt modelId="{9622AFAC-031C-4E29-9DC7-CCCBEE25840A}" type="parTrans" cxnId="{1F61A5CB-5FB6-49B6-A444-65B83D5BD8CD}">
      <dgm:prSet/>
      <dgm:spPr/>
      <dgm:t>
        <a:bodyPr/>
        <a:lstStyle/>
        <a:p>
          <a:endParaRPr lang="en-US"/>
        </a:p>
      </dgm:t>
    </dgm:pt>
    <dgm:pt modelId="{ACFB5585-CE5C-40DD-8E4A-EF7650FC2471}" type="sibTrans" cxnId="{1F61A5CB-5FB6-49B6-A444-65B83D5BD8CD}">
      <dgm:prSet/>
      <dgm:spPr/>
      <dgm:t>
        <a:bodyPr/>
        <a:lstStyle/>
        <a:p>
          <a:endParaRPr lang="en-US"/>
        </a:p>
      </dgm:t>
    </dgm:pt>
    <dgm:pt modelId="{556E0DC5-5BFC-46DE-ABF9-72D19C07CC8A}" type="pres">
      <dgm:prSet presAssocID="{ABA07226-DA68-4FEC-9C61-D7150D39E070}" presName="root" presStyleCnt="0">
        <dgm:presLayoutVars>
          <dgm:dir/>
          <dgm:resizeHandles val="exact"/>
        </dgm:presLayoutVars>
      </dgm:prSet>
      <dgm:spPr/>
    </dgm:pt>
    <dgm:pt modelId="{F864CE1B-CA39-4A98-B5F5-41E467D76E0D}" type="pres">
      <dgm:prSet presAssocID="{ABA07226-DA68-4FEC-9C61-D7150D39E070}" presName="container" presStyleCnt="0">
        <dgm:presLayoutVars>
          <dgm:dir/>
          <dgm:resizeHandles val="exact"/>
        </dgm:presLayoutVars>
      </dgm:prSet>
      <dgm:spPr/>
    </dgm:pt>
    <dgm:pt modelId="{F2E32FB7-AF92-4DCE-A283-5DF07B436EDD}" type="pres">
      <dgm:prSet presAssocID="{EF00446F-B510-4A43-9F19-EA65BE562A5F}" presName="compNode" presStyleCnt="0"/>
      <dgm:spPr/>
    </dgm:pt>
    <dgm:pt modelId="{3DA9587F-0D4B-4599-91C6-C460C37963F8}" type="pres">
      <dgm:prSet presAssocID="{EF00446F-B510-4A43-9F19-EA65BE562A5F}" presName="iconBgRect" presStyleLbl="bgShp" presStyleIdx="0" presStyleCnt="4"/>
      <dgm:spPr/>
    </dgm:pt>
    <dgm:pt modelId="{591AFAF0-DEC2-4B70-8211-816E662B3D68}" type="pres">
      <dgm:prSet presAssocID="{EF00446F-B510-4A43-9F19-EA65BE562A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D2F875E-FBB3-4618-A890-1983B7F41C65}" type="pres">
      <dgm:prSet presAssocID="{EF00446F-B510-4A43-9F19-EA65BE562A5F}" presName="spaceRect" presStyleCnt="0"/>
      <dgm:spPr/>
    </dgm:pt>
    <dgm:pt modelId="{D50CCE1C-ACC1-48FE-92F8-C1893BA2E64A}" type="pres">
      <dgm:prSet presAssocID="{EF00446F-B510-4A43-9F19-EA65BE562A5F}" presName="textRect" presStyleLbl="revTx" presStyleIdx="0" presStyleCnt="4">
        <dgm:presLayoutVars>
          <dgm:chMax val="1"/>
          <dgm:chPref val="1"/>
        </dgm:presLayoutVars>
      </dgm:prSet>
      <dgm:spPr/>
    </dgm:pt>
    <dgm:pt modelId="{EE07B3A8-5433-46C9-AFB9-2A69C6FDCCAD}" type="pres">
      <dgm:prSet presAssocID="{815BA268-580F-438F-8F18-927CF5BC8A52}" presName="sibTrans" presStyleLbl="sibTrans2D1" presStyleIdx="0" presStyleCnt="0"/>
      <dgm:spPr/>
    </dgm:pt>
    <dgm:pt modelId="{D2BB8106-4F13-444B-B9D7-B603402EF049}" type="pres">
      <dgm:prSet presAssocID="{91314CB8-EFAB-488D-8D2A-80B916AFD81F}" presName="compNode" presStyleCnt="0"/>
      <dgm:spPr/>
    </dgm:pt>
    <dgm:pt modelId="{F4D35C5E-1742-4127-BB99-5AB6EEADC8E3}" type="pres">
      <dgm:prSet presAssocID="{91314CB8-EFAB-488D-8D2A-80B916AFD81F}" presName="iconBgRect" presStyleLbl="bgShp" presStyleIdx="1" presStyleCnt="4"/>
      <dgm:spPr/>
    </dgm:pt>
    <dgm:pt modelId="{F943CA13-1DA0-4AA3-800B-C62559B20CA1}" type="pres">
      <dgm:prSet presAssocID="{91314CB8-EFAB-488D-8D2A-80B916AFD8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F945789-EB88-449D-B0DF-8AB7A9AEA128}" type="pres">
      <dgm:prSet presAssocID="{91314CB8-EFAB-488D-8D2A-80B916AFD81F}" presName="spaceRect" presStyleCnt="0"/>
      <dgm:spPr/>
    </dgm:pt>
    <dgm:pt modelId="{021A9116-6EA6-4034-A904-F42647A91E2C}" type="pres">
      <dgm:prSet presAssocID="{91314CB8-EFAB-488D-8D2A-80B916AFD81F}" presName="textRect" presStyleLbl="revTx" presStyleIdx="1" presStyleCnt="4">
        <dgm:presLayoutVars>
          <dgm:chMax val="1"/>
          <dgm:chPref val="1"/>
        </dgm:presLayoutVars>
      </dgm:prSet>
      <dgm:spPr/>
    </dgm:pt>
    <dgm:pt modelId="{CCA764D6-74B3-4B7B-8601-29E5A4481506}" type="pres">
      <dgm:prSet presAssocID="{4369490F-E91C-4562-A462-B62631377231}" presName="sibTrans" presStyleLbl="sibTrans2D1" presStyleIdx="0" presStyleCnt="0"/>
      <dgm:spPr/>
    </dgm:pt>
    <dgm:pt modelId="{D990B742-E46A-4823-859F-78BD02D1F8BB}" type="pres">
      <dgm:prSet presAssocID="{5FC5B2B0-2186-4763-83C8-C977EA5A4B33}" presName="compNode" presStyleCnt="0"/>
      <dgm:spPr/>
    </dgm:pt>
    <dgm:pt modelId="{CA5C0142-1832-451F-968B-0B353E2FE9CB}" type="pres">
      <dgm:prSet presAssocID="{5FC5B2B0-2186-4763-83C8-C977EA5A4B33}" presName="iconBgRect" presStyleLbl="bgShp" presStyleIdx="2" presStyleCnt="4"/>
      <dgm:spPr/>
    </dgm:pt>
    <dgm:pt modelId="{0CBC8CF0-90D3-4224-8912-E9D7612CBF27}" type="pres">
      <dgm:prSet presAssocID="{5FC5B2B0-2186-4763-83C8-C977EA5A4B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3BA4106-A48A-4A6F-96F4-BAC3A8FC063A}" type="pres">
      <dgm:prSet presAssocID="{5FC5B2B0-2186-4763-83C8-C977EA5A4B33}" presName="spaceRect" presStyleCnt="0"/>
      <dgm:spPr/>
    </dgm:pt>
    <dgm:pt modelId="{735C84D3-A121-49CF-BE2D-C766E6C2F100}" type="pres">
      <dgm:prSet presAssocID="{5FC5B2B0-2186-4763-83C8-C977EA5A4B33}" presName="textRect" presStyleLbl="revTx" presStyleIdx="2" presStyleCnt="4">
        <dgm:presLayoutVars>
          <dgm:chMax val="1"/>
          <dgm:chPref val="1"/>
        </dgm:presLayoutVars>
      </dgm:prSet>
      <dgm:spPr/>
    </dgm:pt>
    <dgm:pt modelId="{4613C560-9C63-4582-A98B-CBC4EB629E9F}" type="pres">
      <dgm:prSet presAssocID="{DBAD78A0-51E7-49FB-848C-547DD995CDA6}" presName="sibTrans" presStyleLbl="sibTrans2D1" presStyleIdx="0" presStyleCnt="0"/>
      <dgm:spPr/>
    </dgm:pt>
    <dgm:pt modelId="{3248C65F-4B32-4EE1-A547-CBBE13C6D600}" type="pres">
      <dgm:prSet presAssocID="{47439281-23F2-48D0-A3D8-31517BF0EE30}" presName="compNode" presStyleCnt="0"/>
      <dgm:spPr/>
    </dgm:pt>
    <dgm:pt modelId="{EBF2E93C-BD45-4BC1-9C6A-25FD6D3EF68D}" type="pres">
      <dgm:prSet presAssocID="{47439281-23F2-48D0-A3D8-31517BF0EE30}" presName="iconBgRect" presStyleLbl="bgShp" presStyleIdx="3" presStyleCnt="4"/>
      <dgm:spPr/>
    </dgm:pt>
    <dgm:pt modelId="{9D5323E7-011A-47C6-8A4A-45C1A69AC701}" type="pres">
      <dgm:prSet presAssocID="{47439281-23F2-48D0-A3D8-31517BF0EE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6403336-492F-4936-88CB-AFB3067FD017}" type="pres">
      <dgm:prSet presAssocID="{47439281-23F2-48D0-A3D8-31517BF0EE30}" presName="spaceRect" presStyleCnt="0"/>
      <dgm:spPr/>
    </dgm:pt>
    <dgm:pt modelId="{B540F9AD-1986-442A-BF7E-7D766F6A94A0}" type="pres">
      <dgm:prSet presAssocID="{47439281-23F2-48D0-A3D8-31517BF0EE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2ECC09-41C9-4E08-BE69-516DACE77591}" srcId="{ABA07226-DA68-4FEC-9C61-D7150D39E070}" destId="{EF00446F-B510-4A43-9F19-EA65BE562A5F}" srcOrd="0" destOrd="0" parTransId="{0D080D32-06F9-45A9-B0C9-3FEA97AA53C3}" sibTransId="{815BA268-580F-438F-8F18-927CF5BC8A52}"/>
    <dgm:cxn modelId="{6628C762-C8F0-46F4-8B95-2764EA6C4C00}" srcId="{ABA07226-DA68-4FEC-9C61-D7150D39E070}" destId="{91314CB8-EFAB-488D-8D2A-80B916AFD81F}" srcOrd="1" destOrd="0" parTransId="{729F39B6-C25B-4786-9A80-1B7DD63A7A6C}" sibTransId="{4369490F-E91C-4562-A462-B62631377231}"/>
    <dgm:cxn modelId="{6CA69947-2D06-4BF9-915C-860942FEAD47}" type="presOf" srcId="{5FC5B2B0-2186-4763-83C8-C977EA5A4B33}" destId="{735C84D3-A121-49CF-BE2D-C766E6C2F100}" srcOrd="0" destOrd="0" presId="urn:microsoft.com/office/officeart/2018/2/layout/IconCircleList"/>
    <dgm:cxn modelId="{9D40216B-EB64-4F11-9080-8CA628DCB0FD}" type="presOf" srcId="{47439281-23F2-48D0-A3D8-31517BF0EE30}" destId="{B540F9AD-1986-442A-BF7E-7D766F6A94A0}" srcOrd="0" destOrd="0" presId="urn:microsoft.com/office/officeart/2018/2/layout/IconCircleList"/>
    <dgm:cxn modelId="{6555B46B-BC6D-400B-81B5-FD2D39FDA04E}" type="presOf" srcId="{DBAD78A0-51E7-49FB-848C-547DD995CDA6}" destId="{4613C560-9C63-4582-A98B-CBC4EB629E9F}" srcOrd="0" destOrd="0" presId="urn:microsoft.com/office/officeart/2018/2/layout/IconCircleList"/>
    <dgm:cxn modelId="{3C514059-6292-406B-8660-713809E82F63}" srcId="{ABA07226-DA68-4FEC-9C61-D7150D39E070}" destId="{5FC5B2B0-2186-4763-83C8-C977EA5A4B33}" srcOrd="2" destOrd="0" parTransId="{7435D296-5C3C-4817-BB40-D4DFE33E40F1}" sibTransId="{DBAD78A0-51E7-49FB-848C-547DD995CDA6}"/>
    <dgm:cxn modelId="{801E64AA-92EF-4F1C-BAE2-34607682AF72}" type="presOf" srcId="{EF00446F-B510-4A43-9F19-EA65BE562A5F}" destId="{D50CCE1C-ACC1-48FE-92F8-C1893BA2E64A}" srcOrd="0" destOrd="0" presId="urn:microsoft.com/office/officeart/2018/2/layout/IconCircleList"/>
    <dgm:cxn modelId="{896A75C5-44EF-4192-AC8D-43E595BE041F}" type="presOf" srcId="{815BA268-580F-438F-8F18-927CF5BC8A52}" destId="{EE07B3A8-5433-46C9-AFB9-2A69C6FDCCAD}" srcOrd="0" destOrd="0" presId="urn:microsoft.com/office/officeart/2018/2/layout/IconCircleList"/>
    <dgm:cxn modelId="{1F61A5CB-5FB6-49B6-A444-65B83D5BD8CD}" srcId="{ABA07226-DA68-4FEC-9C61-D7150D39E070}" destId="{47439281-23F2-48D0-A3D8-31517BF0EE30}" srcOrd="3" destOrd="0" parTransId="{9622AFAC-031C-4E29-9DC7-CCCBEE25840A}" sibTransId="{ACFB5585-CE5C-40DD-8E4A-EF7650FC2471}"/>
    <dgm:cxn modelId="{B257F6E1-02D0-4414-ACE8-8371E495AC82}" type="presOf" srcId="{91314CB8-EFAB-488D-8D2A-80B916AFD81F}" destId="{021A9116-6EA6-4034-A904-F42647A91E2C}" srcOrd="0" destOrd="0" presId="urn:microsoft.com/office/officeart/2018/2/layout/IconCircleList"/>
    <dgm:cxn modelId="{A56CC9E6-68C6-4107-AE39-E972FFDAF664}" type="presOf" srcId="{ABA07226-DA68-4FEC-9C61-D7150D39E070}" destId="{556E0DC5-5BFC-46DE-ABF9-72D19C07CC8A}" srcOrd="0" destOrd="0" presId="urn:microsoft.com/office/officeart/2018/2/layout/IconCircleList"/>
    <dgm:cxn modelId="{E8FCD5F1-9301-46D6-B9E9-88D28D96D89C}" type="presOf" srcId="{4369490F-E91C-4562-A462-B62631377231}" destId="{CCA764D6-74B3-4B7B-8601-29E5A4481506}" srcOrd="0" destOrd="0" presId="urn:microsoft.com/office/officeart/2018/2/layout/IconCircleList"/>
    <dgm:cxn modelId="{7158FDBC-68D6-48B3-A776-15A8773E9D73}" type="presParOf" srcId="{556E0DC5-5BFC-46DE-ABF9-72D19C07CC8A}" destId="{F864CE1B-CA39-4A98-B5F5-41E467D76E0D}" srcOrd="0" destOrd="0" presId="urn:microsoft.com/office/officeart/2018/2/layout/IconCircleList"/>
    <dgm:cxn modelId="{0E1FA770-B045-490A-A4F7-4D5817261EBF}" type="presParOf" srcId="{F864CE1B-CA39-4A98-B5F5-41E467D76E0D}" destId="{F2E32FB7-AF92-4DCE-A283-5DF07B436EDD}" srcOrd="0" destOrd="0" presId="urn:microsoft.com/office/officeart/2018/2/layout/IconCircleList"/>
    <dgm:cxn modelId="{0A0A93E0-0F4A-432F-B02E-0401E9ED1D54}" type="presParOf" srcId="{F2E32FB7-AF92-4DCE-A283-5DF07B436EDD}" destId="{3DA9587F-0D4B-4599-91C6-C460C37963F8}" srcOrd="0" destOrd="0" presId="urn:microsoft.com/office/officeart/2018/2/layout/IconCircleList"/>
    <dgm:cxn modelId="{CF577FBE-D041-4BCC-A4A5-BD6D4883DE0F}" type="presParOf" srcId="{F2E32FB7-AF92-4DCE-A283-5DF07B436EDD}" destId="{591AFAF0-DEC2-4B70-8211-816E662B3D68}" srcOrd="1" destOrd="0" presId="urn:microsoft.com/office/officeart/2018/2/layout/IconCircleList"/>
    <dgm:cxn modelId="{BA9BABE1-0875-4E50-835C-FC579734D0CA}" type="presParOf" srcId="{F2E32FB7-AF92-4DCE-A283-5DF07B436EDD}" destId="{5D2F875E-FBB3-4618-A890-1983B7F41C65}" srcOrd="2" destOrd="0" presId="urn:microsoft.com/office/officeart/2018/2/layout/IconCircleList"/>
    <dgm:cxn modelId="{758DC787-7A17-4E27-B9C4-96ECFBC250CA}" type="presParOf" srcId="{F2E32FB7-AF92-4DCE-A283-5DF07B436EDD}" destId="{D50CCE1C-ACC1-48FE-92F8-C1893BA2E64A}" srcOrd="3" destOrd="0" presId="urn:microsoft.com/office/officeart/2018/2/layout/IconCircleList"/>
    <dgm:cxn modelId="{E46158A1-E2CF-4A81-BAB4-6733DBDE0287}" type="presParOf" srcId="{F864CE1B-CA39-4A98-B5F5-41E467D76E0D}" destId="{EE07B3A8-5433-46C9-AFB9-2A69C6FDCCAD}" srcOrd="1" destOrd="0" presId="urn:microsoft.com/office/officeart/2018/2/layout/IconCircleList"/>
    <dgm:cxn modelId="{61E249A6-8BB1-43A6-A90B-1672EA049FF6}" type="presParOf" srcId="{F864CE1B-CA39-4A98-B5F5-41E467D76E0D}" destId="{D2BB8106-4F13-444B-B9D7-B603402EF049}" srcOrd="2" destOrd="0" presId="urn:microsoft.com/office/officeart/2018/2/layout/IconCircleList"/>
    <dgm:cxn modelId="{814572A5-FC3F-4BC8-A101-133EB4EEA2CF}" type="presParOf" srcId="{D2BB8106-4F13-444B-B9D7-B603402EF049}" destId="{F4D35C5E-1742-4127-BB99-5AB6EEADC8E3}" srcOrd="0" destOrd="0" presId="urn:microsoft.com/office/officeart/2018/2/layout/IconCircleList"/>
    <dgm:cxn modelId="{187D138D-6394-4A47-B1E6-0FF35176BB06}" type="presParOf" srcId="{D2BB8106-4F13-444B-B9D7-B603402EF049}" destId="{F943CA13-1DA0-4AA3-800B-C62559B20CA1}" srcOrd="1" destOrd="0" presId="urn:microsoft.com/office/officeart/2018/2/layout/IconCircleList"/>
    <dgm:cxn modelId="{CF6607B1-7FBB-4B8D-BC9B-A893C299D5BE}" type="presParOf" srcId="{D2BB8106-4F13-444B-B9D7-B603402EF049}" destId="{5F945789-EB88-449D-B0DF-8AB7A9AEA128}" srcOrd="2" destOrd="0" presId="urn:microsoft.com/office/officeart/2018/2/layout/IconCircleList"/>
    <dgm:cxn modelId="{1D913DEC-A5F5-462D-9D60-0914B8116168}" type="presParOf" srcId="{D2BB8106-4F13-444B-B9D7-B603402EF049}" destId="{021A9116-6EA6-4034-A904-F42647A91E2C}" srcOrd="3" destOrd="0" presId="urn:microsoft.com/office/officeart/2018/2/layout/IconCircleList"/>
    <dgm:cxn modelId="{62512FC3-F27B-4CD2-B99E-AA1CF2AF55FC}" type="presParOf" srcId="{F864CE1B-CA39-4A98-B5F5-41E467D76E0D}" destId="{CCA764D6-74B3-4B7B-8601-29E5A4481506}" srcOrd="3" destOrd="0" presId="urn:microsoft.com/office/officeart/2018/2/layout/IconCircleList"/>
    <dgm:cxn modelId="{3F6BA555-B318-4903-9BC5-54F316B8C182}" type="presParOf" srcId="{F864CE1B-CA39-4A98-B5F5-41E467D76E0D}" destId="{D990B742-E46A-4823-859F-78BD02D1F8BB}" srcOrd="4" destOrd="0" presId="urn:microsoft.com/office/officeart/2018/2/layout/IconCircleList"/>
    <dgm:cxn modelId="{8ACBABFC-B108-44F6-8E95-66A698159F43}" type="presParOf" srcId="{D990B742-E46A-4823-859F-78BD02D1F8BB}" destId="{CA5C0142-1832-451F-968B-0B353E2FE9CB}" srcOrd="0" destOrd="0" presId="urn:microsoft.com/office/officeart/2018/2/layout/IconCircleList"/>
    <dgm:cxn modelId="{1F66A762-7FEC-4684-B4F5-00B7FD76E582}" type="presParOf" srcId="{D990B742-E46A-4823-859F-78BD02D1F8BB}" destId="{0CBC8CF0-90D3-4224-8912-E9D7612CBF27}" srcOrd="1" destOrd="0" presId="urn:microsoft.com/office/officeart/2018/2/layout/IconCircleList"/>
    <dgm:cxn modelId="{25221E8A-9575-4BC0-8E8A-9016CF4AA3B8}" type="presParOf" srcId="{D990B742-E46A-4823-859F-78BD02D1F8BB}" destId="{73BA4106-A48A-4A6F-96F4-BAC3A8FC063A}" srcOrd="2" destOrd="0" presId="urn:microsoft.com/office/officeart/2018/2/layout/IconCircleList"/>
    <dgm:cxn modelId="{B9BF856B-8A83-4344-8F55-57B23B9DAC70}" type="presParOf" srcId="{D990B742-E46A-4823-859F-78BD02D1F8BB}" destId="{735C84D3-A121-49CF-BE2D-C766E6C2F100}" srcOrd="3" destOrd="0" presId="urn:microsoft.com/office/officeart/2018/2/layout/IconCircleList"/>
    <dgm:cxn modelId="{CE752176-D9A3-4FCA-A8BF-30384808B266}" type="presParOf" srcId="{F864CE1B-CA39-4A98-B5F5-41E467D76E0D}" destId="{4613C560-9C63-4582-A98B-CBC4EB629E9F}" srcOrd="5" destOrd="0" presId="urn:microsoft.com/office/officeart/2018/2/layout/IconCircleList"/>
    <dgm:cxn modelId="{82369B39-022F-4357-A91E-9F1826D2D4FB}" type="presParOf" srcId="{F864CE1B-CA39-4A98-B5F5-41E467D76E0D}" destId="{3248C65F-4B32-4EE1-A547-CBBE13C6D600}" srcOrd="6" destOrd="0" presId="urn:microsoft.com/office/officeart/2018/2/layout/IconCircleList"/>
    <dgm:cxn modelId="{D3F3334D-A6E2-4EFF-8779-F21981F69D58}" type="presParOf" srcId="{3248C65F-4B32-4EE1-A547-CBBE13C6D600}" destId="{EBF2E93C-BD45-4BC1-9C6A-25FD6D3EF68D}" srcOrd="0" destOrd="0" presId="urn:microsoft.com/office/officeart/2018/2/layout/IconCircleList"/>
    <dgm:cxn modelId="{D84DEE85-0985-47B8-BE43-D881FABFA76C}" type="presParOf" srcId="{3248C65F-4B32-4EE1-A547-CBBE13C6D600}" destId="{9D5323E7-011A-47C6-8A4A-45C1A69AC701}" srcOrd="1" destOrd="0" presId="urn:microsoft.com/office/officeart/2018/2/layout/IconCircleList"/>
    <dgm:cxn modelId="{63DC50BE-34B7-4DA0-97A7-F8EACEDEE3B5}" type="presParOf" srcId="{3248C65F-4B32-4EE1-A547-CBBE13C6D600}" destId="{06403336-492F-4936-88CB-AFB3067FD017}" srcOrd="2" destOrd="0" presId="urn:microsoft.com/office/officeart/2018/2/layout/IconCircleList"/>
    <dgm:cxn modelId="{45137609-E78D-4AA6-BFD1-C4667188511C}" type="presParOf" srcId="{3248C65F-4B32-4EE1-A547-CBBE13C6D600}" destId="{B540F9AD-1986-442A-BF7E-7D766F6A9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2D04B1-8403-433A-9DAB-16D5F6EE65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1A0EC4-E401-4294-B3B4-AE6A08DFEA68}">
      <dgm:prSet/>
      <dgm:spPr/>
      <dgm:t>
        <a:bodyPr/>
        <a:lstStyle/>
        <a:p>
          <a:r>
            <a:rPr lang="en-IN"/>
            <a:t>Input Text Data</a:t>
          </a:r>
          <a:endParaRPr lang="en-US"/>
        </a:p>
      </dgm:t>
    </dgm:pt>
    <dgm:pt modelId="{F4724824-45B1-4F1A-A2CF-0688D3CDB733}" type="parTrans" cxnId="{E36A30F6-BF06-46D3-9FE4-9CFD92AEECB6}">
      <dgm:prSet/>
      <dgm:spPr/>
      <dgm:t>
        <a:bodyPr/>
        <a:lstStyle/>
        <a:p>
          <a:endParaRPr lang="en-US"/>
        </a:p>
      </dgm:t>
    </dgm:pt>
    <dgm:pt modelId="{73869E6B-FD9E-4246-8D4A-48AD96F4F29E}" type="sibTrans" cxnId="{E36A30F6-BF06-46D3-9FE4-9CFD92AEECB6}">
      <dgm:prSet/>
      <dgm:spPr/>
      <dgm:t>
        <a:bodyPr/>
        <a:lstStyle/>
        <a:p>
          <a:endParaRPr lang="en-US"/>
        </a:p>
      </dgm:t>
    </dgm:pt>
    <dgm:pt modelId="{64DA5CE7-442E-4745-8F03-FBBEFDC10172}">
      <dgm:prSet/>
      <dgm:spPr/>
      <dgm:t>
        <a:bodyPr/>
        <a:lstStyle/>
        <a:p>
          <a:r>
            <a:rPr lang="en-IN"/>
            <a:t>Data Preprocessing (Tokenization, Stopword Removal, TF-IDF)</a:t>
          </a:r>
          <a:endParaRPr lang="en-US"/>
        </a:p>
      </dgm:t>
    </dgm:pt>
    <dgm:pt modelId="{FF7EFFD5-7CF5-466D-B8D1-B8BEC23397D2}" type="parTrans" cxnId="{E56A4CEE-7E24-47CB-A6ED-C1E27B6F48F8}">
      <dgm:prSet/>
      <dgm:spPr/>
      <dgm:t>
        <a:bodyPr/>
        <a:lstStyle/>
        <a:p>
          <a:endParaRPr lang="en-US"/>
        </a:p>
      </dgm:t>
    </dgm:pt>
    <dgm:pt modelId="{DDEE6C89-855E-42AA-8625-3EB8EA99AD50}" type="sibTrans" cxnId="{E56A4CEE-7E24-47CB-A6ED-C1E27B6F48F8}">
      <dgm:prSet/>
      <dgm:spPr/>
      <dgm:t>
        <a:bodyPr/>
        <a:lstStyle/>
        <a:p>
          <a:endParaRPr lang="en-US"/>
        </a:p>
      </dgm:t>
    </dgm:pt>
    <dgm:pt modelId="{D40685CB-D398-44A7-93A1-546E40A3A125}">
      <dgm:prSet/>
      <dgm:spPr/>
      <dgm:t>
        <a:bodyPr/>
        <a:lstStyle/>
        <a:p>
          <a:r>
            <a:rPr lang="en-IN"/>
            <a:t>Specify Number of Topics (k)</a:t>
          </a:r>
          <a:endParaRPr lang="en-US"/>
        </a:p>
      </dgm:t>
    </dgm:pt>
    <dgm:pt modelId="{B70D7D71-BAD7-41A8-A2E4-383F7990F298}" type="parTrans" cxnId="{59D8A1E2-2BB4-4FC1-A26D-D135BB77CDFC}">
      <dgm:prSet/>
      <dgm:spPr/>
      <dgm:t>
        <a:bodyPr/>
        <a:lstStyle/>
        <a:p>
          <a:endParaRPr lang="en-US"/>
        </a:p>
      </dgm:t>
    </dgm:pt>
    <dgm:pt modelId="{27CA6C0C-10EA-40EA-9976-40460143BC68}" type="sibTrans" cxnId="{59D8A1E2-2BB4-4FC1-A26D-D135BB77CDFC}">
      <dgm:prSet/>
      <dgm:spPr/>
      <dgm:t>
        <a:bodyPr/>
        <a:lstStyle/>
        <a:p>
          <a:endParaRPr lang="en-US"/>
        </a:p>
      </dgm:t>
    </dgm:pt>
    <dgm:pt modelId="{D5B64BFF-3802-41CE-8E1B-52C47E7E025A}">
      <dgm:prSet/>
      <dgm:spPr/>
      <dgm:t>
        <a:bodyPr/>
        <a:lstStyle/>
        <a:p>
          <a:r>
            <a:rPr lang="en-IN"/>
            <a:t>Initialize LDA Model (Set Alpha, Beta)</a:t>
          </a:r>
          <a:endParaRPr lang="en-US"/>
        </a:p>
      </dgm:t>
    </dgm:pt>
    <dgm:pt modelId="{06D9B685-C6C0-468B-9113-D12CA785F8FF}" type="parTrans" cxnId="{54418548-056A-4A7B-AC56-D5B63D0832DB}">
      <dgm:prSet/>
      <dgm:spPr/>
      <dgm:t>
        <a:bodyPr/>
        <a:lstStyle/>
        <a:p>
          <a:endParaRPr lang="en-US"/>
        </a:p>
      </dgm:t>
    </dgm:pt>
    <dgm:pt modelId="{4801CF88-7DFC-40AF-95AE-C68AB7BFEFD2}" type="sibTrans" cxnId="{54418548-056A-4A7B-AC56-D5B63D0832DB}">
      <dgm:prSet/>
      <dgm:spPr/>
      <dgm:t>
        <a:bodyPr/>
        <a:lstStyle/>
        <a:p>
          <a:endParaRPr lang="en-US"/>
        </a:p>
      </dgm:t>
    </dgm:pt>
    <dgm:pt modelId="{A93EF49D-4BE5-40FD-BD8D-5B81A38B5E4D}">
      <dgm:prSet/>
      <dgm:spPr/>
      <dgm:t>
        <a:bodyPr/>
        <a:lstStyle/>
        <a:p>
          <a:r>
            <a:rPr lang="en-IN"/>
            <a:t>Iterative Topic Assignment (Word-Topic Probabilities)</a:t>
          </a:r>
          <a:endParaRPr lang="en-US"/>
        </a:p>
      </dgm:t>
    </dgm:pt>
    <dgm:pt modelId="{CF2B98A6-D2DE-4EB6-B282-DF3998741EA4}" type="parTrans" cxnId="{00A00E90-99FB-4324-8CA2-3D324C099227}">
      <dgm:prSet/>
      <dgm:spPr/>
      <dgm:t>
        <a:bodyPr/>
        <a:lstStyle/>
        <a:p>
          <a:endParaRPr lang="en-US"/>
        </a:p>
      </dgm:t>
    </dgm:pt>
    <dgm:pt modelId="{94A30665-33FA-4D34-B742-41CEA5CC3C16}" type="sibTrans" cxnId="{00A00E90-99FB-4324-8CA2-3D324C099227}">
      <dgm:prSet/>
      <dgm:spPr/>
      <dgm:t>
        <a:bodyPr/>
        <a:lstStyle/>
        <a:p>
          <a:endParaRPr lang="en-US"/>
        </a:p>
      </dgm:t>
    </dgm:pt>
    <dgm:pt modelId="{33DD4323-DB12-4263-8ADD-464D1703A9E6}">
      <dgm:prSet/>
      <dgm:spPr/>
      <dgm:t>
        <a:bodyPr/>
        <a:lstStyle/>
        <a:p>
          <a:r>
            <a:rPr lang="en-IN"/>
            <a:t>Convergence (Stable Topic Assignments)</a:t>
          </a:r>
          <a:endParaRPr lang="en-US"/>
        </a:p>
      </dgm:t>
    </dgm:pt>
    <dgm:pt modelId="{5AD3C72A-7273-4081-80C0-86569E1A0A62}" type="parTrans" cxnId="{8A1D630E-F9E6-46F4-8623-C980CE27A179}">
      <dgm:prSet/>
      <dgm:spPr/>
      <dgm:t>
        <a:bodyPr/>
        <a:lstStyle/>
        <a:p>
          <a:endParaRPr lang="en-US"/>
        </a:p>
      </dgm:t>
    </dgm:pt>
    <dgm:pt modelId="{7449A7AA-4F85-42F0-A60D-E6C54A34C43C}" type="sibTrans" cxnId="{8A1D630E-F9E6-46F4-8623-C980CE27A179}">
      <dgm:prSet/>
      <dgm:spPr/>
      <dgm:t>
        <a:bodyPr/>
        <a:lstStyle/>
        <a:p>
          <a:endParaRPr lang="en-US"/>
        </a:p>
      </dgm:t>
    </dgm:pt>
    <dgm:pt modelId="{059CD07B-1AB0-46EB-81A9-33FD697B96B1}">
      <dgm:prSet/>
      <dgm:spPr/>
      <dgm:t>
        <a:bodyPr/>
        <a:lstStyle/>
        <a:p>
          <a:r>
            <a:rPr lang="en-IN"/>
            <a:t>Output Topics and Topic Distributions</a:t>
          </a:r>
          <a:endParaRPr lang="en-US"/>
        </a:p>
      </dgm:t>
    </dgm:pt>
    <dgm:pt modelId="{2A90B451-BC3E-4D6B-A0C4-8BB93F607C87}" type="parTrans" cxnId="{F3D098EA-0FE4-4978-AF4E-6606C5B5B9D2}">
      <dgm:prSet/>
      <dgm:spPr/>
      <dgm:t>
        <a:bodyPr/>
        <a:lstStyle/>
        <a:p>
          <a:endParaRPr lang="en-US"/>
        </a:p>
      </dgm:t>
    </dgm:pt>
    <dgm:pt modelId="{86EDC57F-AB53-40CC-979C-D59582510BDA}" type="sibTrans" cxnId="{F3D098EA-0FE4-4978-AF4E-6606C5B5B9D2}">
      <dgm:prSet/>
      <dgm:spPr/>
      <dgm:t>
        <a:bodyPr/>
        <a:lstStyle/>
        <a:p>
          <a:endParaRPr lang="en-US"/>
        </a:p>
      </dgm:t>
    </dgm:pt>
    <dgm:pt modelId="{E0E46FD8-3D3C-46B6-9FA1-03477000D480}">
      <dgm:prSet/>
      <dgm:spPr/>
      <dgm:t>
        <a:bodyPr/>
        <a:lstStyle/>
        <a:p>
          <a:r>
            <a:rPr lang="en-IN"/>
            <a:t>Visualization and Interpretation</a:t>
          </a:r>
          <a:endParaRPr lang="en-US"/>
        </a:p>
      </dgm:t>
    </dgm:pt>
    <dgm:pt modelId="{0A8CF70A-1E6D-4F26-969F-D83FB11D11E0}" type="parTrans" cxnId="{25E65833-13A2-45A7-940F-90402FFAC2F2}">
      <dgm:prSet/>
      <dgm:spPr/>
      <dgm:t>
        <a:bodyPr/>
        <a:lstStyle/>
        <a:p>
          <a:endParaRPr lang="en-US"/>
        </a:p>
      </dgm:t>
    </dgm:pt>
    <dgm:pt modelId="{11C2EF03-F3E7-4AEF-8516-184FEE4C016B}" type="sibTrans" cxnId="{25E65833-13A2-45A7-940F-90402FFAC2F2}">
      <dgm:prSet/>
      <dgm:spPr/>
      <dgm:t>
        <a:bodyPr/>
        <a:lstStyle/>
        <a:p>
          <a:endParaRPr lang="en-US"/>
        </a:p>
      </dgm:t>
    </dgm:pt>
    <dgm:pt modelId="{7F60013A-D121-4E00-9663-4E9517A41C45}" type="pres">
      <dgm:prSet presAssocID="{EE2D04B1-8403-433A-9DAB-16D5F6EE65E6}" presName="Name0" presStyleCnt="0">
        <dgm:presLayoutVars>
          <dgm:dir/>
          <dgm:resizeHandles val="exact"/>
        </dgm:presLayoutVars>
      </dgm:prSet>
      <dgm:spPr/>
    </dgm:pt>
    <dgm:pt modelId="{4EF47597-A14E-4C40-8A3E-87424A8AF381}" type="pres">
      <dgm:prSet presAssocID="{E31A0EC4-E401-4294-B3B4-AE6A08DFEA68}" presName="node" presStyleLbl="node1" presStyleIdx="0" presStyleCnt="8">
        <dgm:presLayoutVars>
          <dgm:bulletEnabled val="1"/>
        </dgm:presLayoutVars>
      </dgm:prSet>
      <dgm:spPr/>
    </dgm:pt>
    <dgm:pt modelId="{DC0993A5-07AE-4DCC-9AD4-77EDB99866D2}" type="pres">
      <dgm:prSet presAssocID="{73869E6B-FD9E-4246-8D4A-48AD96F4F29E}" presName="sibTrans" presStyleLbl="sibTrans1D1" presStyleIdx="0" presStyleCnt="7"/>
      <dgm:spPr/>
    </dgm:pt>
    <dgm:pt modelId="{33AEF20F-9AEF-4C1C-9BA6-938F1F1772F0}" type="pres">
      <dgm:prSet presAssocID="{73869E6B-FD9E-4246-8D4A-48AD96F4F29E}" presName="connectorText" presStyleLbl="sibTrans1D1" presStyleIdx="0" presStyleCnt="7"/>
      <dgm:spPr/>
    </dgm:pt>
    <dgm:pt modelId="{AE30DB4F-CFBF-42C4-B437-7D34B30B9D4F}" type="pres">
      <dgm:prSet presAssocID="{64DA5CE7-442E-4745-8F03-FBBEFDC10172}" presName="node" presStyleLbl="node1" presStyleIdx="1" presStyleCnt="8">
        <dgm:presLayoutVars>
          <dgm:bulletEnabled val="1"/>
        </dgm:presLayoutVars>
      </dgm:prSet>
      <dgm:spPr/>
    </dgm:pt>
    <dgm:pt modelId="{CA202DF5-B44B-4CE7-BCD7-62663A2B59F7}" type="pres">
      <dgm:prSet presAssocID="{DDEE6C89-855E-42AA-8625-3EB8EA99AD50}" presName="sibTrans" presStyleLbl="sibTrans1D1" presStyleIdx="1" presStyleCnt="7"/>
      <dgm:spPr/>
    </dgm:pt>
    <dgm:pt modelId="{CF2C14BB-2FE9-46B8-8F87-BBF2D0AEAF42}" type="pres">
      <dgm:prSet presAssocID="{DDEE6C89-855E-42AA-8625-3EB8EA99AD50}" presName="connectorText" presStyleLbl="sibTrans1D1" presStyleIdx="1" presStyleCnt="7"/>
      <dgm:spPr/>
    </dgm:pt>
    <dgm:pt modelId="{063E1787-296A-4AD7-AD93-B80F92CBEC84}" type="pres">
      <dgm:prSet presAssocID="{D40685CB-D398-44A7-93A1-546E40A3A125}" presName="node" presStyleLbl="node1" presStyleIdx="2" presStyleCnt="8">
        <dgm:presLayoutVars>
          <dgm:bulletEnabled val="1"/>
        </dgm:presLayoutVars>
      </dgm:prSet>
      <dgm:spPr/>
    </dgm:pt>
    <dgm:pt modelId="{52BFC126-C1C7-4696-9913-F80A34B770BA}" type="pres">
      <dgm:prSet presAssocID="{27CA6C0C-10EA-40EA-9976-40460143BC68}" presName="sibTrans" presStyleLbl="sibTrans1D1" presStyleIdx="2" presStyleCnt="7"/>
      <dgm:spPr/>
    </dgm:pt>
    <dgm:pt modelId="{6727A524-B1C2-4E67-9DD8-382C667CCF23}" type="pres">
      <dgm:prSet presAssocID="{27CA6C0C-10EA-40EA-9976-40460143BC68}" presName="connectorText" presStyleLbl="sibTrans1D1" presStyleIdx="2" presStyleCnt="7"/>
      <dgm:spPr/>
    </dgm:pt>
    <dgm:pt modelId="{4E800845-648B-4721-89D6-63D7179F47E2}" type="pres">
      <dgm:prSet presAssocID="{D5B64BFF-3802-41CE-8E1B-52C47E7E025A}" presName="node" presStyleLbl="node1" presStyleIdx="3" presStyleCnt="8">
        <dgm:presLayoutVars>
          <dgm:bulletEnabled val="1"/>
        </dgm:presLayoutVars>
      </dgm:prSet>
      <dgm:spPr/>
    </dgm:pt>
    <dgm:pt modelId="{B07E161F-03BE-4514-BD6E-5A68D3C36D98}" type="pres">
      <dgm:prSet presAssocID="{4801CF88-7DFC-40AF-95AE-C68AB7BFEFD2}" presName="sibTrans" presStyleLbl="sibTrans1D1" presStyleIdx="3" presStyleCnt="7"/>
      <dgm:spPr/>
    </dgm:pt>
    <dgm:pt modelId="{129F1A3C-7F40-49A6-A08C-6D34818BACA8}" type="pres">
      <dgm:prSet presAssocID="{4801CF88-7DFC-40AF-95AE-C68AB7BFEFD2}" presName="connectorText" presStyleLbl="sibTrans1D1" presStyleIdx="3" presStyleCnt="7"/>
      <dgm:spPr/>
    </dgm:pt>
    <dgm:pt modelId="{7C037F74-D984-4209-80B3-5F257D980D8C}" type="pres">
      <dgm:prSet presAssocID="{A93EF49D-4BE5-40FD-BD8D-5B81A38B5E4D}" presName="node" presStyleLbl="node1" presStyleIdx="4" presStyleCnt="8">
        <dgm:presLayoutVars>
          <dgm:bulletEnabled val="1"/>
        </dgm:presLayoutVars>
      </dgm:prSet>
      <dgm:spPr/>
    </dgm:pt>
    <dgm:pt modelId="{D6A4E611-611D-4A3F-AC9B-69ADE8EC85A9}" type="pres">
      <dgm:prSet presAssocID="{94A30665-33FA-4D34-B742-41CEA5CC3C16}" presName="sibTrans" presStyleLbl="sibTrans1D1" presStyleIdx="4" presStyleCnt="7"/>
      <dgm:spPr/>
    </dgm:pt>
    <dgm:pt modelId="{F48A5045-61E6-4B20-A387-58F516998BEC}" type="pres">
      <dgm:prSet presAssocID="{94A30665-33FA-4D34-B742-41CEA5CC3C16}" presName="connectorText" presStyleLbl="sibTrans1D1" presStyleIdx="4" presStyleCnt="7"/>
      <dgm:spPr/>
    </dgm:pt>
    <dgm:pt modelId="{C0E087CC-AC02-40D4-88DA-F796AD5AB881}" type="pres">
      <dgm:prSet presAssocID="{33DD4323-DB12-4263-8ADD-464D1703A9E6}" presName="node" presStyleLbl="node1" presStyleIdx="5" presStyleCnt="8">
        <dgm:presLayoutVars>
          <dgm:bulletEnabled val="1"/>
        </dgm:presLayoutVars>
      </dgm:prSet>
      <dgm:spPr/>
    </dgm:pt>
    <dgm:pt modelId="{50C7D392-A073-4BDA-A6E8-C693BF245971}" type="pres">
      <dgm:prSet presAssocID="{7449A7AA-4F85-42F0-A60D-E6C54A34C43C}" presName="sibTrans" presStyleLbl="sibTrans1D1" presStyleIdx="5" presStyleCnt="7"/>
      <dgm:spPr/>
    </dgm:pt>
    <dgm:pt modelId="{3D46863A-B1B6-476A-9E54-6C23DCAFA40A}" type="pres">
      <dgm:prSet presAssocID="{7449A7AA-4F85-42F0-A60D-E6C54A34C43C}" presName="connectorText" presStyleLbl="sibTrans1D1" presStyleIdx="5" presStyleCnt="7"/>
      <dgm:spPr/>
    </dgm:pt>
    <dgm:pt modelId="{5B501057-31EC-4EA7-AEA0-EB31477009C3}" type="pres">
      <dgm:prSet presAssocID="{059CD07B-1AB0-46EB-81A9-33FD697B96B1}" presName="node" presStyleLbl="node1" presStyleIdx="6" presStyleCnt="8">
        <dgm:presLayoutVars>
          <dgm:bulletEnabled val="1"/>
        </dgm:presLayoutVars>
      </dgm:prSet>
      <dgm:spPr/>
    </dgm:pt>
    <dgm:pt modelId="{BDCBFBF6-3994-46A2-A7A0-885AD24710C0}" type="pres">
      <dgm:prSet presAssocID="{86EDC57F-AB53-40CC-979C-D59582510BDA}" presName="sibTrans" presStyleLbl="sibTrans1D1" presStyleIdx="6" presStyleCnt="7"/>
      <dgm:spPr/>
    </dgm:pt>
    <dgm:pt modelId="{8C3E99C0-7172-461B-A79A-108DE4B936D5}" type="pres">
      <dgm:prSet presAssocID="{86EDC57F-AB53-40CC-979C-D59582510BDA}" presName="connectorText" presStyleLbl="sibTrans1D1" presStyleIdx="6" presStyleCnt="7"/>
      <dgm:spPr/>
    </dgm:pt>
    <dgm:pt modelId="{8C4783EB-15D9-4CAE-95B2-C7BECE1F5556}" type="pres">
      <dgm:prSet presAssocID="{E0E46FD8-3D3C-46B6-9FA1-03477000D480}" presName="node" presStyleLbl="node1" presStyleIdx="7" presStyleCnt="8">
        <dgm:presLayoutVars>
          <dgm:bulletEnabled val="1"/>
        </dgm:presLayoutVars>
      </dgm:prSet>
      <dgm:spPr/>
    </dgm:pt>
  </dgm:ptLst>
  <dgm:cxnLst>
    <dgm:cxn modelId="{5BF82208-90B2-402E-AD82-B375EA97966A}" type="presOf" srcId="{27CA6C0C-10EA-40EA-9976-40460143BC68}" destId="{6727A524-B1C2-4E67-9DD8-382C667CCF23}" srcOrd="1" destOrd="0" presId="urn:microsoft.com/office/officeart/2016/7/layout/RepeatingBendingProcessNew"/>
    <dgm:cxn modelId="{49ECE00A-6367-44F5-AC63-A0522B35ACBD}" type="presOf" srcId="{7449A7AA-4F85-42F0-A60D-E6C54A34C43C}" destId="{3D46863A-B1B6-476A-9E54-6C23DCAFA40A}" srcOrd="1" destOrd="0" presId="urn:microsoft.com/office/officeart/2016/7/layout/RepeatingBendingProcessNew"/>
    <dgm:cxn modelId="{8A1D630E-F9E6-46F4-8623-C980CE27A179}" srcId="{EE2D04B1-8403-433A-9DAB-16D5F6EE65E6}" destId="{33DD4323-DB12-4263-8ADD-464D1703A9E6}" srcOrd="5" destOrd="0" parTransId="{5AD3C72A-7273-4081-80C0-86569E1A0A62}" sibTransId="{7449A7AA-4F85-42F0-A60D-E6C54A34C43C}"/>
    <dgm:cxn modelId="{F58A9B0F-40D4-48D8-B8DB-A264FEEF19E8}" type="presOf" srcId="{73869E6B-FD9E-4246-8D4A-48AD96F4F29E}" destId="{33AEF20F-9AEF-4C1C-9BA6-938F1F1772F0}" srcOrd="1" destOrd="0" presId="urn:microsoft.com/office/officeart/2016/7/layout/RepeatingBendingProcessNew"/>
    <dgm:cxn modelId="{34DA6110-FD35-4089-82F5-3D49E23D40FA}" type="presOf" srcId="{DDEE6C89-855E-42AA-8625-3EB8EA99AD50}" destId="{CF2C14BB-2FE9-46B8-8F87-BBF2D0AEAF42}" srcOrd="1" destOrd="0" presId="urn:microsoft.com/office/officeart/2016/7/layout/RepeatingBendingProcessNew"/>
    <dgm:cxn modelId="{34F52823-1C3C-4BA4-A27C-CB542C393D6E}" type="presOf" srcId="{D40685CB-D398-44A7-93A1-546E40A3A125}" destId="{063E1787-296A-4AD7-AD93-B80F92CBEC84}" srcOrd="0" destOrd="0" presId="urn:microsoft.com/office/officeart/2016/7/layout/RepeatingBendingProcessNew"/>
    <dgm:cxn modelId="{956CCB2C-0BE1-4823-9819-2D8EADF06E1E}" type="presOf" srcId="{73869E6B-FD9E-4246-8D4A-48AD96F4F29E}" destId="{DC0993A5-07AE-4DCC-9AD4-77EDB99866D2}" srcOrd="0" destOrd="0" presId="urn:microsoft.com/office/officeart/2016/7/layout/RepeatingBendingProcessNew"/>
    <dgm:cxn modelId="{25E65833-13A2-45A7-940F-90402FFAC2F2}" srcId="{EE2D04B1-8403-433A-9DAB-16D5F6EE65E6}" destId="{E0E46FD8-3D3C-46B6-9FA1-03477000D480}" srcOrd="7" destOrd="0" parTransId="{0A8CF70A-1E6D-4F26-969F-D83FB11D11E0}" sibTransId="{11C2EF03-F3E7-4AEF-8516-184FEE4C016B}"/>
    <dgm:cxn modelId="{4FD35D5F-5828-4B8A-B203-CB8ADCC0D0F6}" type="presOf" srcId="{D5B64BFF-3802-41CE-8E1B-52C47E7E025A}" destId="{4E800845-648B-4721-89D6-63D7179F47E2}" srcOrd="0" destOrd="0" presId="urn:microsoft.com/office/officeart/2016/7/layout/RepeatingBendingProcessNew"/>
    <dgm:cxn modelId="{7D95A041-0E93-4EE8-AA1A-0B5C5D218E6F}" type="presOf" srcId="{DDEE6C89-855E-42AA-8625-3EB8EA99AD50}" destId="{CA202DF5-B44B-4CE7-BCD7-62663A2B59F7}" srcOrd="0" destOrd="0" presId="urn:microsoft.com/office/officeart/2016/7/layout/RepeatingBendingProcessNew"/>
    <dgm:cxn modelId="{54418548-056A-4A7B-AC56-D5B63D0832DB}" srcId="{EE2D04B1-8403-433A-9DAB-16D5F6EE65E6}" destId="{D5B64BFF-3802-41CE-8E1B-52C47E7E025A}" srcOrd="3" destOrd="0" parTransId="{06D9B685-C6C0-468B-9113-D12CA785F8FF}" sibTransId="{4801CF88-7DFC-40AF-95AE-C68AB7BFEFD2}"/>
    <dgm:cxn modelId="{CFEE176C-070F-4654-8719-D57F8020B3B2}" type="presOf" srcId="{E0E46FD8-3D3C-46B6-9FA1-03477000D480}" destId="{8C4783EB-15D9-4CAE-95B2-C7BECE1F5556}" srcOrd="0" destOrd="0" presId="urn:microsoft.com/office/officeart/2016/7/layout/RepeatingBendingProcessNew"/>
    <dgm:cxn modelId="{DD63EA6D-6D90-4DD5-AB1F-521F134148B8}" type="presOf" srcId="{86EDC57F-AB53-40CC-979C-D59582510BDA}" destId="{BDCBFBF6-3994-46A2-A7A0-885AD24710C0}" srcOrd="0" destOrd="0" presId="urn:microsoft.com/office/officeart/2016/7/layout/RepeatingBendingProcessNew"/>
    <dgm:cxn modelId="{5507187B-9326-4158-AF4C-2ACF650A10FC}" type="presOf" srcId="{4801CF88-7DFC-40AF-95AE-C68AB7BFEFD2}" destId="{129F1A3C-7F40-49A6-A08C-6D34818BACA8}" srcOrd="1" destOrd="0" presId="urn:microsoft.com/office/officeart/2016/7/layout/RepeatingBendingProcessNew"/>
    <dgm:cxn modelId="{87A43B7B-98A3-4C7B-A5DE-C39EFA10DC0A}" type="presOf" srcId="{94A30665-33FA-4D34-B742-41CEA5CC3C16}" destId="{F48A5045-61E6-4B20-A387-58F516998BEC}" srcOrd="1" destOrd="0" presId="urn:microsoft.com/office/officeart/2016/7/layout/RepeatingBendingProcessNew"/>
    <dgm:cxn modelId="{71EA967C-16F3-42E3-88EA-3D8C7793452D}" type="presOf" srcId="{33DD4323-DB12-4263-8ADD-464D1703A9E6}" destId="{C0E087CC-AC02-40D4-88DA-F796AD5AB881}" srcOrd="0" destOrd="0" presId="urn:microsoft.com/office/officeart/2016/7/layout/RepeatingBendingProcessNew"/>
    <dgm:cxn modelId="{63553080-73A7-490F-BAA3-2D181479597C}" type="presOf" srcId="{4801CF88-7DFC-40AF-95AE-C68AB7BFEFD2}" destId="{B07E161F-03BE-4514-BD6E-5A68D3C36D98}" srcOrd="0" destOrd="0" presId="urn:microsoft.com/office/officeart/2016/7/layout/RepeatingBendingProcessNew"/>
    <dgm:cxn modelId="{00A00E90-99FB-4324-8CA2-3D324C099227}" srcId="{EE2D04B1-8403-433A-9DAB-16D5F6EE65E6}" destId="{A93EF49D-4BE5-40FD-BD8D-5B81A38B5E4D}" srcOrd="4" destOrd="0" parTransId="{CF2B98A6-D2DE-4EB6-B282-DF3998741EA4}" sibTransId="{94A30665-33FA-4D34-B742-41CEA5CC3C16}"/>
    <dgm:cxn modelId="{60A95D94-2E95-420B-9FA4-1C936DE1621C}" type="presOf" srcId="{A93EF49D-4BE5-40FD-BD8D-5B81A38B5E4D}" destId="{7C037F74-D984-4209-80B3-5F257D980D8C}" srcOrd="0" destOrd="0" presId="urn:microsoft.com/office/officeart/2016/7/layout/RepeatingBendingProcessNew"/>
    <dgm:cxn modelId="{EC9D6BA3-CBAD-4E4B-B6E6-8214A9374D49}" type="presOf" srcId="{64DA5CE7-442E-4745-8F03-FBBEFDC10172}" destId="{AE30DB4F-CFBF-42C4-B437-7D34B30B9D4F}" srcOrd="0" destOrd="0" presId="urn:microsoft.com/office/officeart/2016/7/layout/RepeatingBendingProcessNew"/>
    <dgm:cxn modelId="{27AA4EB8-A452-42D7-B02F-A4BB42F55812}" type="presOf" srcId="{059CD07B-1AB0-46EB-81A9-33FD697B96B1}" destId="{5B501057-31EC-4EA7-AEA0-EB31477009C3}" srcOrd="0" destOrd="0" presId="urn:microsoft.com/office/officeart/2016/7/layout/RepeatingBendingProcessNew"/>
    <dgm:cxn modelId="{5995E1B9-3B0E-4988-AB54-25F6AEA5B9B6}" type="presOf" srcId="{94A30665-33FA-4D34-B742-41CEA5CC3C16}" destId="{D6A4E611-611D-4A3F-AC9B-69ADE8EC85A9}" srcOrd="0" destOrd="0" presId="urn:microsoft.com/office/officeart/2016/7/layout/RepeatingBendingProcessNew"/>
    <dgm:cxn modelId="{69B4D4C4-F2A6-43E8-9038-60161EEAC8BB}" type="presOf" srcId="{E31A0EC4-E401-4294-B3B4-AE6A08DFEA68}" destId="{4EF47597-A14E-4C40-8A3E-87424A8AF381}" srcOrd="0" destOrd="0" presId="urn:microsoft.com/office/officeart/2016/7/layout/RepeatingBendingProcessNew"/>
    <dgm:cxn modelId="{C672E8CE-04CF-48C5-ADBA-D8A96EB7A3E2}" type="presOf" srcId="{27CA6C0C-10EA-40EA-9976-40460143BC68}" destId="{52BFC126-C1C7-4696-9913-F80A34B770BA}" srcOrd="0" destOrd="0" presId="urn:microsoft.com/office/officeart/2016/7/layout/RepeatingBendingProcessNew"/>
    <dgm:cxn modelId="{CF832CD0-8973-420E-BD3D-6277384ABDA0}" type="presOf" srcId="{EE2D04B1-8403-433A-9DAB-16D5F6EE65E6}" destId="{7F60013A-D121-4E00-9663-4E9517A41C45}" srcOrd="0" destOrd="0" presId="urn:microsoft.com/office/officeart/2016/7/layout/RepeatingBendingProcessNew"/>
    <dgm:cxn modelId="{67208DDC-943B-48DA-B976-F26D7A03DB18}" type="presOf" srcId="{86EDC57F-AB53-40CC-979C-D59582510BDA}" destId="{8C3E99C0-7172-461B-A79A-108DE4B936D5}" srcOrd="1" destOrd="0" presId="urn:microsoft.com/office/officeart/2016/7/layout/RepeatingBendingProcessNew"/>
    <dgm:cxn modelId="{A04786DD-BE73-4ED4-87FF-F51F9B3263C7}" type="presOf" srcId="{7449A7AA-4F85-42F0-A60D-E6C54A34C43C}" destId="{50C7D392-A073-4BDA-A6E8-C693BF245971}" srcOrd="0" destOrd="0" presId="urn:microsoft.com/office/officeart/2016/7/layout/RepeatingBendingProcessNew"/>
    <dgm:cxn modelId="{59D8A1E2-2BB4-4FC1-A26D-D135BB77CDFC}" srcId="{EE2D04B1-8403-433A-9DAB-16D5F6EE65E6}" destId="{D40685CB-D398-44A7-93A1-546E40A3A125}" srcOrd="2" destOrd="0" parTransId="{B70D7D71-BAD7-41A8-A2E4-383F7990F298}" sibTransId="{27CA6C0C-10EA-40EA-9976-40460143BC68}"/>
    <dgm:cxn modelId="{F3D098EA-0FE4-4978-AF4E-6606C5B5B9D2}" srcId="{EE2D04B1-8403-433A-9DAB-16D5F6EE65E6}" destId="{059CD07B-1AB0-46EB-81A9-33FD697B96B1}" srcOrd="6" destOrd="0" parTransId="{2A90B451-BC3E-4D6B-A0C4-8BB93F607C87}" sibTransId="{86EDC57F-AB53-40CC-979C-D59582510BDA}"/>
    <dgm:cxn modelId="{E56A4CEE-7E24-47CB-A6ED-C1E27B6F48F8}" srcId="{EE2D04B1-8403-433A-9DAB-16D5F6EE65E6}" destId="{64DA5CE7-442E-4745-8F03-FBBEFDC10172}" srcOrd="1" destOrd="0" parTransId="{FF7EFFD5-7CF5-466D-B8D1-B8BEC23397D2}" sibTransId="{DDEE6C89-855E-42AA-8625-3EB8EA99AD50}"/>
    <dgm:cxn modelId="{E36A30F6-BF06-46D3-9FE4-9CFD92AEECB6}" srcId="{EE2D04B1-8403-433A-9DAB-16D5F6EE65E6}" destId="{E31A0EC4-E401-4294-B3B4-AE6A08DFEA68}" srcOrd="0" destOrd="0" parTransId="{F4724824-45B1-4F1A-A2CF-0688D3CDB733}" sibTransId="{73869E6B-FD9E-4246-8D4A-48AD96F4F29E}"/>
    <dgm:cxn modelId="{477AA542-6D02-44DB-A673-3D3D083AF894}" type="presParOf" srcId="{7F60013A-D121-4E00-9663-4E9517A41C45}" destId="{4EF47597-A14E-4C40-8A3E-87424A8AF381}" srcOrd="0" destOrd="0" presId="urn:microsoft.com/office/officeart/2016/7/layout/RepeatingBendingProcessNew"/>
    <dgm:cxn modelId="{8CE0DBBD-AAB5-44AB-A057-BB455D5D05EE}" type="presParOf" srcId="{7F60013A-D121-4E00-9663-4E9517A41C45}" destId="{DC0993A5-07AE-4DCC-9AD4-77EDB99866D2}" srcOrd="1" destOrd="0" presId="urn:microsoft.com/office/officeart/2016/7/layout/RepeatingBendingProcessNew"/>
    <dgm:cxn modelId="{0D4A01BF-69E2-4ECE-97B8-3D346B9778D1}" type="presParOf" srcId="{DC0993A5-07AE-4DCC-9AD4-77EDB99866D2}" destId="{33AEF20F-9AEF-4C1C-9BA6-938F1F1772F0}" srcOrd="0" destOrd="0" presId="urn:microsoft.com/office/officeart/2016/7/layout/RepeatingBendingProcessNew"/>
    <dgm:cxn modelId="{78AB6259-8E6B-45EC-90F4-10E9C9D22A61}" type="presParOf" srcId="{7F60013A-D121-4E00-9663-4E9517A41C45}" destId="{AE30DB4F-CFBF-42C4-B437-7D34B30B9D4F}" srcOrd="2" destOrd="0" presId="urn:microsoft.com/office/officeart/2016/7/layout/RepeatingBendingProcessNew"/>
    <dgm:cxn modelId="{AD57D1DF-368D-4514-815A-EB34A704F308}" type="presParOf" srcId="{7F60013A-D121-4E00-9663-4E9517A41C45}" destId="{CA202DF5-B44B-4CE7-BCD7-62663A2B59F7}" srcOrd="3" destOrd="0" presId="urn:microsoft.com/office/officeart/2016/7/layout/RepeatingBendingProcessNew"/>
    <dgm:cxn modelId="{6BCC4514-3A55-445E-8F39-2F48FE38F621}" type="presParOf" srcId="{CA202DF5-B44B-4CE7-BCD7-62663A2B59F7}" destId="{CF2C14BB-2FE9-46B8-8F87-BBF2D0AEAF42}" srcOrd="0" destOrd="0" presId="urn:microsoft.com/office/officeart/2016/7/layout/RepeatingBendingProcessNew"/>
    <dgm:cxn modelId="{97F1DEFB-0693-4848-9E20-C17C7ACF29DE}" type="presParOf" srcId="{7F60013A-D121-4E00-9663-4E9517A41C45}" destId="{063E1787-296A-4AD7-AD93-B80F92CBEC84}" srcOrd="4" destOrd="0" presId="urn:microsoft.com/office/officeart/2016/7/layout/RepeatingBendingProcessNew"/>
    <dgm:cxn modelId="{7D30FC85-4516-4FA5-B9F8-75EBC965D1F2}" type="presParOf" srcId="{7F60013A-D121-4E00-9663-4E9517A41C45}" destId="{52BFC126-C1C7-4696-9913-F80A34B770BA}" srcOrd="5" destOrd="0" presId="urn:microsoft.com/office/officeart/2016/7/layout/RepeatingBendingProcessNew"/>
    <dgm:cxn modelId="{F16AD83B-FFD9-47AF-8801-D3FC88824686}" type="presParOf" srcId="{52BFC126-C1C7-4696-9913-F80A34B770BA}" destId="{6727A524-B1C2-4E67-9DD8-382C667CCF23}" srcOrd="0" destOrd="0" presId="urn:microsoft.com/office/officeart/2016/7/layout/RepeatingBendingProcessNew"/>
    <dgm:cxn modelId="{B78180C1-B0BE-4B7D-8B28-2522FC2F4FFF}" type="presParOf" srcId="{7F60013A-D121-4E00-9663-4E9517A41C45}" destId="{4E800845-648B-4721-89D6-63D7179F47E2}" srcOrd="6" destOrd="0" presId="urn:microsoft.com/office/officeart/2016/7/layout/RepeatingBendingProcessNew"/>
    <dgm:cxn modelId="{77B57063-705F-4999-9C8E-E15077572492}" type="presParOf" srcId="{7F60013A-D121-4E00-9663-4E9517A41C45}" destId="{B07E161F-03BE-4514-BD6E-5A68D3C36D98}" srcOrd="7" destOrd="0" presId="urn:microsoft.com/office/officeart/2016/7/layout/RepeatingBendingProcessNew"/>
    <dgm:cxn modelId="{893EF246-D3EA-400F-B80B-B08ADA05895A}" type="presParOf" srcId="{B07E161F-03BE-4514-BD6E-5A68D3C36D98}" destId="{129F1A3C-7F40-49A6-A08C-6D34818BACA8}" srcOrd="0" destOrd="0" presId="urn:microsoft.com/office/officeart/2016/7/layout/RepeatingBendingProcessNew"/>
    <dgm:cxn modelId="{799A18AF-42F1-425C-91A0-2754DE11805C}" type="presParOf" srcId="{7F60013A-D121-4E00-9663-4E9517A41C45}" destId="{7C037F74-D984-4209-80B3-5F257D980D8C}" srcOrd="8" destOrd="0" presId="urn:microsoft.com/office/officeart/2016/7/layout/RepeatingBendingProcessNew"/>
    <dgm:cxn modelId="{7143F7D3-79F3-4E89-A8EC-483B03462180}" type="presParOf" srcId="{7F60013A-D121-4E00-9663-4E9517A41C45}" destId="{D6A4E611-611D-4A3F-AC9B-69ADE8EC85A9}" srcOrd="9" destOrd="0" presId="urn:microsoft.com/office/officeart/2016/7/layout/RepeatingBendingProcessNew"/>
    <dgm:cxn modelId="{E58F5E7D-584F-4A50-A6DA-1C24C2BCE7F8}" type="presParOf" srcId="{D6A4E611-611D-4A3F-AC9B-69ADE8EC85A9}" destId="{F48A5045-61E6-4B20-A387-58F516998BEC}" srcOrd="0" destOrd="0" presId="urn:microsoft.com/office/officeart/2016/7/layout/RepeatingBendingProcessNew"/>
    <dgm:cxn modelId="{3C00CC42-1D6F-48E9-95D8-34295012E3F2}" type="presParOf" srcId="{7F60013A-D121-4E00-9663-4E9517A41C45}" destId="{C0E087CC-AC02-40D4-88DA-F796AD5AB881}" srcOrd="10" destOrd="0" presId="urn:microsoft.com/office/officeart/2016/7/layout/RepeatingBendingProcessNew"/>
    <dgm:cxn modelId="{D1A29A87-0863-4106-A9DC-3342D8BF6D9E}" type="presParOf" srcId="{7F60013A-D121-4E00-9663-4E9517A41C45}" destId="{50C7D392-A073-4BDA-A6E8-C693BF245971}" srcOrd="11" destOrd="0" presId="urn:microsoft.com/office/officeart/2016/7/layout/RepeatingBendingProcessNew"/>
    <dgm:cxn modelId="{3C469C9F-96B0-49E6-B24B-4A4E1B34418E}" type="presParOf" srcId="{50C7D392-A073-4BDA-A6E8-C693BF245971}" destId="{3D46863A-B1B6-476A-9E54-6C23DCAFA40A}" srcOrd="0" destOrd="0" presId="urn:microsoft.com/office/officeart/2016/7/layout/RepeatingBendingProcessNew"/>
    <dgm:cxn modelId="{6B03210D-B767-431D-A79C-B5C68EAAB82F}" type="presParOf" srcId="{7F60013A-D121-4E00-9663-4E9517A41C45}" destId="{5B501057-31EC-4EA7-AEA0-EB31477009C3}" srcOrd="12" destOrd="0" presId="urn:microsoft.com/office/officeart/2016/7/layout/RepeatingBendingProcessNew"/>
    <dgm:cxn modelId="{0BAD0FFC-7236-4BF3-90B7-8D79FF1D9B1E}" type="presParOf" srcId="{7F60013A-D121-4E00-9663-4E9517A41C45}" destId="{BDCBFBF6-3994-46A2-A7A0-885AD24710C0}" srcOrd="13" destOrd="0" presId="urn:microsoft.com/office/officeart/2016/7/layout/RepeatingBendingProcessNew"/>
    <dgm:cxn modelId="{E6669F83-84E9-4733-B573-D0150815CA7C}" type="presParOf" srcId="{BDCBFBF6-3994-46A2-A7A0-885AD24710C0}" destId="{8C3E99C0-7172-461B-A79A-108DE4B936D5}" srcOrd="0" destOrd="0" presId="urn:microsoft.com/office/officeart/2016/7/layout/RepeatingBendingProcessNew"/>
    <dgm:cxn modelId="{269E7B2E-7031-40BE-B6ED-BBB8F887D483}" type="presParOf" srcId="{7F60013A-D121-4E00-9663-4E9517A41C45}" destId="{8C4783EB-15D9-4CAE-95B2-C7BECE1F555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532C54-E70B-4C10-BC55-8D6E116BF5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B803EB-7C66-4DC5-9EBE-128374E20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Programming Languages: Python.</a:t>
          </a:r>
          <a:endParaRPr lang="en-US"/>
        </a:p>
      </dgm:t>
    </dgm:pt>
    <dgm:pt modelId="{613EE20A-C501-416C-9A33-414D8908A86D}" type="parTrans" cxnId="{60D4D428-2904-448A-888C-6266B9B24538}">
      <dgm:prSet/>
      <dgm:spPr/>
      <dgm:t>
        <a:bodyPr/>
        <a:lstStyle/>
        <a:p>
          <a:endParaRPr lang="en-US"/>
        </a:p>
      </dgm:t>
    </dgm:pt>
    <dgm:pt modelId="{4B0377E3-5E5D-4679-AC79-28EFD6CD0F59}" type="sibTrans" cxnId="{60D4D428-2904-448A-888C-6266B9B245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CF42D5-275F-4D8B-9B87-755F05437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Libraries/Frameworks:</a:t>
          </a:r>
          <a:endParaRPr lang="en-US"/>
        </a:p>
      </dgm:t>
    </dgm:pt>
    <dgm:pt modelId="{082C70E2-DF0C-47AC-B9BD-DDB9904B3F9D}" type="parTrans" cxnId="{AC489532-1DA2-4BFD-B9AD-13D52D815F4C}">
      <dgm:prSet/>
      <dgm:spPr/>
      <dgm:t>
        <a:bodyPr/>
        <a:lstStyle/>
        <a:p>
          <a:endParaRPr lang="en-US"/>
        </a:p>
      </dgm:t>
    </dgm:pt>
    <dgm:pt modelId="{F43CBAC0-2254-4581-AE6B-2C867718D77F}" type="sibTrans" cxnId="{AC489532-1DA2-4BFD-B9AD-13D52D815F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66349E-BA59-4E54-8B9E-776384126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NLP</a:t>
          </a:r>
          <a:r>
            <a:rPr lang="en-US" b="0" i="0" baseline="0"/>
            <a:t>: NLTK, SpaCy, Hugging Face Transformers.</a:t>
          </a:r>
          <a:endParaRPr lang="en-US"/>
        </a:p>
      </dgm:t>
    </dgm:pt>
    <dgm:pt modelId="{0B32384A-A253-465E-9889-D438EAA35DC1}" type="parTrans" cxnId="{0072FB91-AEF9-4BD9-975D-9CC751248E29}">
      <dgm:prSet/>
      <dgm:spPr/>
      <dgm:t>
        <a:bodyPr/>
        <a:lstStyle/>
        <a:p>
          <a:endParaRPr lang="en-US"/>
        </a:p>
      </dgm:t>
    </dgm:pt>
    <dgm:pt modelId="{4151CFE7-83E5-4D8B-AC8E-6EEEB1D98CEE}" type="sibTrans" cxnId="{0072FB91-AEF9-4BD9-975D-9CC751248E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C07593-B0D5-426C-BCF8-8B2CDA174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ML/DL</a:t>
          </a:r>
          <a:r>
            <a:rPr lang="en-US" b="0" i="0" baseline="0"/>
            <a:t>: scikit-learn, TensorFlow.</a:t>
          </a:r>
          <a:endParaRPr lang="en-US"/>
        </a:p>
      </dgm:t>
    </dgm:pt>
    <dgm:pt modelId="{3B1791BA-AE52-4AD8-B614-C6365216B9F6}" type="parTrans" cxnId="{A8946F32-D06F-4BC3-965F-359ACF044AEA}">
      <dgm:prSet/>
      <dgm:spPr/>
      <dgm:t>
        <a:bodyPr/>
        <a:lstStyle/>
        <a:p>
          <a:endParaRPr lang="en-US"/>
        </a:p>
      </dgm:t>
    </dgm:pt>
    <dgm:pt modelId="{4F252293-65F8-4DA7-A648-ED3A79F69307}" type="sibTrans" cxnId="{A8946F32-D06F-4BC3-965F-359ACF044AEA}">
      <dgm:prSet/>
      <dgm:spPr/>
      <dgm:t>
        <a:bodyPr/>
        <a:lstStyle/>
        <a:p>
          <a:endParaRPr lang="en-US"/>
        </a:p>
      </dgm:t>
    </dgm:pt>
    <dgm:pt modelId="{BBC4EDA6-4961-40E4-BE5F-8363430B2F5F}" type="pres">
      <dgm:prSet presAssocID="{C7532C54-E70B-4C10-BC55-8D6E116BF531}" presName="root" presStyleCnt="0">
        <dgm:presLayoutVars>
          <dgm:dir/>
          <dgm:resizeHandles val="exact"/>
        </dgm:presLayoutVars>
      </dgm:prSet>
      <dgm:spPr/>
    </dgm:pt>
    <dgm:pt modelId="{62ED8263-CC22-47CB-9B6D-17DB8A668611}" type="pres">
      <dgm:prSet presAssocID="{C7532C54-E70B-4C10-BC55-8D6E116BF531}" presName="container" presStyleCnt="0">
        <dgm:presLayoutVars>
          <dgm:dir/>
          <dgm:resizeHandles val="exact"/>
        </dgm:presLayoutVars>
      </dgm:prSet>
      <dgm:spPr/>
    </dgm:pt>
    <dgm:pt modelId="{096F6154-A8A8-4A18-9CA3-EC9798689659}" type="pres">
      <dgm:prSet presAssocID="{CDB803EB-7C66-4DC5-9EBE-128374E20ACF}" presName="compNode" presStyleCnt="0"/>
      <dgm:spPr/>
    </dgm:pt>
    <dgm:pt modelId="{0CDC65F5-9A1F-4DDF-B691-B9B7972C657B}" type="pres">
      <dgm:prSet presAssocID="{CDB803EB-7C66-4DC5-9EBE-128374E20ACF}" presName="iconBgRect" presStyleLbl="bgShp" presStyleIdx="0" presStyleCnt="4"/>
      <dgm:spPr/>
    </dgm:pt>
    <dgm:pt modelId="{707805C6-DD04-4DFF-8108-D71C24949D00}" type="pres">
      <dgm:prSet presAssocID="{CDB803EB-7C66-4DC5-9EBE-128374E20A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D271925-77C4-4BD7-829F-0ED1D01351E7}" type="pres">
      <dgm:prSet presAssocID="{CDB803EB-7C66-4DC5-9EBE-128374E20ACF}" presName="spaceRect" presStyleCnt="0"/>
      <dgm:spPr/>
    </dgm:pt>
    <dgm:pt modelId="{41ED6459-8A88-45F6-96E6-22C6FE5DF8E1}" type="pres">
      <dgm:prSet presAssocID="{CDB803EB-7C66-4DC5-9EBE-128374E20ACF}" presName="textRect" presStyleLbl="revTx" presStyleIdx="0" presStyleCnt="4">
        <dgm:presLayoutVars>
          <dgm:chMax val="1"/>
          <dgm:chPref val="1"/>
        </dgm:presLayoutVars>
      </dgm:prSet>
      <dgm:spPr/>
    </dgm:pt>
    <dgm:pt modelId="{AFCA662E-8B23-4852-9DE2-73084BD759E5}" type="pres">
      <dgm:prSet presAssocID="{4B0377E3-5E5D-4679-AC79-28EFD6CD0F59}" presName="sibTrans" presStyleLbl="sibTrans2D1" presStyleIdx="0" presStyleCnt="0"/>
      <dgm:spPr/>
    </dgm:pt>
    <dgm:pt modelId="{26F556F0-47A3-4E93-A64F-689BFEAE40B9}" type="pres">
      <dgm:prSet presAssocID="{33CF42D5-275F-4D8B-9B87-755F05437C02}" presName="compNode" presStyleCnt="0"/>
      <dgm:spPr/>
    </dgm:pt>
    <dgm:pt modelId="{9537CED2-7C1E-463B-81BD-7E0C3E9D67A2}" type="pres">
      <dgm:prSet presAssocID="{33CF42D5-275F-4D8B-9B87-755F05437C02}" presName="iconBgRect" presStyleLbl="bgShp" presStyleIdx="1" presStyleCnt="4"/>
      <dgm:spPr/>
    </dgm:pt>
    <dgm:pt modelId="{94600780-B7B8-4E3E-908D-06F9130C9878}" type="pres">
      <dgm:prSet presAssocID="{33CF42D5-275F-4D8B-9B87-755F05437C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170BA368-AAC9-4B9D-B795-519384243D25}" type="pres">
      <dgm:prSet presAssocID="{33CF42D5-275F-4D8B-9B87-755F05437C02}" presName="spaceRect" presStyleCnt="0"/>
      <dgm:spPr/>
    </dgm:pt>
    <dgm:pt modelId="{A1520DAB-A384-43A1-99BB-B08B96B54DA7}" type="pres">
      <dgm:prSet presAssocID="{33CF42D5-275F-4D8B-9B87-755F05437C02}" presName="textRect" presStyleLbl="revTx" presStyleIdx="1" presStyleCnt="4">
        <dgm:presLayoutVars>
          <dgm:chMax val="1"/>
          <dgm:chPref val="1"/>
        </dgm:presLayoutVars>
      </dgm:prSet>
      <dgm:spPr/>
    </dgm:pt>
    <dgm:pt modelId="{B1B70692-33E2-4D84-A364-66519CC9067E}" type="pres">
      <dgm:prSet presAssocID="{F43CBAC0-2254-4581-AE6B-2C867718D77F}" presName="sibTrans" presStyleLbl="sibTrans2D1" presStyleIdx="0" presStyleCnt="0"/>
      <dgm:spPr/>
    </dgm:pt>
    <dgm:pt modelId="{C9829051-BE6F-4515-81EC-15EEA06744F3}" type="pres">
      <dgm:prSet presAssocID="{4766349E-BA59-4E54-8B9E-776384126123}" presName="compNode" presStyleCnt="0"/>
      <dgm:spPr/>
    </dgm:pt>
    <dgm:pt modelId="{62FD755D-70E9-4005-8A06-AE584263DD1D}" type="pres">
      <dgm:prSet presAssocID="{4766349E-BA59-4E54-8B9E-776384126123}" presName="iconBgRect" presStyleLbl="bgShp" presStyleIdx="2" presStyleCnt="4"/>
      <dgm:spPr/>
    </dgm:pt>
    <dgm:pt modelId="{6F6E262B-DED7-4129-97D9-E415EC58B210}" type="pres">
      <dgm:prSet presAssocID="{4766349E-BA59-4E54-8B9E-7763841261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12C8C36F-6F64-41FD-99D9-81DBF50D436E}" type="pres">
      <dgm:prSet presAssocID="{4766349E-BA59-4E54-8B9E-776384126123}" presName="spaceRect" presStyleCnt="0"/>
      <dgm:spPr/>
    </dgm:pt>
    <dgm:pt modelId="{7B993B95-0FDC-44E0-BBEF-F4C2EDB45F93}" type="pres">
      <dgm:prSet presAssocID="{4766349E-BA59-4E54-8B9E-776384126123}" presName="textRect" presStyleLbl="revTx" presStyleIdx="2" presStyleCnt="4">
        <dgm:presLayoutVars>
          <dgm:chMax val="1"/>
          <dgm:chPref val="1"/>
        </dgm:presLayoutVars>
      </dgm:prSet>
      <dgm:spPr/>
    </dgm:pt>
    <dgm:pt modelId="{58088B27-4867-4D1F-ACB7-87CF5D216E18}" type="pres">
      <dgm:prSet presAssocID="{4151CFE7-83E5-4D8B-AC8E-6EEEB1D98CEE}" presName="sibTrans" presStyleLbl="sibTrans2D1" presStyleIdx="0" presStyleCnt="0"/>
      <dgm:spPr/>
    </dgm:pt>
    <dgm:pt modelId="{0E807C6D-3A2A-4D45-BD3D-6A4FC3614F0C}" type="pres">
      <dgm:prSet presAssocID="{F2C07593-B0D5-426C-BCF8-8B2CDA17476D}" presName="compNode" presStyleCnt="0"/>
      <dgm:spPr/>
    </dgm:pt>
    <dgm:pt modelId="{2F9A73E7-CCED-4CAF-AC5F-3CDEE8BE38A1}" type="pres">
      <dgm:prSet presAssocID="{F2C07593-B0D5-426C-BCF8-8B2CDA17476D}" presName="iconBgRect" presStyleLbl="bgShp" presStyleIdx="3" presStyleCnt="4"/>
      <dgm:spPr/>
    </dgm:pt>
    <dgm:pt modelId="{8D16145D-A9F7-4892-9EDB-6C3D41C8A26F}" type="pres">
      <dgm:prSet presAssocID="{F2C07593-B0D5-426C-BCF8-8B2CDA1747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873DDDD-4B2C-4A18-A641-733406920F00}" type="pres">
      <dgm:prSet presAssocID="{F2C07593-B0D5-426C-BCF8-8B2CDA17476D}" presName="spaceRect" presStyleCnt="0"/>
      <dgm:spPr/>
    </dgm:pt>
    <dgm:pt modelId="{19060684-FA20-431D-91C3-EC24D68CBE44}" type="pres">
      <dgm:prSet presAssocID="{F2C07593-B0D5-426C-BCF8-8B2CDA1747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B0E019-CE53-4A06-B4FC-A29D851EAACC}" type="presOf" srcId="{CDB803EB-7C66-4DC5-9EBE-128374E20ACF}" destId="{41ED6459-8A88-45F6-96E6-22C6FE5DF8E1}" srcOrd="0" destOrd="0" presId="urn:microsoft.com/office/officeart/2018/2/layout/IconCircleList"/>
    <dgm:cxn modelId="{AB961F1B-CAD2-43A8-8A32-091A898899DA}" type="presOf" srcId="{C7532C54-E70B-4C10-BC55-8D6E116BF531}" destId="{BBC4EDA6-4961-40E4-BE5F-8363430B2F5F}" srcOrd="0" destOrd="0" presId="urn:microsoft.com/office/officeart/2018/2/layout/IconCircleList"/>
    <dgm:cxn modelId="{60D4D428-2904-448A-888C-6266B9B24538}" srcId="{C7532C54-E70B-4C10-BC55-8D6E116BF531}" destId="{CDB803EB-7C66-4DC5-9EBE-128374E20ACF}" srcOrd="0" destOrd="0" parTransId="{613EE20A-C501-416C-9A33-414D8908A86D}" sibTransId="{4B0377E3-5E5D-4679-AC79-28EFD6CD0F59}"/>
    <dgm:cxn modelId="{A8946F32-D06F-4BC3-965F-359ACF044AEA}" srcId="{C7532C54-E70B-4C10-BC55-8D6E116BF531}" destId="{F2C07593-B0D5-426C-BCF8-8B2CDA17476D}" srcOrd="3" destOrd="0" parTransId="{3B1791BA-AE52-4AD8-B614-C6365216B9F6}" sibTransId="{4F252293-65F8-4DA7-A648-ED3A79F69307}"/>
    <dgm:cxn modelId="{AC489532-1DA2-4BFD-B9AD-13D52D815F4C}" srcId="{C7532C54-E70B-4C10-BC55-8D6E116BF531}" destId="{33CF42D5-275F-4D8B-9B87-755F05437C02}" srcOrd="1" destOrd="0" parTransId="{082C70E2-DF0C-47AC-B9BD-DDB9904B3F9D}" sibTransId="{F43CBAC0-2254-4581-AE6B-2C867718D77F}"/>
    <dgm:cxn modelId="{0D57F735-3FF5-47B8-BF3B-63757D17F37B}" type="presOf" srcId="{F2C07593-B0D5-426C-BCF8-8B2CDA17476D}" destId="{19060684-FA20-431D-91C3-EC24D68CBE44}" srcOrd="0" destOrd="0" presId="urn:microsoft.com/office/officeart/2018/2/layout/IconCircleList"/>
    <dgm:cxn modelId="{C9043B65-78AD-4C98-8096-C8D2622D6588}" type="presOf" srcId="{4151CFE7-83E5-4D8B-AC8E-6EEEB1D98CEE}" destId="{58088B27-4867-4D1F-ACB7-87CF5D216E18}" srcOrd="0" destOrd="0" presId="urn:microsoft.com/office/officeart/2018/2/layout/IconCircleList"/>
    <dgm:cxn modelId="{0072FB91-AEF9-4BD9-975D-9CC751248E29}" srcId="{C7532C54-E70B-4C10-BC55-8D6E116BF531}" destId="{4766349E-BA59-4E54-8B9E-776384126123}" srcOrd="2" destOrd="0" parTransId="{0B32384A-A253-465E-9889-D438EAA35DC1}" sibTransId="{4151CFE7-83E5-4D8B-AC8E-6EEEB1D98CEE}"/>
    <dgm:cxn modelId="{E97BC792-F63B-47E5-9902-AE3929C01438}" type="presOf" srcId="{F43CBAC0-2254-4581-AE6B-2C867718D77F}" destId="{B1B70692-33E2-4D84-A364-66519CC9067E}" srcOrd="0" destOrd="0" presId="urn:microsoft.com/office/officeart/2018/2/layout/IconCircleList"/>
    <dgm:cxn modelId="{0FBF209A-616C-4171-9561-FBA64E7E879E}" type="presOf" srcId="{33CF42D5-275F-4D8B-9B87-755F05437C02}" destId="{A1520DAB-A384-43A1-99BB-B08B96B54DA7}" srcOrd="0" destOrd="0" presId="urn:microsoft.com/office/officeart/2018/2/layout/IconCircleList"/>
    <dgm:cxn modelId="{48937BB1-F499-4DDA-BB55-D0C49D3C314F}" type="presOf" srcId="{4B0377E3-5E5D-4679-AC79-28EFD6CD0F59}" destId="{AFCA662E-8B23-4852-9DE2-73084BD759E5}" srcOrd="0" destOrd="0" presId="urn:microsoft.com/office/officeart/2018/2/layout/IconCircleList"/>
    <dgm:cxn modelId="{36D2EDC1-3EEC-49B2-9B20-09711167F589}" type="presOf" srcId="{4766349E-BA59-4E54-8B9E-776384126123}" destId="{7B993B95-0FDC-44E0-BBEF-F4C2EDB45F93}" srcOrd="0" destOrd="0" presId="urn:microsoft.com/office/officeart/2018/2/layout/IconCircleList"/>
    <dgm:cxn modelId="{98A562F5-51E8-4322-8984-D1B658239AAB}" type="presParOf" srcId="{BBC4EDA6-4961-40E4-BE5F-8363430B2F5F}" destId="{62ED8263-CC22-47CB-9B6D-17DB8A668611}" srcOrd="0" destOrd="0" presId="urn:microsoft.com/office/officeart/2018/2/layout/IconCircleList"/>
    <dgm:cxn modelId="{D9445DBC-CB77-42C8-8079-B1BA2D630E6A}" type="presParOf" srcId="{62ED8263-CC22-47CB-9B6D-17DB8A668611}" destId="{096F6154-A8A8-4A18-9CA3-EC9798689659}" srcOrd="0" destOrd="0" presId="urn:microsoft.com/office/officeart/2018/2/layout/IconCircleList"/>
    <dgm:cxn modelId="{76E74101-62A2-4850-99CC-90DE9933FFED}" type="presParOf" srcId="{096F6154-A8A8-4A18-9CA3-EC9798689659}" destId="{0CDC65F5-9A1F-4DDF-B691-B9B7972C657B}" srcOrd="0" destOrd="0" presId="urn:microsoft.com/office/officeart/2018/2/layout/IconCircleList"/>
    <dgm:cxn modelId="{A729CDFA-5623-43F0-AA65-0A3003CDEC02}" type="presParOf" srcId="{096F6154-A8A8-4A18-9CA3-EC9798689659}" destId="{707805C6-DD04-4DFF-8108-D71C24949D00}" srcOrd="1" destOrd="0" presId="urn:microsoft.com/office/officeart/2018/2/layout/IconCircleList"/>
    <dgm:cxn modelId="{D5F5A73F-3C7C-47D7-ADC1-6623139CB8CE}" type="presParOf" srcId="{096F6154-A8A8-4A18-9CA3-EC9798689659}" destId="{AD271925-77C4-4BD7-829F-0ED1D01351E7}" srcOrd="2" destOrd="0" presId="urn:microsoft.com/office/officeart/2018/2/layout/IconCircleList"/>
    <dgm:cxn modelId="{4D58479C-056E-4D61-BB1D-154501F8B6E2}" type="presParOf" srcId="{096F6154-A8A8-4A18-9CA3-EC9798689659}" destId="{41ED6459-8A88-45F6-96E6-22C6FE5DF8E1}" srcOrd="3" destOrd="0" presId="urn:microsoft.com/office/officeart/2018/2/layout/IconCircleList"/>
    <dgm:cxn modelId="{7553E371-A3C2-4972-80CE-D6E2DA0A5952}" type="presParOf" srcId="{62ED8263-CC22-47CB-9B6D-17DB8A668611}" destId="{AFCA662E-8B23-4852-9DE2-73084BD759E5}" srcOrd="1" destOrd="0" presId="urn:microsoft.com/office/officeart/2018/2/layout/IconCircleList"/>
    <dgm:cxn modelId="{CE8262FE-10A6-477E-B793-2553D365D866}" type="presParOf" srcId="{62ED8263-CC22-47CB-9B6D-17DB8A668611}" destId="{26F556F0-47A3-4E93-A64F-689BFEAE40B9}" srcOrd="2" destOrd="0" presId="urn:microsoft.com/office/officeart/2018/2/layout/IconCircleList"/>
    <dgm:cxn modelId="{11E841E5-40CC-445F-B08C-B2C3B790AF45}" type="presParOf" srcId="{26F556F0-47A3-4E93-A64F-689BFEAE40B9}" destId="{9537CED2-7C1E-463B-81BD-7E0C3E9D67A2}" srcOrd="0" destOrd="0" presId="urn:microsoft.com/office/officeart/2018/2/layout/IconCircleList"/>
    <dgm:cxn modelId="{502A2175-3ACA-4C73-85F6-0D91388F3394}" type="presParOf" srcId="{26F556F0-47A3-4E93-A64F-689BFEAE40B9}" destId="{94600780-B7B8-4E3E-908D-06F9130C9878}" srcOrd="1" destOrd="0" presId="urn:microsoft.com/office/officeart/2018/2/layout/IconCircleList"/>
    <dgm:cxn modelId="{2EF3330A-CE03-43EE-9B1C-AB893521C2DE}" type="presParOf" srcId="{26F556F0-47A3-4E93-A64F-689BFEAE40B9}" destId="{170BA368-AAC9-4B9D-B795-519384243D25}" srcOrd="2" destOrd="0" presId="urn:microsoft.com/office/officeart/2018/2/layout/IconCircleList"/>
    <dgm:cxn modelId="{C37F4B70-563D-4472-9DCC-D6C5A02A22B1}" type="presParOf" srcId="{26F556F0-47A3-4E93-A64F-689BFEAE40B9}" destId="{A1520DAB-A384-43A1-99BB-B08B96B54DA7}" srcOrd="3" destOrd="0" presId="urn:microsoft.com/office/officeart/2018/2/layout/IconCircleList"/>
    <dgm:cxn modelId="{1111B4B9-26AB-4E70-B944-09AB826006B8}" type="presParOf" srcId="{62ED8263-CC22-47CB-9B6D-17DB8A668611}" destId="{B1B70692-33E2-4D84-A364-66519CC9067E}" srcOrd="3" destOrd="0" presId="urn:microsoft.com/office/officeart/2018/2/layout/IconCircleList"/>
    <dgm:cxn modelId="{DD584110-CACA-49A5-BA08-7AF917C532F8}" type="presParOf" srcId="{62ED8263-CC22-47CB-9B6D-17DB8A668611}" destId="{C9829051-BE6F-4515-81EC-15EEA06744F3}" srcOrd="4" destOrd="0" presId="urn:microsoft.com/office/officeart/2018/2/layout/IconCircleList"/>
    <dgm:cxn modelId="{9DE08632-1A86-4977-98DE-E052881BA1E2}" type="presParOf" srcId="{C9829051-BE6F-4515-81EC-15EEA06744F3}" destId="{62FD755D-70E9-4005-8A06-AE584263DD1D}" srcOrd="0" destOrd="0" presId="urn:microsoft.com/office/officeart/2018/2/layout/IconCircleList"/>
    <dgm:cxn modelId="{4BC07400-CB67-412E-BEA6-A93C198F302E}" type="presParOf" srcId="{C9829051-BE6F-4515-81EC-15EEA06744F3}" destId="{6F6E262B-DED7-4129-97D9-E415EC58B210}" srcOrd="1" destOrd="0" presId="urn:microsoft.com/office/officeart/2018/2/layout/IconCircleList"/>
    <dgm:cxn modelId="{D9CB58C5-BE08-447A-B931-0DD140C49895}" type="presParOf" srcId="{C9829051-BE6F-4515-81EC-15EEA06744F3}" destId="{12C8C36F-6F64-41FD-99D9-81DBF50D436E}" srcOrd="2" destOrd="0" presId="urn:microsoft.com/office/officeart/2018/2/layout/IconCircleList"/>
    <dgm:cxn modelId="{5A90690B-F056-4E99-B452-0FC3C22135C3}" type="presParOf" srcId="{C9829051-BE6F-4515-81EC-15EEA06744F3}" destId="{7B993B95-0FDC-44E0-BBEF-F4C2EDB45F93}" srcOrd="3" destOrd="0" presId="urn:microsoft.com/office/officeart/2018/2/layout/IconCircleList"/>
    <dgm:cxn modelId="{C39D9748-424F-49CA-991F-D15F987E9D45}" type="presParOf" srcId="{62ED8263-CC22-47CB-9B6D-17DB8A668611}" destId="{58088B27-4867-4D1F-ACB7-87CF5D216E18}" srcOrd="5" destOrd="0" presId="urn:microsoft.com/office/officeart/2018/2/layout/IconCircleList"/>
    <dgm:cxn modelId="{17D1981F-F68D-48B6-97CA-2AAB3EF8C428}" type="presParOf" srcId="{62ED8263-CC22-47CB-9B6D-17DB8A668611}" destId="{0E807C6D-3A2A-4D45-BD3D-6A4FC3614F0C}" srcOrd="6" destOrd="0" presId="urn:microsoft.com/office/officeart/2018/2/layout/IconCircleList"/>
    <dgm:cxn modelId="{104BD4E6-EEFE-4623-9B40-CEACC66420FE}" type="presParOf" srcId="{0E807C6D-3A2A-4D45-BD3D-6A4FC3614F0C}" destId="{2F9A73E7-CCED-4CAF-AC5F-3CDEE8BE38A1}" srcOrd="0" destOrd="0" presId="urn:microsoft.com/office/officeart/2018/2/layout/IconCircleList"/>
    <dgm:cxn modelId="{09A5BF26-2FD0-4DD9-A9C9-2E1F3030AD92}" type="presParOf" srcId="{0E807C6D-3A2A-4D45-BD3D-6A4FC3614F0C}" destId="{8D16145D-A9F7-4892-9EDB-6C3D41C8A26F}" srcOrd="1" destOrd="0" presId="urn:microsoft.com/office/officeart/2018/2/layout/IconCircleList"/>
    <dgm:cxn modelId="{348F959B-8A29-4889-BE30-494A978C8484}" type="presParOf" srcId="{0E807C6D-3A2A-4D45-BD3D-6A4FC3614F0C}" destId="{E873DDDD-4B2C-4A18-A641-733406920F00}" srcOrd="2" destOrd="0" presId="urn:microsoft.com/office/officeart/2018/2/layout/IconCircleList"/>
    <dgm:cxn modelId="{73E7CA00-E0A1-4645-9367-9E4022D98E54}" type="presParOf" srcId="{0E807C6D-3A2A-4D45-BD3D-6A4FC3614F0C}" destId="{19060684-FA20-431D-91C3-EC24D68CBE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EAFAD-2D43-4078-8728-305F0C67055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948D5E-C125-4E3A-B643-4838529489A6}">
      <dgm:prSet/>
      <dgm:spPr/>
      <dgm:t>
        <a:bodyPr/>
        <a:lstStyle/>
        <a:p>
          <a:r>
            <a:rPr lang="en-IN" b="1"/>
            <a:t>Traditional Models</a:t>
          </a:r>
          <a:r>
            <a:rPr lang="en-IN"/>
            <a:t>:</a:t>
          </a:r>
          <a:endParaRPr lang="en-US"/>
        </a:p>
      </dgm:t>
    </dgm:pt>
    <dgm:pt modelId="{D680DA59-DB53-4F49-94D9-E52BF54FD628}" type="parTrans" cxnId="{D1FB9E31-4DDB-430E-B7A9-ED1A3CBBEA01}">
      <dgm:prSet/>
      <dgm:spPr/>
      <dgm:t>
        <a:bodyPr/>
        <a:lstStyle/>
        <a:p>
          <a:endParaRPr lang="en-US"/>
        </a:p>
      </dgm:t>
    </dgm:pt>
    <dgm:pt modelId="{DAEC102A-DDC0-4B5F-ACD3-ED78027C07A9}" type="sibTrans" cxnId="{D1FB9E31-4DDB-430E-B7A9-ED1A3CBBEA01}">
      <dgm:prSet/>
      <dgm:spPr/>
      <dgm:t>
        <a:bodyPr/>
        <a:lstStyle/>
        <a:p>
          <a:endParaRPr lang="en-US"/>
        </a:p>
      </dgm:t>
    </dgm:pt>
    <dgm:pt modelId="{710A8FB9-3FBC-47C8-9B55-895E2B8BE7E1}">
      <dgm:prSet/>
      <dgm:spPr/>
      <dgm:t>
        <a:bodyPr/>
        <a:lstStyle/>
        <a:p>
          <a:r>
            <a:rPr lang="en-IN"/>
            <a:t>Logistic Regression, Random Forest.</a:t>
          </a:r>
          <a:endParaRPr lang="en-US"/>
        </a:p>
      </dgm:t>
    </dgm:pt>
    <dgm:pt modelId="{11937985-7C96-4D4C-9B1D-DC38657351F1}" type="parTrans" cxnId="{DA703252-8F17-4299-9B06-F5F441865B05}">
      <dgm:prSet/>
      <dgm:spPr/>
      <dgm:t>
        <a:bodyPr/>
        <a:lstStyle/>
        <a:p>
          <a:endParaRPr lang="en-US"/>
        </a:p>
      </dgm:t>
    </dgm:pt>
    <dgm:pt modelId="{D315625F-4FC4-45A7-A172-8DB6462EB0C4}" type="sibTrans" cxnId="{DA703252-8F17-4299-9B06-F5F441865B05}">
      <dgm:prSet/>
      <dgm:spPr/>
      <dgm:t>
        <a:bodyPr/>
        <a:lstStyle/>
        <a:p>
          <a:endParaRPr lang="en-US"/>
        </a:p>
      </dgm:t>
    </dgm:pt>
    <dgm:pt modelId="{5E135831-D8E4-4A4B-BAEB-EECAE3D073E5}">
      <dgm:prSet/>
      <dgm:spPr/>
      <dgm:t>
        <a:bodyPr/>
        <a:lstStyle/>
        <a:p>
          <a:r>
            <a:rPr lang="en-IN" b="1"/>
            <a:t>Deep Learning Models</a:t>
          </a:r>
          <a:r>
            <a:rPr lang="en-IN"/>
            <a:t>:</a:t>
          </a:r>
          <a:endParaRPr lang="en-US"/>
        </a:p>
      </dgm:t>
    </dgm:pt>
    <dgm:pt modelId="{6E1F1750-6832-4804-A0A9-FC057652EFBA}" type="parTrans" cxnId="{C2EAC0D5-7C4A-44A9-A772-0929685263DE}">
      <dgm:prSet/>
      <dgm:spPr/>
      <dgm:t>
        <a:bodyPr/>
        <a:lstStyle/>
        <a:p>
          <a:endParaRPr lang="en-US"/>
        </a:p>
      </dgm:t>
    </dgm:pt>
    <dgm:pt modelId="{7EB4C094-9C8B-472A-8842-10F6777572EF}" type="sibTrans" cxnId="{C2EAC0D5-7C4A-44A9-A772-0929685263DE}">
      <dgm:prSet/>
      <dgm:spPr/>
      <dgm:t>
        <a:bodyPr/>
        <a:lstStyle/>
        <a:p>
          <a:endParaRPr lang="en-US"/>
        </a:p>
      </dgm:t>
    </dgm:pt>
    <dgm:pt modelId="{E324DC24-727D-49E1-AF7F-A1319935EA5A}">
      <dgm:prSet/>
      <dgm:spPr/>
      <dgm:t>
        <a:bodyPr/>
        <a:lstStyle/>
        <a:p>
          <a:r>
            <a:rPr lang="en-IN"/>
            <a:t>LSTM, Transformers (e.g., BERT).</a:t>
          </a:r>
          <a:endParaRPr lang="en-US"/>
        </a:p>
      </dgm:t>
    </dgm:pt>
    <dgm:pt modelId="{F6EB1418-44BB-4BDE-8ED9-A056EB1A8C50}" type="parTrans" cxnId="{26CBB191-F8D7-4148-866A-CB55102BD794}">
      <dgm:prSet/>
      <dgm:spPr/>
      <dgm:t>
        <a:bodyPr/>
        <a:lstStyle/>
        <a:p>
          <a:endParaRPr lang="en-US"/>
        </a:p>
      </dgm:t>
    </dgm:pt>
    <dgm:pt modelId="{E9506F24-AB21-416D-A5FA-D62E5FF6F5BE}" type="sibTrans" cxnId="{26CBB191-F8D7-4148-866A-CB55102BD794}">
      <dgm:prSet/>
      <dgm:spPr/>
      <dgm:t>
        <a:bodyPr/>
        <a:lstStyle/>
        <a:p>
          <a:endParaRPr lang="en-US"/>
        </a:p>
      </dgm:t>
    </dgm:pt>
    <dgm:pt modelId="{79F8E8EB-3AF5-41B0-92D5-A28F0F43C789}">
      <dgm:prSet/>
      <dgm:spPr/>
      <dgm:t>
        <a:bodyPr/>
        <a:lstStyle/>
        <a:p>
          <a:r>
            <a:rPr lang="en-IN" b="1"/>
            <a:t>Natural Language Processing (NLP)</a:t>
          </a:r>
          <a:r>
            <a:rPr lang="en-IN"/>
            <a:t>:</a:t>
          </a:r>
          <a:endParaRPr lang="en-US"/>
        </a:p>
      </dgm:t>
    </dgm:pt>
    <dgm:pt modelId="{25C2186D-1967-4EB6-922B-7EF1BE1D8994}" type="parTrans" cxnId="{B04EF1FA-1263-4351-968F-DE7F8709FDBA}">
      <dgm:prSet/>
      <dgm:spPr/>
      <dgm:t>
        <a:bodyPr/>
        <a:lstStyle/>
        <a:p>
          <a:endParaRPr lang="en-US"/>
        </a:p>
      </dgm:t>
    </dgm:pt>
    <dgm:pt modelId="{4BDF70D7-1EF7-4C35-B2EF-DC0990C635A1}" type="sibTrans" cxnId="{B04EF1FA-1263-4351-968F-DE7F8709FDBA}">
      <dgm:prSet/>
      <dgm:spPr/>
      <dgm:t>
        <a:bodyPr/>
        <a:lstStyle/>
        <a:p>
          <a:endParaRPr lang="en-US"/>
        </a:p>
      </dgm:t>
    </dgm:pt>
    <dgm:pt modelId="{26E48A98-B9E6-4847-BCB7-D2622C3C3AAE}">
      <dgm:prSet/>
      <dgm:spPr/>
      <dgm:t>
        <a:bodyPr/>
        <a:lstStyle/>
        <a:p>
          <a:r>
            <a:rPr lang="en-IN"/>
            <a:t>Tokenization, embeddings, and sentiment analysis.</a:t>
          </a:r>
          <a:endParaRPr lang="en-US"/>
        </a:p>
      </dgm:t>
    </dgm:pt>
    <dgm:pt modelId="{81972962-0C10-487C-BF86-1AFFF92B21D7}" type="parTrans" cxnId="{67A9F7AB-1100-4701-B377-C0DEDB4489AC}">
      <dgm:prSet/>
      <dgm:spPr/>
      <dgm:t>
        <a:bodyPr/>
        <a:lstStyle/>
        <a:p>
          <a:endParaRPr lang="en-US"/>
        </a:p>
      </dgm:t>
    </dgm:pt>
    <dgm:pt modelId="{6A5AEF2D-2D58-4A04-AA19-98CE2C2FA582}" type="sibTrans" cxnId="{67A9F7AB-1100-4701-B377-C0DEDB4489AC}">
      <dgm:prSet/>
      <dgm:spPr/>
      <dgm:t>
        <a:bodyPr/>
        <a:lstStyle/>
        <a:p>
          <a:endParaRPr lang="en-US"/>
        </a:p>
      </dgm:t>
    </dgm:pt>
    <dgm:pt modelId="{D6A88961-218A-4977-805B-7AD904F31541}" type="pres">
      <dgm:prSet presAssocID="{E2AEAFAD-2D43-4078-8728-305F0C670553}" presName="Name0" presStyleCnt="0">
        <dgm:presLayoutVars>
          <dgm:dir/>
          <dgm:animLvl val="lvl"/>
          <dgm:resizeHandles val="exact"/>
        </dgm:presLayoutVars>
      </dgm:prSet>
      <dgm:spPr/>
    </dgm:pt>
    <dgm:pt modelId="{53AF3348-C64B-4F13-9D6F-37AB9569C46A}" type="pres">
      <dgm:prSet presAssocID="{FB948D5E-C125-4E3A-B643-4838529489A6}" presName="composite" presStyleCnt="0"/>
      <dgm:spPr/>
    </dgm:pt>
    <dgm:pt modelId="{09602225-C958-4C94-A185-AC82530B6CDB}" type="pres">
      <dgm:prSet presAssocID="{FB948D5E-C125-4E3A-B643-4838529489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0F008BA-B0C3-45F0-B272-1994D4793BBE}" type="pres">
      <dgm:prSet presAssocID="{FB948D5E-C125-4E3A-B643-4838529489A6}" presName="desTx" presStyleLbl="alignAccFollowNode1" presStyleIdx="0" presStyleCnt="3">
        <dgm:presLayoutVars>
          <dgm:bulletEnabled val="1"/>
        </dgm:presLayoutVars>
      </dgm:prSet>
      <dgm:spPr/>
    </dgm:pt>
    <dgm:pt modelId="{BF6A113B-79B9-48E5-B4EB-39E9814D05D1}" type="pres">
      <dgm:prSet presAssocID="{DAEC102A-DDC0-4B5F-ACD3-ED78027C07A9}" presName="space" presStyleCnt="0"/>
      <dgm:spPr/>
    </dgm:pt>
    <dgm:pt modelId="{FB0EA303-2F7A-4A08-B99A-F3673EAAE018}" type="pres">
      <dgm:prSet presAssocID="{5E135831-D8E4-4A4B-BAEB-EECAE3D073E5}" presName="composite" presStyleCnt="0"/>
      <dgm:spPr/>
    </dgm:pt>
    <dgm:pt modelId="{8E5D02EB-0091-4E3A-857B-09C213573AD9}" type="pres">
      <dgm:prSet presAssocID="{5E135831-D8E4-4A4B-BAEB-EECAE3D073E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E60F749-020C-4982-9EFA-9A7336EE7F14}" type="pres">
      <dgm:prSet presAssocID="{5E135831-D8E4-4A4B-BAEB-EECAE3D073E5}" presName="desTx" presStyleLbl="alignAccFollowNode1" presStyleIdx="1" presStyleCnt="3">
        <dgm:presLayoutVars>
          <dgm:bulletEnabled val="1"/>
        </dgm:presLayoutVars>
      </dgm:prSet>
      <dgm:spPr/>
    </dgm:pt>
    <dgm:pt modelId="{2FEB9D53-D2E8-4049-AAFD-37B41C3582D8}" type="pres">
      <dgm:prSet presAssocID="{7EB4C094-9C8B-472A-8842-10F6777572EF}" presName="space" presStyleCnt="0"/>
      <dgm:spPr/>
    </dgm:pt>
    <dgm:pt modelId="{6A2C6F2D-C750-4687-A300-DC306462C924}" type="pres">
      <dgm:prSet presAssocID="{79F8E8EB-3AF5-41B0-92D5-A28F0F43C789}" presName="composite" presStyleCnt="0"/>
      <dgm:spPr/>
    </dgm:pt>
    <dgm:pt modelId="{B9BC96E6-5194-43F9-BAF2-7994B080954F}" type="pres">
      <dgm:prSet presAssocID="{79F8E8EB-3AF5-41B0-92D5-A28F0F43C7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B43C54C-2047-4E15-BE67-DF9953AEB0A2}" type="pres">
      <dgm:prSet presAssocID="{79F8E8EB-3AF5-41B0-92D5-A28F0F43C7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0D8B523-B4B4-4E0A-9B4D-6B2C50DFCB99}" type="presOf" srcId="{5E135831-D8E4-4A4B-BAEB-EECAE3D073E5}" destId="{8E5D02EB-0091-4E3A-857B-09C213573AD9}" srcOrd="0" destOrd="0" presId="urn:microsoft.com/office/officeart/2005/8/layout/hList1"/>
    <dgm:cxn modelId="{D1FB9E31-4DDB-430E-B7A9-ED1A3CBBEA01}" srcId="{E2AEAFAD-2D43-4078-8728-305F0C670553}" destId="{FB948D5E-C125-4E3A-B643-4838529489A6}" srcOrd="0" destOrd="0" parTransId="{D680DA59-DB53-4F49-94D9-E52BF54FD628}" sibTransId="{DAEC102A-DDC0-4B5F-ACD3-ED78027C07A9}"/>
    <dgm:cxn modelId="{124D9A47-4A11-4D9E-9A5C-73A975386742}" type="presOf" srcId="{26E48A98-B9E6-4847-BCB7-D2622C3C3AAE}" destId="{CB43C54C-2047-4E15-BE67-DF9953AEB0A2}" srcOrd="0" destOrd="0" presId="urn:microsoft.com/office/officeart/2005/8/layout/hList1"/>
    <dgm:cxn modelId="{DA703252-8F17-4299-9B06-F5F441865B05}" srcId="{FB948D5E-C125-4E3A-B643-4838529489A6}" destId="{710A8FB9-3FBC-47C8-9B55-895E2B8BE7E1}" srcOrd="0" destOrd="0" parTransId="{11937985-7C96-4D4C-9B1D-DC38657351F1}" sibTransId="{D315625F-4FC4-45A7-A172-8DB6462EB0C4}"/>
    <dgm:cxn modelId="{26CBB191-F8D7-4148-866A-CB55102BD794}" srcId="{5E135831-D8E4-4A4B-BAEB-EECAE3D073E5}" destId="{E324DC24-727D-49E1-AF7F-A1319935EA5A}" srcOrd="0" destOrd="0" parTransId="{F6EB1418-44BB-4BDE-8ED9-A056EB1A8C50}" sibTransId="{E9506F24-AB21-416D-A5FA-D62E5FF6F5BE}"/>
    <dgm:cxn modelId="{67A9F7AB-1100-4701-B377-C0DEDB4489AC}" srcId="{79F8E8EB-3AF5-41B0-92D5-A28F0F43C789}" destId="{26E48A98-B9E6-4847-BCB7-D2622C3C3AAE}" srcOrd="0" destOrd="0" parTransId="{81972962-0C10-487C-BF86-1AFFF92B21D7}" sibTransId="{6A5AEF2D-2D58-4A04-AA19-98CE2C2FA582}"/>
    <dgm:cxn modelId="{0ECE44B8-327F-451B-897F-822D77091BB8}" type="presOf" srcId="{E2AEAFAD-2D43-4078-8728-305F0C670553}" destId="{D6A88961-218A-4977-805B-7AD904F31541}" srcOrd="0" destOrd="0" presId="urn:microsoft.com/office/officeart/2005/8/layout/hList1"/>
    <dgm:cxn modelId="{C2EAC0D5-7C4A-44A9-A772-0929685263DE}" srcId="{E2AEAFAD-2D43-4078-8728-305F0C670553}" destId="{5E135831-D8E4-4A4B-BAEB-EECAE3D073E5}" srcOrd="1" destOrd="0" parTransId="{6E1F1750-6832-4804-A0A9-FC057652EFBA}" sibTransId="{7EB4C094-9C8B-472A-8842-10F6777572EF}"/>
    <dgm:cxn modelId="{6E6D64DC-7E9A-447C-B865-964B1BA1EF7F}" type="presOf" srcId="{FB948D5E-C125-4E3A-B643-4838529489A6}" destId="{09602225-C958-4C94-A185-AC82530B6CDB}" srcOrd="0" destOrd="0" presId="urn:microsoft.com/office/officeart/2005/8/layout/hList1"/>
    <dgm:cxn modelId="{765EACE2-358C-4102-8CC8-004FE8CBC080}" type="presOf" srcId="{E324DC24-727D-49E1-AF7F-A1319935EA5A}" destId="{4E60F749-020C-4982-9EFA-9A7336EE7F14}" srcOrd="0" destOrd="0" presId="urn:microsoft.com/office/officeart/2005/8/layout/hList1"/>
    <dgm:cxn modelId="{DAFB55ED-F218-47AF-91A4-1D09FF1B0DA0}" type="presOf" srcId="{79F8E8EB-3AF5-41B0-92D5-A28F0F43C789}" destId="{B9BC96E6-5194-43F9-BAF2-7994B080954F}" srcOrd="0" destOrd="0" presId="urn:microsoft.com/office/officeart/2005/8/layout/hList1"/>
    <dgm:cxn modelId="{8916A5F9-C8AE-44E2-8DF6-F89028D639C7}" type="presOf" srcId="{710A8FB9-3FBC-47C8-9B55-895E2B8BE7E1}" destId="{30F008BA-B0C3-45F0-B272-1994D4793BBE}" srcOrd="0" destOrd="0" presId="urn:microsoft.com/office/officeart/2005/8/layout/hList1"/>
    <dgm:cxn modelId="{B04EF1FA-1263-4351-968F-DE7F8709FDBA}" srcId="{E2AEAFAD-2D43-4078-8728-305F0C670553}" destId="{79F8E8EB-3AF5-41B0-92D5-A28F0F43C789}" srcOrd="2" destOrd="0" parTransId="{25C2186D-1967-4EB6-922B-7EF1BE1D8994}" sibTransId="{4BDF70D7-1EF7-4C35-B2EF-DC0990C635A1}"/>
    <dgm:cxn modelId="{B5664723-C2C6-4677-B412-7A8944F01604}" type="presParOf" srcId="{D6A88961-218A-4977-805B-7AD904F31541}" destId="{53AF3348-C64B-4F13-9D6F-37AB9569C46A}" srcOrd="0" destOrd="0" presId="urn:microsoft.com/office/officeart/2005/8/layout/hList1"/>
    <dgm:cxn modelId="{E3F2879A-1A73-4972-A7CE-41C5C464AAC7}" type="presParOf" srcId="{53AF3348-C64B-4F13-9D6F-37AB9569C46A}" destId="{09602225-C958-4C94-A185-AC82530B6CDB}" srcOrd="0" destOrd="0" presId="urn:microsoft.com/office/officeart/2005/8/layout/hList1"/>
    <dgm:cxn modelId="{307B46E6-DB32-4E33-BE0E-F13406915970}" type="presParOf" srcId="{53AF3348-C64B-4F13-9D6F-37AB9569C46A}" destId="{30F008BA-B0C3-45F0-B272-1994D4793BBE}" srcOrd="1" destOrd="0" presId="urn:microsoft.com/office/officeart/2005/8/layout/hList1"/>
    <dgm:cxn modelId="{D2E58C92-9332-4BBA-A320-CE4256460E7C}" type="presParOf" srcId="{D6A88961-218A-4977-805B-7AD904F31541}" destId="{BF6A113B-79B9-48E5-B4EB-39E9814D05D1}" srcOrd="1" destOrd="0" presId="urn:microsoft.com/office/officeart/2005/8/layout/hList1"/>
    <dgm:cxn modelId="{407C3FE4-2C51-490A-99F2-D09773B51FE4}" type="presParOf" srcId="{D6A88961-218A-4977-805B-7AD904F31541}" destId="{FB0EA303-2F7A-4A08-B99A-F3673EAAE018}" srcOrd="2" destOrd="0" presId="urn:microsoft.com/office/officeart/2005/8/layout/hList1"/>
    <dgm:cxn modelId="{8D7FF851-3F39-4B59-A458-6E67AFC59EC3}" type="presParOf" srcId="{FB0EA303-2F7A-4A08-B99A-F3673EAAE018}" destId="{8E5D02EB-0091-4E3A-857B-09C213573AD9}" srcOrd="0" destOrd="0" presId="urn:microsoft.com/office/officeart/2005/8/layout/hList1"/>
    <dgm:cxn modelId="{29CB9E8C-0018-4313-8359-474437E3095B}" type="presParOf" srcId="{FB0EA303-2F7A-4A08-B99A-F3673EAAE018}" destId="{4E60F749-020C-4982-9EFA-9A7336EE7F14}" srcOrd="1" destOrd="0" presId="urn:microsoft.com/office/officeart/2005/8/layout/hList1"/>
    <dgm:cxn modelId="{B27A2CBA-F7D2-4029-9D33-6E29CE027BA7}" type="presParOf" srcId="{D6A88961-218A-4977-805B-7AD904F31541}" destId="{2FEB9D53-D2E8-4049-AAFD-37B41C3582D8}" srcOrd="3" destOrd="0" presId="urn:microsoft.com/office/officeart/2005/8/layout/hList1"/>
    <dgm:cxn modelId="{658FFE4A-689E-45BA-A93B-6B46B596F7A3}" type="presParOf" srcId="{D6A88961-218A-4977-805B-7AD904F31541}" destId="{6A2C6F2D-C750-4687-A300-DC306462C924}" srcOrd="4" destOrd="0" presId="urn:microsoft.com/office/officeart/2005/8/layout/hList1"/>
    <dgm:cxn modelId="{EBFD818D-24A6-4A17-8F3B-E8834EDB9480}" type="presParOf" srcId="{6A2C6F2D-C750-4687-A300-DC306462C924}" destId="{B9BC96E6-5194-43F9-BAF2-7994B080954F}" srcOrd="0" destOrd="0" presId="urn:microsoft.com/office/officeart/2005/8/layout/hList1"/>
    <dgm:cxn modelId="{3F97A6EC-5DBA-47AF-A77F-3B77B1AAC061}" type="presParOf" srcId="{6A2C6F2D-C750-4687-A300-DC306462C924}" destId="{CB43C54C-2047-4E15-BE67-DF9953AEB0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2F249-4C15-4496-87C7-52CE88B8D7B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37901D-48F3-422E-84B5-76DAAC58CE18}">
      <dgm:prSet/>
      <dgm:spPr/>
      <dgm:t>
        <a:bodyPr/>
        <a:lstStyle/>
        <a:p>
          <a:pPr>
            <a:defRPr b="1"/>
          </a:pPr>
          <a:r>
            <a:rPr lang="en-IN" b="1"/>
            <a:t>Data Preprocessing</a:t>
          </a:r>
          <a:r>
            <a:rPr lang="en-IN"/>
            <a:t>:</a:t>
          </a:r>
          <a:endParaRPr lang="en-US"/>
        </a:p>
      </dgm:t>
    </dgm:pt>
    <dgm:pt modelId="{3E48E049-C850-4D38-9605-B03E347BF1AD}" type="parTrans" cxnId="{0F1A1A63-ED42-4108-AB4B-0A1B7C69F7B7}">
      <dgm:prSet/>
      <dgm:spPr/>
      <dgm:t>
        <a:bodyPr/>
        <a:lstStyle/>
        <a:p>
          <a:endParaRPr lang="en-US"/>
        </a:p>
      </dgm:t>
    </dgm:pt>
    <dgm:pt modelId="{D68AE3AD-5C9F-4846-9C73-A60B43FF80CE}" type="sibTrans" cxnId="{0F1A1A63-ED42-4108-AB4B-0A1B7C69F7B7}">
      <dgm:prSet/>
      <dgm:spPr/>
      <dgm:t>
        <a:bodyPr/>
        <a:lstStyle/>
        <a:p>
          <a:endParaRPr lang="en-US"/>
        </a:p>
      </dgm:t>
    </dgm:pt>
    <dgm:pt modelId="{72CE85F5-BAD7-445B-B937-4BA665F00FA7}">
      <dgm:prSet/>
      <dgm:spPr/>
      <dgm:t>
        <a:bodyPr/>
        <a:lstStyle/>
        <a:p>
          <a:r>
            <a:rPr lang="en-IN"/>
            <a:t>Tokenization, stopword removal, and stemming.</a:t>
          </a:r>
          <a:endParaRPr lang="en-US"/>
        </a:p>
      </dgm:t>
    </dgm:pt>
    <dgm:pt modelId="{5BCD844E-5011-4C85-9877-887388980328}" type="parTrans" cxnId="{1C9D4E19-4E27-4942-BC37-0851D50933D0}">
      <dgm:prSet/>
      <dgm:spPr/>
      <dgm:t>
        <a:bodyPr/>
        <a:lstStyle/>
        <a:p>
          <a:endParaRPr lang="en-US"/>
        </a:p>
      </dgm:t>
    </dgm:pt>
    <dgm:pt modelId="{7A362AAE-548C-4ACB-BBDF-2C54BA043234}" type="sibTrans" cxnId="{1C9D4E19-4E27-4942-BC37-0851D50933D0}">
      <dgm:prSet/>
      <dgm:spPr/>
      <dgm:t>
        <a:bodyPr/>
        <a:lstStyle/>
        <a:p>
          <a:endParaRPr lang="en-US"/>
        </a:p>
      </dgm:t>
    </dgm:pt>
    <dgm:pt modelId="{6DCD26C6-F603-4C04-A7C9-009924D8F4BE}">
      <dgm:prSet/>
      <dgm:spPr/>
      <dgm:t>
        <a:bodyPr/>
        <a:lstStyle/>
        <a:p>
          <a:pPr>
            <a:defRPr b="1"/>
          </a:pPr>
          <a:r>
            <a:rPr lang="en-IN" b="1"/>
            <a:t>Feature Engineering</a:t>
          </a:r>
          <a:r>
            <a:rPr lang="en-IN"/>
            <a:t>:</a:t>
          </a:r>
          <a:endParaRPr lang="en-US"/>
        </a:p>
      </dgm:t>
    </dgm:pt>
    <dgm:pt modelId="{9875301F-FCBF-4A66-9FC2-C4304741F849}" type="parTrans" cxnId="{1AC7B951-7D93-43FB-BF97-FC440BDC061F}">
      <dgm:prSet/>
      <dgm:spPr/>
      <dgm:t>
        <a:bodyPr/>
        <a:lstStyle/>
        <a:p>
          <a:endParaRPr lang="en-US"/>
        </a:p>
      </dgm:t>
    </dgm:pt>
    <dgm:pt modelId="{C276E68E-5EA8-4EE7-9F50-5440CD29386D}" type="sibTrans" cxnId="{1AC7B951-7D93-43FB-BF97-FC440BDC061F}">
      <dgm:prSet/>
      <dgm:spPr/>
      <dgm:t>
        <a:bodyPr/>
        <a:lstStyle/>
        <a:p>
          <a:endParaRPr lang="en-US"/>
        </a:p>
      </dgm:t>
    </dgm:pt>
    <dgm:pt modelId="{626771C4-04E1-45CD-AAFC-23644D02ABB6}">
      <dgm:prSet/>
      <dgm:spPr/>
      <dgm:t>
        <a:bodyPr/>
        <a:lstStyle/>
        <a:p>
          <a:r>
            <a:rPr lang="en-IN"/>
            <a:t>Extracting textual, behavioral, and metadata features.</a:t>
          </a:r>
          <a:endParaRPr lang="en-US"/>
        </a:p>
      </dgm:t>
    </dgm:pt>
    <dgm:pt modelId="{08B5A35B-94E9-4C97-9934-5585AB30EF2B}" type="parTrans" cxnId="{29536DFB-B4BF-462D-ADF6-E2D16C02B306}">
      <dgm:prSet/>
      <dgm:spPr/>
      <dgm:t>
        <a:bodyPr/>
        <a:lstStyle/>
        <a:p>
          <a:endParaRPr lang="en-US"/>
        </a:p>
      </dgm:t>
    </dgm:pt>
    <dgm:pt modelId="{808B7080-0271-41FB-8FFF-BB7110AD085A}" type="sibTrans" cxnId="{29536DFB-B4BF-462D-ADF6-E2D16C02B306}">
      <dgm:prSet/>
      <dgm:spPr/>
      <dgm:t>
        <a:bodyPr/>
        <a:lstStyle/>
        <a:p>
          <a:endParaRPr lang="en-US"/>
        </a:p>
      </dgm:t>
    </dgm:pt>
    <dgm:pt modelId="{6E9F55E1-D663-4ED0-89C6-92E0D4650A28}">
      <dgm:prSet/>
      <dgm:spPr/>
      <dgm:t>
        <a:bodyPr/>
        <a:lstStyle/>
        <a:p>
          <a:pPr>
            <a:defRPr b="1"/>
          </a:pPr>
          <a:r>
            <a:rPr lang="en-IN" b="1"/>
            <a:t>Model Training</a:t>
          </a:r>
          <a:r>
            <a:rPr lang="en-IN"/>
            <a:t>:</a:t>
          </a:r>
          <a:endParaRPr lang="en-US"/>
        </a:p>
      </dgm:t>
    </dgm:pt>
    <dgm:pt modelId="{7CC4962D-D919-4A9B-A300-1B870894686A}" type="parTrans" cxnId="{3257F650-3DA5-4533-BED9-06711CEC96D2}">
      <dgm:prSet/>
      <dgm:spPr/>
      <dgm:t>
        <a:bodyPr/>
        <a:lstStyle/>
        <a:p>
          <a:endParaRPr lang="en-US"/>
        </a:p>
      </dgm:t>
    </dgm:pt>
    <dgm:pt modelId="{70348616-A8EE-4B63-BE09-62E3171F43A0}" type="sibTrans" cxnId="{3257F650-3DA5-4533-BED9-06711CEC96D2}">
      <dgm:prSet/>
      <dgm:spPr/>
      <dgm:t>
        <a:bodyPr/>
        <a:lstStyle/>
        <a:p>
          <a:endParaRPr lang="en-US"/>
        </a:p>
      </dgm:t>
    </dgm:pt>
    <dgm:pt modelId="{E5CD2D9E-83DE-4F05-BC53-7B6FEF64C0FC}">
      <dgm:prSet/>
      <dgm:spPr/>
      <dgm:t>
        <a:bodyPr/>
        <a:lstStyle/>
        <a:p>
          <a:r>
            <a:rPr lang="en-IN"/>
            <a:t>Using supervised/unsupervised learning algorithms.</a:t>
          </a:r>
          <a:endParaRPr lang="en-US"/>
        </a:p>
      </dgm:t>
    </dgm:pt>
    <dgm:pt modelId="{8FFBC659-EFC8-448D-9D92-599C275FDE6F}" type="parTrans" cxnId="{22345D44-ABC0-404C-9650-2876B9B4447B}">
      <dgm:prSet/>
      <dgm:spPr/>
      <dgm:t>
        <a:bodyPr/>
        <a:lstStyle/>
        <a:p>
          <a:endParaRPr lang="en-US"/>
        </a:p>
      </dgm:t>
    </dgm:pt>
    <dgm:pt modelId="{23DABA11-EBA6-4923-9D17-78ED3CB10CD2}" type="sibTrans" cxnId="{22345D44-ABC0-404C-9650-2876B9B4447B}">
      <dgm:prSet/>
      <dgm:spPr/>
      <dgm:t>
        <a:bodyPr/>
        <a:lstStyle/>
        <a:p>
          <a:endParaRPr lang="en-US"/>
        </a:p>
      </dgm:t>
    </dgm:pt>
    <dgm:pt modelId="{CB597397-2AC6-4891-8966-51CC5C83A828}">
      <dgm:prSet/>
      <dgm:spPr/>
      <dgm:t>
        <a:bodyPr/>
        <a:lstStyle/>
        <a:p>
          <a:pPr>
            <a:defRPr b="1"/>
          </a:pPr>
          <a:r>
            <a:rPr lang="en-IN" b="1"/>
            <a:t>Evaluation</a:t>
          </a:r>
          <a:r>
            <a:rPr lang="en-IN"/>
            <a:t>:</a:t>
          </a:r>
          <a:endParaRPr lang="en-US"/>
        </a:p>
      </dgm:t>
    </dgm:pt>
    <dgm:pt modelId="{20EF35A7-B7E0-4531-93A0-D0698B0FDD00}" type="parTrans" cxnId="{1CA59465-197E-46B3-96F8-978E0D37CA9B}">
      <dgm:prSet/>
      <dgm:spPr/>
      <dgm:t>
        <a:bodyPr/>
        <a:lstStyle/>
        <a:p>
          <a:endParaRPr lang="en-US"/>
        </a:p>
      </dgm:t>
    </dgm:pt>
    <dgm:pt modelId="{EDDFB358-C140-435A-B364-FE8BEC836F3B}" type="sibTrans" cxnId="{1CA59465-197E-46B3-96F8-978E0D37CA9B}">
      <dgm:prSet/>
      <dgm:spPr/>
      <dgm:t>
        <a:bodyPr/>
        <a:lstStyle/>
        <a:p>
          <a:endParaRPr lang="en-US"/>
        </a:p>
      </dgm:t>
    </dgm:pt>
    <dgm:pt modelId="{6BB8A865-DDB7-4407-8EE3-D9B436FA1A00}">
      <dgm:prSet/>
      <dgm:spPr/>
      <dgm:t>
        <a:bodyPr/>
        <a:lstStyle/>
        <a:p>
          <a:r>
            <a:rPr lang="en-IN"/>
            <a:t>Metrics: Accuracy, Precision, Recall, F1 Score.</a:t>
          </a:r>
          <a:endParaRPr lang="en-US"/>
        </a:p>
      </dgm:t>
    </dgm:pt>
    <dgm:pt modelId="{8CCEF8EC-61FC-46F9-B827-5504FA7E13C6}" type="parTrans" cxnId="{DBE5AFC2-3492-46AA-A7A9-67C58438AE09}">
      <dgm:prSet/>
      <dgm:spPr/>
      <dgm:t>
        <a:bodyPr/>
        <a:lstStyle/>
        <a:p>
          <a:endParaRPr lang="en-US"/>
        </a:p>
      </dgm:t>
    </dgm:pt>
    <dgm:pt modelId="{6CEE65D4-54B2-4136-91B2-E640D42DB99E}" type="sibTrans" cxnId="{DBE5AFC2-3492-46AA-A7A9-67C58438AE09}">
      <dgm:prSet/>
      <dgm:spPr/>
      <dgm:t>
        <a:bodyPr/>
        <a:lstStyle/>
        <a:p>
          <a:endParaRPr lang="en-US"/>
        </a:p>
      </dgm:t>
    </dgm:pt>
    <dgm:pt modelId="{A88E515D-4FC8-4C80-AA46-BC455310D61D}" type="pres">
      <dgm:prSet presAssocID="{8D12F249-4C15-4496-87C7-52CE88B8D7B2}" presName="Name0" presStyleCnt="0">
        <dgm:presLayoutVars>
          <dgm:dir/>
          <dgm:animLvl val="lvl"/>
          <dgm:resizeHandles val="exact"/>
        </dgm:presLayoutVars>
      </dgm:prSet>
      <dgm:spPr/>
    </dgm:pt>
    <dgm:pt modelId="{9D6E16F7-0A90-487A-9265-B8B10A0ADE97}" type="pres">
      <dgm:prSet presAssocID="{1337901D-48F3-422E-84B5-76DAAC58CE18}" presName="linNode" presStyleCnt="0"/>
      <dgm:spPr/>
    </dgm:pt>
    <dgm:pt modelId="{A85CA96D-E0C8-47DC-A4B0-1EEBEE857A0B}" type="pres">
      <dgm:prSet presAssocID="{1337901D-48F3-422E-84B5-76DAAC58C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4D9745F-8F11-4F9C-B3D9-9F2F3084A102}" type="pres">
      <dgm:prSet presAssocID="{1337901D-48F3-422E-84B5-76DAAC58CE18}" presName="descendantText" presStyleLbl="alignAccFollowNode1" presStyleIdx="0" presStyleCnt="4">
        <dgm:presLayoutVars>
          <dgm:bulletEnabled val="1"/>
        </dgm:presLayoutVars>
      </dgm:prSet>
      <dgm:spPr/>
    </dgm:pt>
    <dgm:pt modelId="{0739F8DB-2B93-4445-BF28-1D87CDCC4F31}" type="pres">
      <dgm:prSet presAssocID="{D68AE3AD-5C9F-4846-9C73-A60B43FF80CE}" presName="sp" presStyleCnt="0"/>
      <dgm:spPr/>
    </dgm:pt>
    <dgm:pt modelId="{15395E0E-8D3D-4D7E-9783-8743CA0414FB}" type="pres">
      <dgm:prSet presAssocID="{6DCD26C6-F603-4C04-A7C9-009924D8F4BE}" presName="linNode" presStyleCnt="0"/>
      <dgm:spPr/>
    </dgm:pt>
    <dgm:pt modelId="{DA4DF386-8E74-493C-A29A-39251713AB01}" type="pres">
      <dgm:prSet presAssocID="{6DCD26C6-F603-4C04-A7C9-009924D8F4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849ABB7-928E-43F7-B248-C97EFFD83A70}" type="pres">
      <dgm:prSet presAssocID="{6DCD26C6-F603-4C04-A7C9-009924D8F4BE}" presName="descendantText" presStyleLbl="alignAccFollowNode1" presStyleIdx="1" presStyleCnt="4">
        <dgm:presLayoutVars>
          <dgm:bulletEnabled val="1"/>
        </dgm:presLayoutVars>
      </dgm:prSet>
      <dgm:spPr/>
    </dgm:pt>
    <dgm:pt modelId="{BE20AB6D-3D10-4A46-85CA-AE753BD4FAC0}" type="pres">
      <dgm:prSet presAssocID="{C276E68E-5EA8-4EE7-9F50-5440CD29386D}" presName="sp" presStyleCnt="0"/>
      <dgm:spPr/>
    </dgm:pt>
    <dgm:pt modelId="{906DB28C-088D-4EB5-BDC3-D70BECF9C85F}" type="pres">
      <dgm:prSet presAssocID="{6E9F55E1-D663-4ED0-89C6-92E0D4650A28}" presName="linNode" presStyleCnt="0"/>
      <dgm:spPr/>
    </dgm:pt>
    <dgm:pt modelId="{87A22278-8965-4892-8141-5C9B27538E68}" type="pres">
      <dgm:prSet presAssocID="{6E9F55E1-D663-4ED0-89C6-92E0D4650A2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DBC8C5F-5EC8-4A9D-B134-FD1083B04246}" type="pres">
      <dgm:prSet presAssocID="{6E9F55E1-D663-4ED0-89C6-92E0D4650A28}" presName="descendantText" presStyleLbl="alignAccFollowNode1" presStyleIdx="2" presStyleCnt="4">
        <dgm:presLayoutVars>
          <dgm:bulletEnabled val="1"/>
        </dgm:presLayoutVars>
      </dgm:prSet>
      <dgm:spPr/>
    </dgm:pt>
    <dgm:pt modelId="{499BF8FA-C09E-46B0-8F9A-2F333563FBB7}" type="pres">
      <dgm:prSet presAssocID="{70348616-A8EE-4B63-BE09-62E3171F43A0}" presName="sp" presStyleCnt="0"/>
      <dgm:spPr/>
    </dgm:pt>
    <dgm:pt modelId="{BF8F569C-6F47-4484-B2B4-39B6B7610B33}" type="pres">
      <dgm:prSet presAssocID="{CB597397-2AC6-4891-8966-51CC5C83A828}" presName="linNode" presStyleCnt="0"/>
      <dgm:spPr/>
    </dgm:pt>
    <dgm:pt modelId="{C5374FAA-D3F5-46D1-A3BA-EB3F4D11D357}" type="pres">
      <dgm:prSet presAssocID="{CB597397-2AC6-4891-8966-51CC5C83A82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9B284E9-AD20-42EE-9075-C6F764D94B1E}" type="pres">
      <dgm:prSet presAssocID="{CB597397-2AC6-4891-8966-51CC5C83A82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891BA13-BAB9-4EAB-8C3F-DD1FBF0B21EC}" type="presOf" srcId="{1337901D-48F3-422E-84B5-76DAAC58CE18}" destId="{A85CA96D-E0C8-47DC-A4B0-1EEBEE857A0B}" srcOrd="0" destOrd="0" presId="urn:microsoft.com/office/officeart/2005/8/layout/vList5"/>
    <dgm:cxn modelId="{1C9D4E19-4E27-4942-BC37-0851D50933D0}" srcId="{1337901D-48F3-422E-84B5-76DAAC58CE18}" destId="{72CE85F5-BAD7-445B-B937-4BA665F00FA7}" srcOrd="0" destOrd="0" parTransId="{5BCD844E-5011-4C85-9877-887388980328}" sibTransId="{7A362AAE-548C-4ACB-BBDF-2C54BA043234}"/>
    <dgm:cxn modelId="{74E31D29-E8ED-41B8-8C47-6E9C0F119858}" type="presOf" srcId="{CB597397-2AC6-4891-8966-51CC5C83A828}" destId="{C5374FAA-D3F5-46D1-A3BA-EB3F4D11D357}" srcOrd="0" destOrd="0" presId="urn:microsoft.com/office/officeart/2005/8/layout/vList5"/>
    <dgm:cxn modelId="{CB29CB41-5B9F-43EA-9D5E-6E1B2F209D64}" type="presOf" srcId="{6E9F55E1-D663-4ED0-89C6-92E0D4650A28}" destId="{87A22278-8965-4892-8141-5C9B27538E68}" srcOrd="0" destOrd="0" presId="urn:microsoft.com/office/officeart/2005/8/layout/vList5"/>
    <dgm:cxn modelId="{0F1A1A63-ED42-4108-AB4B-0A1B7C69F7B7}" srcId="{8D12F249-4C15-4496-87C7-52CE88B8D7B2}" destId="{1337901D-48F3-422E-84B5-76DAAC58CE18}" srcOrd="0" destOrd="0" parTransId="{3E48E049-C850-4D38-9605-B03E347BF1AD}" sibTransId="{D68AE3AD-5C9F-4846-9C73-A60B43FF80CE}"/>
    <dgm:cxn modelId="{22345D44-ABC0-404C-9650-2876B9B4447B}" srcId="{6E9F55E1-D663-4ED0-89C6-92E0D4650A28}" destId="{E5CD2D9E-83DE-4F05-BC53-7B6FEF64C0FC}" srcOrd="0" destOrd="0" parTransId="{8FFBC659-EFC8-448D-9D92-599C275FDE6F}" sibTransId="{23DABA11-EBA6-4923-9D17-78ED3CB10CD2}"/>
    <dgm:cxn modelId="{1CA59465-197E-46B3-96F8-978E0D37CA9B}" srcId="{8D12F249-4C15-4496-87C7-52CE88B8D7B2}" destId="{CB597397-2AC6-4891-8966-51CC5C83A828}" srcOrd="3" destOrd="0" parTransId="{20EF35A7-B7E0-4531-93A0-D0698B0FDD00}" sibTransId="{EDDFB358-C140-435A-B364-FE8BEC836F3B}"/>
    <dgm:cxn modelId="{3257F650-3DA5-4533-BED9-06711CEC96D2}" srcId="{8D12F249-4C15-4496-87C7-52CE88B8D7B2}" destId="{6E9F55E1-D663-4ED0-89C6-92E0D4650A28}" srcOrd="2" destOrd="0" parTransId="{7CC4962D-D919-4A9B-A300-1B870894686A}" sibTransId="{70348616-A8EE-4B63-BE09-62E3171F43A0}"/>
    <dgm:cxn modelId="{1AC7B951-7D93-43FB-BF97-FC440BDC061F}" srcId="{8D12F249-4C15-4496-87C7-52CE88B8D7B2}" destId="{6DCD26C6-F603-4C04-A7C9-009924D8F4BE}" srcOrd="1" destOrd="0" parTransId="{9875301F-FCBF-4A66-9FC2-C4304741F849}" sibTransId="{C276E68E-5EA8-4EE7-9F50-5440CD29386D}"/>
    <dgm:cxn modelId="{2E0DA253-0F7D-4610-9C13-E5326A7B75D0}" type="presOf" srcId="{6DCD26C6-F603-4C04-A7C9-009924D8F4BE}" destId="{DA4DF386-8E74-493C-A29A-39251713AB01}" srcOrd="0" destOrd="0" presId="urn:microsoft.com/office/officeart/2005/8/layout/vList5"/>
    <dgm:cxn modelId="{E928CCA2-43AF-4B5A-B550-8B4DFF071FF9}" type="presOf" srcId="{6BB8A865-DDB7-4407-8EE3-D9B436FA1A00}" destId="{29B284E9-AD20-42EE-9075-C6F764D94B1E}" srcOrd="0" destOrd="0" presId="urn:microsoft.com/office/officeart/2005/8/layout/vList5"/>
    <dgm:cxn modelId="{2D573FA9-F8C9-4CBB-BF8F-A59674BE0030}" type="presOf" srcId="{72CE85F5-BAD7-445B-B937-4BA665F00FA7}" destId="{D4D9745F-8F11-4F9C-B3D9-9F2F3084A102}" srcOrd="0" destOrd="0" presId="urn:microsoft.com/office/officeart/2005/8/layout/vList5"/>
    <dgm:cxn modelId="{72B20CAC-B796-4484-9A90-9FA8D6278DDF}" type="presOf" srcId="{8D12F249-4C15-4496-87C7-52CE88B8D7B2}" destId="{A88E515D-4FC8-4C80-AA46-BC455310D61D}" srcOrd="0" destOrd="0" presId="urn:microsoft.com/office/officeart/2005/8/layout/vList5"/>
    <dgm:cxn modelId="{DBE5AFC2-3492-46AA-A7A9-67C58438AE09}" srcId="{CB597397-2AC6-4891-8966-51CC5C83A828}" destId="{6BB8A865-DDB7-4407-8EE3-D9B436FA1A00}" srcOrd="0" destOrd="0" parTransId="{8CCEF8EC-61FC-46F9-B827-5504FA7E13C6}" sibTransId="{6CEE65D4-54B2-4136-91B2-E640D42DB99E}"/>
    <dgm:cxn modelId="{FAAA30D7-F985-44EB-9495-FA99C28C133A}" type="presOf" srcId="{E5CD2D9E-83DE-4F05-BC53-7B6FEF64C0FC}" destId="{2DBC8C5F-5EC8-4A9D-B134-FD1083B04246}" srcOrd="0" destOrd="0" presId="urn:microsoft.com/office/officeart/2005/8/layout/vList5"/>
    <dgm:cxn modelId="{9A4BEBDE-F774-4A73-86FA-1D895A74FD46}" type="presOf" srcId="{626771C4-04E1-45CD-AAFC-23644D02ABB6}" destId="{9849ABB7-928E-43F7-B248-C97EFFD83A70}" srcOrd="0" destOrd="0" presId="urn:microsoft.com/office/officeart/2005/8/layout/vList5"/>
    <dgm:cxn modelId="{29536DFB-B4BF-462D-ADF6-E2D16C02B306}" srcId="{6DCD26C6-F603-4C04-A7C9-009924D8F4BE}" destId="{626771C4-04E1-45CD-AAFC-23644D02ABB6}" srcOrd="0" destOrd="0" parTransId="{08B5A35B-94E9-4C97-9934-5585AB30EF2B}" sibTransId="{808B7080-0271-41FB-8FFF-BB7110AD085A}"/>
    <dgm:cxn modelId="{620FBDFD-D49C-4F1C-85ED-F6B26CC639A3}" type="presParOf" srcId="{A88E515D-4FC8-4C80-AA46-BC455310D61D}" destId="{9D6E16F7-0A90-487A-9265-B8B10A0ADE97}" srcOrd="0" destOrd="0" presId="urn:microsoft.com/office/officeart/2005/8/layout/vList5"/>
    <dgm:cxn modelId="{596B6528-6A8A-4212-947E-ACA7B127A52B}" type="presParOf" srcId="{9D6E16F7-0A90-487A-9265-B8B10A0ADE97}" destId="{A85CA96D-E0C8-47DC-A4B0-1EEBEE857A0B}" srcOrd="0" destOrd="0" presId="urn:microsoft.com/office/officeart/2005/8/layout/vList5"/>
    <dgm:cxn modelId="{6FB67977-EE9E-49C5-87CB-E77F6B940AC9}" type="presParOf" srcId="{9D6E16F7-0A90-487A-9265-B8B10A0ADE97}" destId="{D4D9745F-8F11-4F9C-B3D9-9F2F3084A102}" srcOrd="1" destOrd="0" presId="urn:microsoft.com/office/officeart/2005/8/layout/vList5"/>
    <dgm:cxn modelId="{4112B162-2175-4B56-BA2A-031E19989C61}" type="presParOf" srcId="{A88E515D-4FC8-4C80-AA46-BC455310D61D}" destId="{0739F8DB-2B93-4445-BF28-1D87CDCC4F31}" srcOrd="1" destOrd="0" presId="urn:microsoft.com/office/officeart/2005/8/layout/vList5"/>
    <dgm:cxn modelId="{2E6E1836-3B58-43AC-97CD-B1EEE395163B}" type="presParOf" srcId="{A88E515D-4FC8-4C80-AA46-BC455310D61D}" destId="{15395E0E-8D3D-4D7E-9783-8743CA0414FB}" srcOrd="2" destOrd="0" presId="urn:microsoft.com/office/officeart/2005/8/layout/vList5"/>
    <dgm:cxn modelId="{8EA06B5F-0AE3-43F4-BD8B-62ADA8C96263}" type="presParOf" srcId="{15395E0E-8D3D-4D7E-9783-8743CA0414FB}" destId="{DA4DF386-8E74-493C-A29A-39251713AB01}" srcOrd="0" destOrd="0" presId="urn:microsoft.com/office/officeart/2005/8/layout/vList5"/>
    <dgm:cxn modelId="{A60AC3AA-1451-46A0-AB5B-075F106CE5DF}" type="presParOf" srcId="{15395E0E-8D3D-4D7E-9783-8743CA0414FB}" destId="{9849ABB7-928E-43F7-B248-C97EFFD83A70}" srcOrd="1" destOrd="0" presId="urn:microsoft.com/office/officeart/2005/8/layout/vList5"/>
    <dgm:cxn modelId="{E3F0C0A4-ED9B-401D-BCD7-F362DC35D421}" type="presParOf" srcId="{A88E515D-4FC8-4C80-AA46-BC455310D61D}" destId="{BE20AB6D-3D10-4A46-85CA-AE753BD4FAC0}" srcOrd="3" destOrd="0" presId="urn:microsoft.com/office/officeart/2005/8/layout/vList5"/>
    <dgm:cxn modelId="{410A0659-7655-4E0F-8B0B-9021D7D65F3E}" type="presParOf" srcId="{A88E515D-4FC8-4C80-AA46-BC455310D61D}" destId="{906DB28C-088D-4EB5-BDC3-D70BECF9C85F}" srcOrd="4" destOrd="0" presId="urn:microsoft.com/office/officeart/2005/8/layout/vList5"/>
    <dgm:cxn modelId="{754FE57D-D992-42A2-86A4-73ED4F45447E}" type="presParOf" srcId="{906DB28C-088D-4EB5-BDC3-D70BECF9C85F}" destId="{87A22278-8965-4892-8141-5C9B27538E68}" srcOrd="0" destOrd="0" presId="urn:microsoft.com/office/officeart/2005/8/layout/vList5"/>
    <dgm:cxn modelId="{129EBDB5-692E-4822-94F3-65D33F17DE03}" type="presParOf" srcId="{906DB28C-088D-4EB5-BDC3-D70BECF9C85F}" destId="{2DBC8C5F-5EC8-4A9D-B134-FD1083B04246}" srcOrd="1" destOrd="0" presId="urn:microsoft.com/office/officeart/2005/8/layout/vList5"/>
    <dgm:cxn modelId="{1AFA534C-7B78-42CA-AB04-9813818124F3}" type="presParOf" srcId="{A88E515D-4FC8-4C80-AA46-BC455310D61D}" destId="{499BF8FA-C09E-46B0-8F9A-2F333563FBB7}" srcOrd="5" destOrd="0" presId="urn:microsoft.com/office/officeart/2005/8/layout/vList5"/>
    <dgm:cxn modelId="{A027ED5F-9ECF-49B8-9319-143E022321B4}" type="presParOf" srcId="{A88E515D-4FC8-4C80-AA46-BC455310D61D}" destId="{BF8F569C-6F47-4484-B2B4-39B6B7610B33}" srcOrd="6" destOrd="0" presId="urn:microsoft.com/office/officeart/2005/8/layout/vList5"/>
    <dgm:cxn modelId="{98DB3A99-5783-42D2-9459-9DF972091355}" type="presParOf" srcId="{BF8F569C-6F47-4484-B2B4-39B6B7610B33}" destId="{C5374FAA-D3F5-46D1-A3BA-EB3F4D11D357}" srcOrd="0" destOrd="0" presId="urn:microsoft.com/office/officeart/2005/8/layout/vList5"/>
    <dgm:cxn modelId="{0722634C-DCCF-4584-903E-88B9CC9E414A}" type="presParOf" srcId="{BF8F569C-6F47-4484-B2B4-39B6B7610B33}" destId="{29B284E9-AD20-42EE-9075-C6F764D94B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74BA9-0AD2-4B48-A294-93A8B9243D7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9B1735-98D0-445A-B0D0-351724830076}">
      <dgm:prSet/>
      <dgm:spPr/>
      <dgm:t>
        <a:bodyPr/>
        <a:lstStyle/>
        <a:p>
          <a:r>
            <a:rPr lang="en-IN" b="1"/>
            <a:t>Confusion Matrix</a:t>
          </a:r>
          <a:r>
            <a:rPr lang="en-IN"/>
            <a:t>:</a:t>
          </a:r>
          <a:endParaRPr lang="en-US"/>
        </a:p>
      </dgm:t>
    </dgm:pt>
    <dgm:pt modelId="{20C2BDD8-92E8-4169-A9A7-230AAD1CC3A8}" type="parTrans" cxnId="{A8A140CE-570A-476E-916F-ABEC491563F5}">
      <dgm:prSet/>
      <dgm:spPr/>
      <dgm:t>
        <a:bodyPr/>
        <a:lstStyle/>
        <a:p>
          <a:endParaRPr lang="en-US"/>
        </a:p>
      </dgm:t>
    </dgm:pt>
    <dgm:pt modelId="{5977DD4A-9B94-435B-81F9-43A872708B33}" type="sibTrans" cxnId="{A8A140CE-570A-476E-916F-ABEC491563F5}">
      <dgm:prSet/>
      <dgm:spPr/>
      <dgm:t>
        <a:bodyPr/>
        <a:lstStyle/>
        <a:p>
          <a:endParaRPr lang="en-US"/>
        </a:p>
      </dgm:t>
    </dgm:pt>
    <dgm:pt modelId="{68CC80D0-6696-4B91-8FE9-A1E5897CE1A5}">
      <dgm:prSet/>
      <dgm:spPr/>
      <dgm:t>
        <a:bodyPr/>
        <a:lstStyle/>
        <a:p>
          <a:r>
            <a:rPr lang="en-IN"/>
            <a:t>True Positives, False Positives, True Negatives, False Negatives.</a:t>
          </a:r>
          <a:endParaRPr lang="en-US"/>
        </a:p>
      </dgm:t>
    </dgm:pt>
    <dgm:pt modelId="{B40FB8ED-8148-4774-BC71-B4EE269EC240}" type="parTrans" cxnId="{37D6CCD1-B5BB-4DF5-A676-88470ED64540}">
      <dgm:prSet/>
      <dgm:spPr/>
      <dgm:t>
        <a:bodyPr/>
        <a:lstStyle/>
        <a:p>
          <a:endParaRPr lang="en-US"/>
        </a:p>
      </dgm:t>
    </dgm:pt>
    <dgm:pt modelId="{C1751D44-1AE1-4531-AF70-B0A572BD5235}" type="sibTrans" cxnId="{37D6CCD1-B5BB-4DF5-A676-88470ED64540}">
      <dgm:prSet/>
      <dgm:spPr/>
      <dgm:t>
        <a:bodyPr/>
        <a:lstStyle/>
        <a:p>
          <a:endParaRPr lang="en-US"/>
        </a:p>
      </dgm:t>
    </dgm:pt>
    <dgm:pt modelId="{174B9E74-728E-4AF6-9FD3-084DCBAE92C7}">
      <dgm:prSet/>
      <dgm:spPr/>
      <dgm:t>
        <a:bodyPr/>
        <a:lstStyle/>
        <a:p>
          <a:r>
            <a:rPr lang="en-IN"/>
            <a:t>Metrics Explained:</a:t>
          </a:r>
          <a:endParaRPr lang="en-US"/>
        </a:p>
      </dgm:t>
    </dgm:pt>
    <dgm:pt modelId="{F4707C74-87F2-4435-A671-F6BC7ACB63FE}" type="parTrans" cxnId="{14B6014C-B910-421E-AF4A-AC5508862AED}">
      <dgm:prSet/>
      <dgm:spPr/>
      <dgm:t>
        <a:bodyPr/>
        <a:lstStyle/>
        <a:p>
          <a:endParaRPr lang="en-US"/>
        </a:p>
      </dgm:t>
    </dgm:pt>
    <dgm:pt modelId="{39F0778F-D952-4D66-BD23-BB71864EF705}" type="sibTrans" cxnId="{14B6014C-B910-421E-AF4A-AC5508862AED}">
      <dgm:prSet/>
      <dgm:spPr/>
      <dgm:t>
        <a:bodyPr/>
        <a:lstStyle/>
        <a:p>
          <a:endParaRPr lang="en-US"/>
        </a:p>
      </dgm:t>
    </dgm:pt>
    <dgm:pt modelId="{42194E97-3C6D-4760-BD5C-158B62D06C5B}">
      <dgm:prSet/>
      <dgm:spPr/>
      <dgm:t>
        <a:bodyPr/>
        <a:lstStyle/>
        <a:p>
          <a:r>
            <a:rPr lang="en-IN" b="1"/>
            <a:t>Accuracy</a:t>
          </a:r>
          <a:r>
            <a:rPr lang="en-IN"/>
            <a:t>, </a:t>
          </a:r>
          <a:r>
            <a:rPr lang="en-IN" b="1"/>
            <a:t>Precision</a:t>
          </a:r>
          <a:r>
            <a:rPr lang="en-IN"/>
            <a:t>, </a:t>
          </a:r>
          <a:r>
            <a:rPr lang="en-IN" b="1"/>
            <a:t>Recall</a:t>
          </a:r>
          <a:r>
            <a:rPr lang="en-IN"/>
            <a:t>, </a:t>
          </a:r>
          <a:r>
            <a:rPr lang="en-IN" b="1"/>
            <a:t>F1 Score</a:t>
          </a:r>
          <a:r>
            <a:rPr lang="en-IN"/>
            <a:t>.</a:t>
          </a:r>
          <a:endParaRPr lang="en-US"/>
        </a:p>
      </dgm:t>
    </dgm:pt>
    <dgm:pt modelId="{BE185B32-E695-452B-9344-FA97C4D92016}" type="parTrans" cxnId="{04516BC6-FCD7-48BE-8D09-91FCE8109B18}">
      <dgm:prSet/>
      <dgm:spPr/>
      <dgm:t>
        <a:bodyPr/>
        <a:lstStyle/>
        <a:p>
          <a:endParaRPr lang="en-US"/>
        </a:p>
      </dgm:t>
    </dgm:pt>
    <dgm:pt modelId="{B7FEAE72-C464-40B7-BD12-11C6AC324B2F}" type="sibTrans" cxnId="{04516BC6-FCD7-48BE-8D09-91FCE8109B18}">
      <dgm:prSet/>
      <dgm:spPr/>
      <dgm:t>
        <a:bodyPr/>
        <a:lstStyle/>
        <a:p>
          <a:endParaRPr lang="en-US"/>
        </a:p>
      </dgm:t>
    </dgm:pt>
    <dgm:pt modelId="{D21979A6-4FD7-4B4F-B8CB-72C94E99AF11}">
      <dgm:prSet/>
      <dgm:spPr/>
      <dgm:t>
        <a:bodyPr/>
        <a:lstStyle/>
        <a:p>
          <a:r>
            <a:rPr lang="en-IN"/>
            <a:t>Example results visualization (bar chart of model performance).</a:t>
          </a:r>
          <a:endParaRPr lang="en-US"/>
        </a:p>
      </dgm:t>
    </dgm:pt>
    <dgm:pt modelId="{72666124-BF22-482B-A420-02C37C47A037}" type="parTrans" cxnId="{D72F71A0-09C7-4DA7-8119-C83F0FB193E3}">
      <dgm:prSet/>
      <dgm:spPr/>
      <dgm:t>
        <a:bodyPr/>
        <a:lstStyle/>
        <a:p>
          <a:endParaRPr lang="en-US"/>
        </a:p>
      </dgm:t>
    </dgm:pt>
    <dgm:pt modelId="{452E110E-5443-4539-BDC3-4D8DE71D3327}" type="sibTrans" cxnId="{D72F71A0-09C7-4DA7-8119-C83F0FB193E3}">
      <dgm:prSet/>
      <dgm:spPr/>
      <dgm:t>
        <a:bodyPr/>
        <a:lstStyle/>
        <a:p>
          <a:endParaRPr lang="en-US"/>
        </a:p>
      </dgm:t>
    </dgm:pt>
    <dgm:pt modelId="{EDF218A8-D367-4071-A014-A29454FAA8F8}" type="pres">
      <dgm:prSet presAssocID="{E5074BA9-0AD2-4B48-A294-93A8B9243D7E}" presName="linear" presStyleCnt="0">
        <dgm:presLayoutVars>
          <dgm:dir/>
          <dgm:animLvl val="lvl"/>
          <dgm:resizeHandles val="exact"/>
        </dgm:presLayoutVars>
      </dgm:prSet>
      <dgm:spPr/>
    </dgm:pt>
    <dgm:pt modelId="{0BA8E69C-8670-4B1C-A022-0D519340EF08}" type="pres">
      <dgm:prSet presAssocID="{A59B1735-98D0-445A-B0D0-351724830076}" presName="parentLin" presStyleCnt="0"/>
      <dgm:spPr/>
    </dgm:pt>
    <dgm:pt modelId="{F0FEABEA-CB9D-4D08-B90D-A2E775669283}" type="pres">
      <dgm:prSet presAssocID="{A59B1735-98D0-445A-B0D0-351724830076}" presName="parentLeftMargin" presStyleLbl="node1" presStyleIdx="0" presStyleCnt="3"/>
      <dgm:spPr/>
    </dgm:pt>
    <dgm:pt modelId="{F7778FF9-EC5B-492F-B738-44C44EA54FB8}" type="pres">
      <dgm:prSet presAssocID="{A59B1735-98D0-445A-B0D0-3517248300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0A2A6-98F1-4900-9584-98C6CEA3B878}" type="pres">
      <dgm:prSet presAssocID="{A59B1735-98D0-445A-B0D0-351724830076}" presName="negativeSpace" presStyleCnt="0"/>
      <dgm:spPr/>
    </dgm:pt>
    <dgm:pt modelId="{6BC78AD3-8DBD-484B-B026-EA464AC8CF15}" type="pres">
      <dgm:prSet presAssocID="{A59B1735-98D0-445A-B0D0-351724830076}" presName="childText" presStyleLbl="conFgAcc1" presStyleIdx="0" presStyleCnt="3">
        <dgm:presLayoutVars>
          <dgm:bulletEnabled val="1"/>
        </dgm:presLayoutVars>
      </dgm:prSet>
      <dgm:spPr/>
    </dgm:pt>
    <dgm:pt modelId="{558F3D30-C31B-4119-8C16-3B079DC3D516}" type="pres">
      <dgm:prSet presAssocID="{5977DD4A-9B94-435B-81F9-43A872708B33}" presName="spaceBetweenRectangles" presStyleCnt="0"/>
      <dgm:spPr/>
    </dgm:pt>
    <dgm:pt modelId="{367C1D91-A9FD-436F-923F-B77F3F9A7A30}" type="pres">
      <dgm:prSet presAssocID="{174B9E74-728E-4AF6-9FD3-084DCBAE92C7}" presName="parentLin" presStyleCnt="0"/>
      <dgm:spPr/>
    </dgm:pt>
    <dgm:pt modelId="{B2F25B24-4177-4CBB-A2B8-3CC33E2FCBB4}" type="pres">
      <dgm:prSet presAssocID="{174B9E74-728E-4AF6-9FD3-084DCBAE92C7}" presName="parentLeftMargin" presStyleLbl="node1" presStyleIdx="0" presStyleCnt="3"/>
      <dgm:spPr/>
    </dgm:pt>
    <dgm:pt modelId="{569D1A81-9D56-48EA-86D4-2213CF9CC89E}" type="pres">
      <dgm:prSet presAssocID="{174B9E74-728E-4AF6-9FD3-084DCBAE92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9DC1D2-9B2D-4545-B48B-71A471E6AFEE}" type="pres">
      <dgm:prSet presAssocID="{174B9E74-728E-4AF6-9FD3-084DCBAE92C7}" presName="negativeSpace" presStyleCnt="0"/>
      <dgm:spPr/>
    </dgm:pt>
    <dgm:pt modelId="{E03AF12F-B97C-4765-938E-FF5D5459A990}" type="pres">
      <dgm:prSet presAssocID="{174B9E74-728E-4AF6-9FD3-084DCBAE92C7}" presName="childText" presStyleLbl="conFgAcc1" presStyleIdx="1" presStyleCnt="3">
        <dgm:presLayoutVars>
          <dgm:bulletEnabled val="1"/>
        </dgm:presLayoutVars>
      </dgm:prSet>
      <dgm:spPr/>
    </dgm:pt>
    <dgm:pt modelId="{EA118397-CEC2-40AD-B63C-64C50D50C539}" type="pres">
      <dgm:prSet presAssocID="{39F0778F-D952-4D66-BD23-BB71864EF705}" presName="spaceBetweenRectangles" presStyleCnt="0"/>
      <dgm:spPr/>
    </dgm:pt>
    <dgm:pt modelId="{CC116498-EEA0-4AC8-8C30-EDFF3D4AB173}" type="pres">
      <dgm:prSet presAssocID="{D21979A6-4FD7-4B4F-B8CB-72C94E99AF11}" presName="parentLin" presStyleCnt="0"/>
      <dgm:spPr/>
    </dgm:pt>
    <dgm:pt modelId="{CD514F7A-9DC1-4BF4-BB03-4150BB9D720B}" type="pres">
      <dgm:prSet presAssocID="{D21979A6-4FD7-4B4F-B8CB-72C94E99AF11}" presName="parentLeftMargin" presStyleLbl="node1" presStyleIdx="1" presStyleCnt="3"/>
      <dgm:spPr/>
    </dgm:pt>
    <dgm:pt modelId="{3D49565A-CE63-4591-AD79-BD785C961AC4}" type="pres">
      <dgm:prSet presAssocID="{D21979A6-4FD7-4B4F-B8CB-72C94E99AF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C12D4B-2F76-4791-9665-3019ACF30795}" type="pres">
      <dgm:prSet presAssocID="{D21979A6-4FD7-4B4F-B8CB-72C94E99AF11}" presName="negativeSpace" presStyleCnt="0"/>
      <dgm:spPr/>
    </dgm:pt>
    <dgm:pt modelId="{0E89F6E0-4B4A-4415-B637-0633322B2F3B}" type="pres">
      <dgm:prSet presAssocID="{D21979A6-4FD7-4B4F-B8CB-72C94E99AF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C71E205-D7DB-4BB9-A091-CF6DA5E5FEDE}" type="presOf" srcId="{42194E97-3C6D-4760-BD5C-158B62D06C5B}" destId="{E03AF12F-B97C-4765-938E-FF5D5459A990}" srcOrd="0" destOrd="0" presId="urn:microsoft.com/office/officeart/2005/8/layout/list1"/>
    <dgm:cxn modelId="{52AD0821-5033-4DE3-8FB6-8C7C3610CBB7}" type="presOf" srcId="{A59B1735-98D0-445A-B0D0-351724830076}" destId="{F0FEABEA-CB9D-4D08-B90D-A2E775669283}" srcOrd="0" destOrd="0" presId="urn:microsoft.com/office/officeart/2005/8/layout/list1"/>
    <dgm:cxn modelId="{95DB4B22-5B5A-42B0-AB17-C8AB081B1811}" type="presOf" srcId="{174B9E74-728E-4AF6-9FD3-084DCBAE92C7}" destId="{B2F25B24-4177-4CBB-A2B8-3CC33E2FCBB4}" srcOrd="0" destOrd="0" presId="urn:microsoft.com/office/officeart/2005/8/layout/list1"/>
    <dgm:cxn modelId="{14B6014C-B910-421E-AF4A-AC5508862AED}" srcId="{E5074BA9-0AD2-4B48-A294-93A8B9243D7E}" destId="{174B9E74-728E-4AF6-9FD3-084DCBAE92C7}" srcOrd="1" destOrd="0" parTransId="{F4707C74-87F2-4435-A671-F6BC7ACB63FE}" sibTransId="{39F0778F-D952-4D66-BD23-BB71864EF705}"/>
    <dgm:cxn modelId="{7DDE348B-0380-4E41-A3F3-6763109BDBCB}" type="presOf" srcId="{D21979A6-4FD7-4B4F-B8CB-72C94E99AF11}" destId="{CD514F7A-9DC1-4BF4-BB03-4150BB9D720B}" srcOrd="0" destOrd="0" presId="urn:microsoft.com/office/officeart/2005/8/layout/list1"/>
    <dgm:cxn modelId="{D72F71A0-09C7-4DA7-8119-C83F0FB193E3}" srcId="{E5074BA9-0AD2-4B48-A294-93A8B9243D7E}" destId="{D21979A6-4FD7-4B4F-B8CB-72C94E99AF11}" srcOrd="2" destOrd="0" parTransId="{72666124-BF22-482B-A420-02C37C47A037}" sibTransId="{452E110E-5443-4539-BDC3-4D8DE71D3327}"/>
    <dgm:cxn modelId="{1EFC16AE-804F-4F43-A383-4B0F163AEC6E}" type="presOf" srcId="{174B9E74-728E-4AF6-9FD3-084DCBAE92C7}" destId="{569D1A81-9D56-48EA-86D4-2213CF9CC89E}" srcOrd="1" destOrd="0" presId="urn:microsoft.com/office/officeart/2005/8/layout/list1"/>
    <dgm:cxn modelId="{5A949AB0-206A-45EA-88E5-2FBCCAD6281E}" type="presOf" srcId="{68CC80D0-6696-4B91-8FE9-A1E5897CE1A5}" destId="{6BC78AD3-8DBD-484B-B026-EA464AC8CF15}" srcOrd="0" destOrd="0" presId="urn:microsoft.com/office/officeart/2005/8/layout/list1"/>
    <dgm:cxn modelId="{8A251EB1-6641-450F-A9A0-AA853BC515EA}" type="presOf" srcId="{A59B1735-98D0-445A-B0D0-351724830076}" destId="{F7778FF9-EC5B-492F-B738-44C44EA54FB8}" srcOrd="1" destOrd="0" presId="urn:microsoft.com/office/officeart/2005/8/layout/list1"/>
    <dgm:cxn modelId="{D42AD3B3-DECA-4528-A48B-A45887FBD982}" type="presOf" srcId="{D21979A6-4FD7-4B4F-B8CB-72C94E99AF11}" destId="{3D49565A-CE63-4591-AD79-BD785C961AC4}" srcOrd="1" destOrd="0" presId="urn:microsoft.com/office/officeart/2005/8/layout/list1"/>
    <dgm:cxn modelId="{04516BC6-FCD7-48BE-8D09-91FCE8109B18}" srcId="{174B9E74-728E-4AF6-9FD3-084DCBAE92C7}" destId="{42194E97-3C6D-4760-BD5C-158B62D06C5B}" srcOrd="0" destOrd="0" parTransId="{BE185B32-E695-452B-9344-FA97C4D92016}" sibTransId="{B7FEAE72-C464-40B7-BD12-11C6AC324B2F}"/>
    <dgm:cxn modelId="{A8A140CE-570A-476E-916F-ABEC491563F5}" srcId="{E5074BA9-0AD2-4B48-A294-93A8B9243D7E}" destId="{A59B1735-98D0-445A-B0D0-351724830076}" srcOrd="0" destOrd="0" parTransId="{20C2BDD8-92E8-4169-A9A7-230AAD1CC3A8}" sibTransId="{5977DD4A-9B94-435B-81F9-43A872708B33}"/>
    <dgm:cxn modelId="{EF8397CE-1286-4A66-946E-7F331BDF614A}" type="presOf" srcId="{E5074BA9-0AD2-4B48-A294-93A8B9243D7E}" destId="{EDF218A8-D367-4071-A014-A29454FAA8F8}" srcOrd="0" destOrd="0" presId="urn:microsoft.com/office/officeart/2005/8/layout/list1"/>
    <dgm:cxn modelId="{37D6CCD1-B5BB-4DF5-A676-88470ED64540}" srcId="{A59B1735-98D0-445A-B0D0-351724830076}" destId="{68CC80D0-6696-4B91-8FE9-A1E5897CE1A5}" srcOrd="0" destOrd="0" parTransId="{B40FB8ED-8148-4774-BC71-B4EE269EC240}" sibTransId="{C1751D44-1AE1-4531-AF70-B0A572BD5235}"/>
    <dgm:cxn modelId="{CB930D71-5E24-4A42-8777-3DC6AEDA724F}" type="presParOf" srcId="{EDF218A8-D367-4071-A014-A29454FAA8F8}" destId="{0BA8E69C-8670-4B1C-A022-0D519340EF08}" srcOrd="0" destOrd="0" presId="urn:microsoft.com/office/officeart/2005/8/layout/list1"/>
    <dgm:cxn modelId="{E526262D-A7F1-43DC-AEF0-EBA3F9D174D1}" type="presParOf" srcId="{0BA8E69C-8670-4B1C-A022-0D519340EF08}" destId="{F0FEABEA-CB9D-4D08-B90D-A2E775669283}" srcOrd="0" destOrd="0" presId="urn:microsoft.com/office/officeart/2005/8/layout/list1"/>
    <dgm:cxn modelId="{685835A5-779C-4212-909E-11CDBD7294CA}" type="presParOf" srcId="{0BA8E69C-8670-4B1C-A022-0D519340EF08}" destId="{F7778FF9-EC5B-492F-B738-44C44EA54FB8}" srcOrd="1" destOrd="0" presId="urn:microsoft.com/office/officeart/2005/8/layout/list1"/>
    <dgm:cxn modelId="{86F42AAD-1482-4BF7-8478-21FE44C7A60F}" type="presParOf" srcId="{EDF218A8-D367-4071-A014-A29454FAA8F8}" destId="{9580A2A6-98F1-4900-9584-98C6CEA3B878}" srcOrd="1" destOrd="0" presId="urn:microsoft.com/office/officeart/2005/8/layout/list1"/>
    <dgm:cxn modelId="{2EADE610-5691-4F75-8A49-AB71B6577AAB}" type="presParOf" srcId="{EDF218A8-D367-4071-A014-A29454FAA8F8}" destId="{6BC78AD3-8DBD-484B-B026-EA464AC8CF15}" srcOrd="2" destOrd="0" presId="urn:microsoft.com/office/officeart/2005/8/layout/list1"/>
    <dgm:cxn modelId="{BB6B2343-CCEF-4BCF-878B-1AB8F27DD009}" type="presParOf" srcId="{EDF218A8-D367-4071-A014-A29454FAA8F8}" destId="{558F3D30-C31B-4119-8C16-3B079DC3D516}" srcOrd="3" destOrd="0" presId="urn:microsoft.com/office/officeart/2005/8/layout/list1"/>
    <dgm:cxn modelId="{094250D1-9C1B-48E7-A947-5534FA5CFB68}" type="presParOf" srcId="{EDF218A8-D367-4071-A014-A29454FAA8F8}" destId="{367C1D91-A9FD-436F-923F-B77F3F9A7A30}" srcOrd="4" destOrd="0" presId="urn:microsoft.com/office/officeart/2005/8/layout/list1"/>
    <dgm:cxn modelId="{4F3FB326-4F18-42D4-9392-9AB3FCCD83C0}" type="presParOf" srcId="{367C1D91-A9FD-436F-923F-B77F3F9A7A30}" destId="{B2F25B24-4177-4CBB-A2B8-3CC33E2FCBB4}" srcOrd="0" destOrd="0" presId="urn:microsoft.com/office/officeart/2005/8/layout/list1"/>
    <dgm:cxn modelId="{899C1691-A33C-4972-BDFB-841603FECCEC}" type="presParOf" srcId="{367C1D91-A9FD-436F-923F-B77F3F9A7A30}" destId="{569D1A81-9D56-48EA-86D4-2213CF9CC89E}" srcOrd="1" destOrd="0" presId="urn:microsoft.com/office/officeart/2005/8/layout/list1"/>
    <dgm:cxn modelId="{BD31FF76-0F71-4946-98EF-58E6DD64C72F}" type="presParOf" srcId="{EDF218A8-D367-4071-A014-A29454FAA8F8}" destId="{C69DC1D2-9B2D-4545-B48B-71A471E6AFEE}" srcOrd="5" destOrd="0" presId="urn:microsoft.com/office/officeart/2005/8/layout/list1"/>
    <dgm:cxn modelId="{F3807F4F-6247-4764-9E8F-1E06D6E15FEF}" type="presParOf" srcId="{EDF218A8-D367-4071-A014-A29454FAA8F8}" destId="{E03AF12F-B97C-4765-938E-FF5D5459A990}" srcOrd="6" destOrd="0" presId="urn:microsoft.com/office/officeart/2005/8/layout/list1"/>
    <dgm:cxn modelId="{7868610B-BD90-4738-A381-B0289D0892C9}" type="presParOf" srcId="{EDF218A8-D367-4071-A014-A29454FAA8F8}" destId="{EA118397-CEC2-40AD-B63C-64C50D50C539}" srcOrd="7" destOrd="0" presId="urn:microsoft.com/office/officeart/2005/8/layout/list1"/>
    <dgm:cxn modelId="{F65EC0DC-6058-44B3-988C-2235C0DF1013}" type="presParOf" srcId="{EDF218A8-D367-4071-A014-A29454FAA8F8}" destId="{CC116498-EEA0-4AC8-8C30-EDFF3D4AB173}" srcOrd="8" destOrd="0" presId="urn:microsoft.com/office/officeart/2005/8/layout/list1"/>
    <dgm:cxn modelId="{F2893F91-4C72-4D28-BF68-4862ACFC1C07}" type="presParOf" srcId="{CC116498-EEA0-4AC8-8C30-EDFF3D4AB173}" destId="{CD514F7A-9DC1-4BF4-BB03-4150BB9D720B}" srcOrd="0" destOrd="0" presId="urn:microsoft.com/office/officeart/2005/8/layout/list1"/>
    <dgm:cxn modelId="{05580D34-CAD6-46C9-A8BE-F357573AF321}" type="presParOf" srcId="{CC116498-EEA0-4AC8-8C30-EDFF3D4AB173}" destId="{3D49565A-CE63-4591-AD79-BD785C961AC4}" srcOrd="1" destOrd="0" presId="urn:microsoft.com/office/officeart/2005/8/layout/list1"/>
    <dgm:cxn modelId="{88E53EDF-0017-42DC-9F0E-A8A6092197CE}" type="presParOf" srcId="{EDF218A8-D367-4071-A014-A29454FAA8F8}" destId="{A9C12D4B-2F76-4791-9665-3019ACF30795}" srcOrd="9" destOrd="0" presId="urn:microsoft.com/office/officeart/2005/8/layout/list1"/>
    <dgm:cxn modelId="{225621B4-A8F9-430C-A25C-BD691B5F1EDE}" type="presParOf" srcId="{EDF218A8-D367-4071-A014-A29454FAA8F8}" destId="{0E89F6E0-4B4A-4415-B637-0633322B2F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9A1F11-BD19-4BCF-90E6-7619AD1AE81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FB3E66-9AB3-48B0-B77F-F24F132DE54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Input data</a:t>
          </a:r>
        </a:p>
      </dgm:t>
    </dgm:pt>
    <dgm:pt modelId="{5298ABD9-1923-472E-BB60-B1E919141EF3}" type="parTrans" cxnId="{21861887-F277-4F7A-93F5-EA5374934B9C}">
      <dgm:prSet/>
      <dgm:spPr/>
      <dgm:t>
        <a:bodyPr/>
        <a:lstStyle/>
        <a:p>
          <a:endParaRPr lang="en-US"/>
        </a:p>
      </dgm:t>
    </dgm:pt>
    <dgm:pt modelId="{8C48E36A-FE9D-44F1-80D7-77331D8D9C4C}" type="sibTrans" cxnId="{21861887-F277-4F7A-93F5-EA5374934B9C}">
      <dgm:prSet/>
      <dgm:spPr/>
      <dgm:t>
        <a:bodyPr/>
        <a:lstStyle/>
        <a:p>
          <a:endParaRPr lang="en-US"/>
        </a:p>
      </dgm:t>
    </dgm:pt>
    <dgm:pt modelId="{BC16FB27-BBAC-4B1B-8FE5-A5D85C3EE6B8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structured/tabular data with input features and labels.</a:t>
          </a:r>
        </a:p>
      </dgm:t>
    </dgm:pt>
    <dgm:pt modelId="{0C7DCED1-A34E-40CF-8988-295451567902}" type="parTrans" cxnId="{522C4506-6337-4B85-B95A-30C33F82D933}">
      <dgm:prSet/>
      <dgm:spPr/>
      <dgm:t>
        <a:bodyPr/>
        <a:lstStyle/>
        <a:p>
          <a:endParaRPr lang="en-US"/>
        </a:p>
      </dgm:t>
    </dgm:pt>
    <dgm:pt modelId="{E05667A8-3617-48D5-86C3-B1DFE4B56C1B}" type="sibTrans" cxnId="{522C4506-6337-4B85-B95A-30C33F82D933}">
      <dgm:prSet/>
      <dgm:spPr/>
      <dgm:t>
        <a:bodyPr/>
        <a:lstStyle/>
        <a:p>
          <a:endParaRPr lang="en-US"/>
        </a:p>
      </dgm:t>
    </dgm:pt>
    <dgm:pt modelId="{5A1C1B91-E0FC-4828-A07D-5663A9C811B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</a:p>
      </dgm:t>
    </dgm:pt>
    <dgm:pt modelId="{FD6B3F63-D7C0-45A9-8B41-BA4FF6C42752}" type="parTrans" cxnId="{E80787C8-28CD-4108-8F89-AEB3245F2747}">
      <dgm:prSet/>
      <dgm:spPr/>
      <dgm:t>
        <a:bodyPr/>
        <a:lstStyle/>
        <a:p>
          <a:endParaRPr lang="en-US"/>
        </a:p>
      </dgm:t>
    </dgm:pt>
    <dgm:pt modelId="{087C75E2-1B60-4761-985F-D84F5BA1600E}" type="sibTrans" cxnId="{E80787C8-28CD-4108-8F89-AEB3245F2747}">
      <dgm:prSet/>
      <dgm:spPr/>
      <dgm:t>
        <a:bodyPr/>
        <a:lstStyle/>
        <a:p>
          <a:endParaRPr lang="en-US"/>
        </a:p>
      </dgm:t>
    </dgm:pt>
    <dgm:pt modelId="{0D55E405-3BDF-4CB5-9FD4-342DEDFE6B5D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values. Encode categorical variables (e.g., one-hot encoding for categorical features).</a:t>
          </a:r>
        </a:p>
      </dgm:t>
    </dgm:pt>
    <dgm:pt modelId="{62882E9A-CFC6-4AA3-BA35-BB8F29FFD0CA}" type="parTrans" cxnId="{E70B192E-17DB-4FB7-919A-781EDE0C2650}">
      <dgm:prSet/>
      <dgm:spPr/>
      <dgm:t>
        <a:bodyPr/>
        <a:lstStyle/>
        <a:p>
          <a:endParaRPr lang="en-US"/>
        </a:p>
      </dgm:t>
    </dgm:pt>
    <dgm:pt modelId="{3FF4511D-BD46-4CBD-945E-8C07EB17753D}" type="sibTrans" cxnId="{E70B192E-17DB-4FB7-919A-781EDE0C2650}">
      <dgm:prSet/>
      <dgm:spPr/>
      <dgm:t>
        <a:bodyPr/>
        <a:lstStyle/>
        <a:p>
          <a:endParaRPr lang="en-US"/>
        </a:p>
      </dgm:t>
    </dgm:pt>
    <dgm:pt modelId="{B31F7C20-0F1D-4714-ABDD-5963A31694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Define logistic regression model</a:t>
          </a:r>
        </a:p>
      </dgm:t>
    </dgm:pt>
    <dgm:pt modelId="{8B0CA9A6-B840-41D7-B8E6-AB63A5672726}" type="parTrans" cxnId="{61CE544E-7A87-4EE1-8CD9-0430E91E88C2}">
      <dgm:prSet/>
      <dgm:spPr/>
      <dgm:t>
        <a:bodyPr/>
        <a:lstStyle/>
        <a:p>
          <a:endParaRPr lang="en-US"/>
        </a:p>
      </dgm:t>
    </dgm:pt>
    <dgm:pt modelId="{049FE371-D828-43DD-AF78-D02E4A7F76A0}" type="sibTrans" cxnId="{61CE544E-7A87-4EE1-8CD9-0430E91E88C2}">
      <dgm:prSet/>
      <dgm:spPr/>
      <dgm:t>
        <a:bodyPr/>
        <a:lstStyle/>
        <a:p>
          <a:endParaRPr lang="en-US"/>
        </a:p>
      </dgm:t>
    </dgm:pt>
    <dgm:pt modelId="{21AAD25A-1D94-4060-8A99-3DE02F089F33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logistic regression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model.Logistic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 uses the sigmoid function to predict probabilities: P(Y=1∣X)=11+e−(β0+β1X1+β2X2+...)</a:t>
          </a:r>
        </a:p>
      </dgm:t>
    </dgm:pt>
    <dgm:pt modelId="{5B984CB9-3EC9-4562-BC19-B882D04C5203}" type="parTrans" cxnId="{DCF6E9A1-16DD-4B6B-BBAC-C805A7AC7092}">
      <dgm:prSet/>
      <dgm:spPr/>
      <dgm:t>
        <a:bodyPr/>
        <a:lstStyle/>
        <a:p>
          <a:endParaRPr lang="en-US"/>
        </a:p>
      </dgm:t>
    </dgm:pt>
    <dgm:pt modelId="{B3A4ABDD-4B5F-4903-B8DD-71B245DD1AFD}" type="sibTrans" cxnId="{DCF6E9A1-16DD-4B6B-BBAC-C805A7AC7092}">
      <dgm:prSet/>
      <dgm:spPr/>
      <dgm:t>
        <a:bodyPr/>
        <a:lstStyle/>
        <a:p>
          <a:endParaRPr lang="en-US"/>
        </a:p>
      </dgm:t>
    </dgm:pt>
    <dgm:pt modelId="{8CB3C816-256A-4B5B-8C1E-192A87EE4F1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Fit(Train model)</a:t>
          </a:r>
        </a:p>
      </dgm:t>
    </dgm:pt>
    <dgm:pt modelId="{A8A5D929-3D0C-42B8-B129-0EA22595276C}" type="parTrans" cxnId="{99E2E70A-90DC-48D2-B3EC-9BE9ECE9D86D}">
      <dgm:prSet/>
      <dgm:spPr/>
      <dgm:t>
        <a:bodyPr/>
        <a:lstStyle/>
        <a:p>
          <a:endParaRPr lang="en-US"/>
        </a:p>
      </dgm:t>
    </dgm:pt>
    <dgm:pt modelId="{75D59CCA-0BC2-4741-A97B-7A9718490373}" type="sibTrans" cxnId="{99E2E70A-90DC-48D2-B3EC-9BE9ECE9D86D}">
      <dgm:prSet/>
      <dgm:spPr/>
      <dgm:t>
        <a:bodyPr/>
        <a:lstStyle/>
        <a:p>
          <a:endParaRPr lang="en-US"/>
        </a:p>
      </dgm:t>
    </dgm:pt>
    <dgm:pt modelId="{2F666890-2688-461D-ADBF-17C3B2521F3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Fit the logistic regression model to the training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data.Optimize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coefficients (β\betaβ) using methods like Gradient Descent or Maximum Likelihood Estimation</a:t>
          </a:r>
          <a:r>
            <a:rPr lang="en-US" sz="1600" dirty="0"/>
            <a:t>.</a:t>
          </a:r>
        </a:p>
      </dgm:t>
    </dgm:pt>
    <dgm:pt modelId="{0E989302-62E5-47F2-BBF5-D2AF855BCFD8}" type="parTrans" cxnId="{4B50C2E6-935D-4D2C-9118-DFAC86D6CA8D}">
      <dgm:prSet/>
      <dgm:spPr/>
      <dgm:t>
        <a:bodyPr/>
        <a:lstStyle/>
        <a:p>
          <a:endParaRPr lang="en-US"/>
        </a:p>
      </dgm:t>
    </dgm:pt>
    <dgm:pt modelId="{3C9933C4-A311-44CD-997D-221D7B41BC51}" type="sibTrans" cxnId="{4B50C2E6-935D-4D2C-9118-DFAC86D6CA8D}">
      <dgm:prSet/>
      <dgm:spPr/>
      <dgm:t>
        <a:bodyPr/>
        <a:lstStyle/>
        <a:p>
          <a:endParaRPr lang="en-US"/>
        </a:p>
      </dgm:t>
    </dgm:pt>
    <dgm:pt modelId="{99C1FC2E-B9A6-4147-A5FE-E779918084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Evaluate model</a:t>
          </a:r>
        </a:p>
      </dgm:t>
    </dgm:pt>
    <dgm:pt modelId="{D43FD415-C04D-4763-A1D3-4EEFE62392FE}" type="parTrans" cxnId="{1CE4BC96-2723-4347-9695-1C212A621907}">
      <dgm:prSet/>
      <dgm:spPr/>
      <dgm:t>
        <a:bodyPr/>
        <a:lstStyle/>
        <a:p>
          <a:endParaRPr lang="en-US"/>
        </a:p>
      </dgm:t>
    </dgm:pt>
    <dgm:pt modelId="{082931F9-B5F0-428D-A1EC-06661C58BA7D}" type="sibTrans" cxnId="{1CE4BC96-2723-4347-9695-1C212A621907}">
      <dgm:prSet/>
      <dgm:spPr/>
      <dgm:t>
        <a:bodyPr/>
        <a:lstStyle/>
        <a:p>
          <a:endParaRPr lang="en-US"/>
        </a:p>
      </dgm:t>
    </dgm:pt>
    <dgm:pt modelId="{395D049C-3498-4AB9-9710-85E5CC869D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model  for prediction</a:t>
          </a:r>
        </a:p>
      </dgm:t>
    </dgm:pt>
    <dgm:pt modelId="{A856CD68-13AB-472D-9489-FED5F3655265}" type="parTrans" cxnId="{4E0AC16C-D321-4981-925F-52A70B1C2A89}">
      <dgm:prSet/>
      <dgm:spPr/>
      <dgm:t>
        <a:bodyPr/>
        <a:lstStyle/>
        <a:p>
          <a:endParaRPr lang="en-US"/>
        </a:p>
      </dgm:t>
    </dgm:pt>
    <dgm:pt modelId="{4DA77DC5-0DA6-4C60-A8EA-7482C57C462D}" type="sibTrans" cxnId="{4E0AC16C-D321-4981-925F-52A70B1C2A89}">
      <dgm:prSet/>
      <dgm:spPr/>
      <dgm:t>
        <a:bodyPr/>
        <a:lstStyle/>
        <a:p>
          <a:endParaRPr lang="en-US"/>
        </a:p>
      </dgm:t>
    </dgm:pt>
    <dgm:pt modelId="{5AFB0226-CC4D-4ACE-A10B-7AF44A5A89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the trained model to predict outcomes for new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data.Compute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the probability of the target label.</a:t>
          </a:r>
        </a:p>
      </dgm:t>
    </dgm:pt>
    <dgm:pt modelId="{A943C11B-E7FB-4710-BEF8-BF846587152A}" type="parTrans" cxnId="{EF65D014-A1B8-41F9-8F2C-35303F254DB3}">
      <dgm:prSet/>
      <dgm:spPr/>
      <dgm:t>
        <a:bodyPr/>
        <a:lstStyle/>
        <a:p>
          <a:endParaRPr lang="en-US"/>
        </a:p>
      </dgm:t>
    </dgm:pt>
    <dgm:pt modelId="{641FE8AE-E3A3-42C7-9A34-E4582B4D3A52}" type="sibTrans" cxnId="{EF65D014-A1B8-41F9-8F2C-35303F254DB3}">
      <dgm:prSet/>
      <dgm:spPr/>
      <dgm:t>
        <a:bodyPr/>
        <a:lstStyle/>
        <a:p>
          <a:endParaRPr lang="en-US"/>
        </a:p>
      </dgm:t>
    </dgm:pt>
    <dgm:pt modelId="{A630F580-C88A-4E99-AC95-D808038052DC}">
      <dgm:prSet custT="1"/>
      <dgm:spPr/>
      <dgm:t>
        <a:bodyPr/>
        <a:lstStyle/>
        <a:p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E09E79-D6DD-434F-B7C8-76C3FA80AEE8}" type="sibTrans" cxnId="{76747A79-C232-4B1C-8398-084D980D855A}">
      <dgm:prSet/>
      <dgm:spPr/>
      <dgm:t>
        <a:bodyPr/>
        <a:lstStyle/>
        <a:p>
          <a:endParaRPr lang="en-US"/>
        </a:p>
      </dgm:t>
    </dgm:pt>
    <dgm:pt modelId="{8A610C15-A6A1-4C31-B243-7C464BD39731}" type="parTrans" cxnId="{76747A79-C232-4B1C-8398-084D980D855A}">
      <dgm:prSet/>
      <dgm:spPr/>
      <dgm:t>
        <a:bodyPr/>
        <a:lstStyle/>
        <a:p>
          <a:endParaRPr lang="en-US"/>
        </a:p>
      </dgm:t>
    </dgm:pt>
    <dgm:pt modelId="{4B7D7050-C8C3-4E70-975F-40D019064D3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Confusion Matrix.</a:t>
          </a:r>
        </a:p>
      </dgm:t>
    </dgm:pt>
    <dgm:pt modelId="{943CE853-560A-4A3B-85E0-BFDE035D06EA}" type="sibTrans" cxnId="{EABB0DCC-00EF-4303-A36F-0AEBE629C813}">
      <dgm:prSet/>
      <dgm:spPr/>
      <dgm:t>
        <a:bodyPr/>
        <a:lstStyle/>
        <a:p>
          <a:endParaRPr lang="en-US"/>
        </a:p>
      </dgm:t>
    </dgm:pt>
    <dgm:pt modelId="{0ECD331B-B4F1-4A6B-A370-80FDEC99B944}" type="parTrans" cxnId="{EABB0DCC-00EF-4303-A36F-0AEBE629C813}">
      <dgm:prSet/>
      <dgm:spPr/>
      <dgm:t>
        <a:bodyPr/>
        <a:lstStyle/>
        <a:p>
          <a:endParaRPr lang="en-US"/>
        </a:p>
      </dgm:t>
    </dgm:pt>
    <dgm:pt modelId="{7BCE2170-52D7-40B2-BD00-0DA755012F44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</a:p>
      </dgm:t>
    </dgm:pt>
    <dgm:pt modelId="{FC95C6F8-9882-4F54-9512-7C6464494F5D}" type="sibTrans" cxnId="{544CAE0C-E956-4DCE-8E88-3EC608EF1BDF}">
      <dgm:prSet/>
      <dgm:spPr/>
      <dgm:t>
        <a:bodyPr/>
        <a:lstStyle/>
        <a:p>
          <a:endParaRPr lang="en-US"/>
        </a:p>
      </dgm:t>
    </dgm:pt>
    <dgm:pt modelId="{F1132AF7-AEE7-4919-9CED-8E1C1504755E}" type="parTrans" cxnId="{544CAE0C-E956-4DCE-8E88-3EC608EF1BDF}">
      <dgm:prSet/>
      <dgm:spPr/>
      <dgm:t>
        <a:bodyPr/>
        <a:lstStyle/>
        <a:p>
          <a:endParaRPr lang="en-US"/>
        </a:p>
      </dgm:t>
    </dgm:pt>
    <dgm:pt modelId="{34F53D07-8A53-4303-8677-027FE1680C77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Precision, Recall, F1-Score.</a:t>
          </a:r>
        </a:p>
      </dgm:t>
    </dgm:pt>
    <dgm:pt modelId="{D44CA8BF-F074-49A6-8B70-1ACC7E014A85}" type="sibTrans" cxnId="{23ABEDBE-A38D-4CA1-AEC9-35CB713FD142}">
      <dgm:prSet/>
      <dgm:spPr/>
      <dgm:t>
        <a:bodyPr/>
        <a:lstStyle/>
        <a:p>
          <a:endParaRPr lang="en-US"/>
        </a:p>
      </dgm:t>
    </dgm:pt>
    <dgm:pt modelId="{CB751ABF-5A1E-4A8E-B960-04A75DAA875A}" type="parTrans" cxnId="{23ABEDBE-A38D-4CA1-AEC9-35CB713FD142}">
      <dgm:prSet/>
      <dgm:spPr/>
      <dgm:t>
        <a:bodyPr/>
        <a:lstStyle/>
        <a:p>
          <a:endParaRPr lang="en-US"/>
        </a:p>
      </dgm:t>
    </dgm:pt>
    <dgm:pt modelId="{DC72609F-1143-4D5B-86B4-9789A9E214E7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ROC-AUC Curve: Measures the model's ability to separate classes.</a:t>
          </a:r>
        </a:p>
      </dgm:t>
    </dgm:pt>
    <dgm:pt modelId="{F45A6148-8310-402B-859D-F86ECB4C1D0E}" type="sibTrans" cxnId="{1721E014-8CEA-43B5-A2EC-2CD1FAED08E5}">
      <dgm:prSet/>
      <dgm:spPr/>
      <dgm:t>
        <a:bodyPr/>
        <a:lstStyle/>
        <a:p>
          <a:endParaRPr lang="en-US"/>
        </a:p>
      </dgm:t>
    </dgm:pt>
    <dgm:pt modelId="{43E89979-DC85-4327-B6A2-6560011709BA}" type="parTrans" cxnId="{1721E014-8CEA-43B5-A2EC-2CD1FAED08E5}">
      <dgm:prSet/>
      <dgm:spPr/>
      <dgm:t>
        <a:bodyPr/>
        <a:lstStyle/>
        <a:p>
          <a:endParaRPr lang="en-US"/>
        </a:p>
      </dgm:t>
    </dgm:pt>
    <dgm:pt modelId="{0CEF3097-DF25-46F0-88A1-A9CEB2C67193}" type="pres">
      <dgm:prSet presAssocID="{AC9A1F11-BD19-4BCF-90E6-7619AD1AE818}" presName="Name0" presStyleCnt="0">
        <dgm:presLayoutVars>
          <dgm:dir/>
          <dgm:animLvl val="lvl"/>
          <dgm:resizeHandles val="exact"/>
        </dgm:presLayoutVars>
      </dgm:prSet>
      <dgm:spPr/>
    </dgm:pt>
    <dgm:pt modelId="{A9D6833C-55EE-433E-882F-E8B2C20AFF1E}" type="pres">
      <dgm:prSet presAssocID="{81FB3E66-9AB3-48B0-B77F-F24F132DE547}" presName="linNode" presStyleCnt="0"/>
      <dgm:spPr/>
    </dgm:pt>
    <dgm:pt modelId="{DCF11FF5-D57F-4144-B16A-657BA50C3142}" type="pres">
      <dgm:prSet presAssocID="{81FB3E66-9AB3-48B0-B77F-F24F132DE54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50509AC-61AF-47EB-B14F-8EB345CD044E}" type="pres">
      <dgm:prSet presAssocID="{81FB3E66-9AB3-48B0-B77F-F24F132DE547}" presName="descendantText" presStyleLbl="alignAccFollowNode1" presStyleIdx="0" presStyleCnt="6">
        <dgm:presLayoutVars>
          <dgm:bulletEnabled val="1"/>
        </dgm:presLayoutVars>
      </dgm:prSet>
      <dgm:spPr/>
    </dgm:pt>
    <dgm:pt modelId="{DFDAE8AB-4DC8-49F4-A226-8608E2CDF920}" type="pres">
      <dgm:prSet presAssocID="{8C48E36A-FE9D-44F1-80D7-77331D8D9C4C}" presName="sp" presStyleCnt="0"/>
      <dgm:spPr/>
    </dgm:pt>
    <dgm:pt modelId="{F76D0F8F-448A-456D-ADAF-6F2874A4593B}" type="pres">
      <dgm:prSet presAssocID="{5A1C1B91-E0FC-4828-A07D-5663A9C811BC}" presName="linNode" presStyleCnt="0"/>
      <dgm:spPr/>
    </dgm:pt>
    <dgm:pt modelId="{D9349F3F-2DD9-4C85-80DB-105F3C785380}" type="pres">
      <dgm:prSet presAssocID="{5A1C1B91-E0FC-4828-A07D-5663A9C811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42D8EB4-56C4-4795-9E74-AE5569642352}" type="pres">
      <dgm:prSet presAssocID="{5A1C1B91-E0FC-4828-A07D-5663A9C811BC}" presName="descendantText" presStyleLbl="alignAccFollowNode1" presStyleIdx="1" presStyleCnt="6">
        <dgm:presLayoutVars>
          <dgm:bulletEnabled val="1"/>
        </dgm:presLayoutVars>
      </dgm:prSet>
      <dgm:spPr/>
    </dgm:pt>
    <dgm:pt modelId="{D6EBA654-F5EA-45D2-ABAD-E7E5F3481ADD}" type="pres">
      <dgm:prSet presAssocID="{087C75E2-1B60-4761-985F-D84F5BA1600E}" presName="sp" presStyleCnt="0"/>
      <dgm:spPr/>
    </dgm:pt>
    <dgm:pt modelId="{D6FC9654-07C0-424A-81BF-43EA1282A143}" type="pres">
      <dgm:prSet presAssocID="{B31F7C20-0F1D-4714-ABDD-5963A316943C}" presName="linNode" presStyleCnt="0"/>
      <dgm:spPr/>
    </dgm:pt>
    <dgm:pt modelId="{258C3CCF-9D67-41B9-9C88-17963124A26B}" type="pres">
      <dgm:prSet presAssocID="{B31F7C20-0F1D-4714-ABDD-5963A316943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B2A5848-4EE2-41AD-89ED-1B8C63E55CBE}" type="pres">
      <dgm:prSet presAssocID="{B31F7C20-0F1D-4714-ABDD-5963A316943C}" presName="descendantText" presStyleLbl="alignAccFollowNode1" presStyleIdx="2" presStyleCnt="6">
        <dgm:presLayoutVars>
          <dgm:bulletEnabled val="1"/>
        </dgm:presLayoutVars>
      </dgm:prSet>
      <dgm:spPr/>
    </dgm:pt>
    <dgm:pt modelId="{C2A5F382-2E56-4CA4-8D49-85742952F7C1}" type="pres">
      <dgm:prSet presAssocID="{049FE371-D828-43DD-AF78-D02E4A7F76A0}" presName="sp" presStyleCnt="0"/>
      <dgm:spPr/>
    </dgm:pt>
    <dgm:pt modelId="{5B84B2FE-22A1-4EBF-ABD8-F21C18D4E213}" type="pres">
      <dgm:prSet presAssocID="{8CB3C816-256A-4B5B-8C1E-192A87EE4F12}" presName="linNode" presStyleCnt="0"/>
      <dgm:spPr/>
    </dgm:pt>
    <dgm:pt modelId="{B5E337DF-6A87-40D3-AF75-8934F755E70B}" type="pres">
      <dgm:prSet presAssocID="{8CB3C816-256A-4B5B-8C1E-192A87EE4F1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3BEB20E-976A-47BE-A8D6-0843100FA077}" type="pres">
      <dgm:prSet presAssocID="{8CB3C816-256A-4B5B-8C1E-192A87EE4F12}" presName="descendantText" presStyleLbl="alignAccFollowNode1" presStyleIdx="3" presStyleCnt="6" custScaleY="140480">
        <dgm:presLayoutVars>
          <dgm:bulletEnabled val="1"/>
        </dgm:presLayoutVars>
      </dgm:prSet>
      <dgm:spPr/>
    </dgm:pt>
    <dgm:pt modelId="{D382696F-C154-4F7E-AA54-47628A3C4955}" type="pres">
      <dgm:prSet presAssocID="{75D59CCA-0BC2-4741-A97B-7A9718490373}" presName="sp" presStyleCnt="0"/>
      <dgm:spPr/>
    </dgm:pt>
    <dgm:pt modelId="{09269CA7-B417-4885-86FF-176979D1B2C7}" type="pres">
      <dgm:prSet presAssocID="{99C1FC2E-B9A6-4147-A5FE-E77991808477}" presName="linNode" presStyleCnt="0"/>
      <dgm:spPr/>
    </dgm:pt>
    <dgm:pt modelId="{DF9BE636-0FCB-43CC-83A5-2DC860BAC485}" type="pres">
      <dgm:prSet presAssocID="{99C1FC2E-B9A6-4147-A5FE-E7799180847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80034A4-0BBE-40D6-BD4F-983B656AA93B}" type="pres">
      <dgm:prSet presAssocID="{99C1FC2E-B9A6-4147-A5FE-E77991808477}" presName="descendantText" presStyleLbl="alignAccFollowNode1" presStyleIdx="4" presStyleCnt="6" custScaleX="97403" custScaleY="201106">
        <dgm:presLayoutVars>
          <dgm:bulletEnabled val="1"/>
        </dgm:presLayoutVars>
      </dgm:prSet>
      <dgm:spPr/>
    </dgm:pt>
    <dgm:pt modelId="{C8994322-4AF7-433F-A0D3-7F9CF4BEA580}" type="pres">
      <dgm:prSet presAssocID="{082931F9-B5F0-428D-A1EC-06661C58BA7D}" presName="sp" presStyleCnt="0"/>
      <dgm:spPr/>
    </dgm:pt>
    <dgm:pt modelId="{8EDBE174-28D4-4076-81EC-E74EDACBDEEF}" type="pres">
      <dgm:prSet presAssocID="{395D049C-3498-4AB9-9710-85E5CC869DCC}" presName="linNode" presStyleCnt="0"/>
      <dgm:spPr/>
    </dgm:pt>
    <dgm:pt modelId="{4D1BCA16-5662-460A-B766-D4DE40F6AF4A}" type="pres">
      <dgm:prSet presAssocID="{395D049C-3498-4AB9-9710-85E5CC869DCC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246D88-17F7-43DB-A0FA-96B76340A695}" type="pres">
      <dgm:prSet presAssocID="{395D049C-3498-4AB9-9710-85E5CC869DCC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9884100-152A-4657-B63E-E7408969D725}" type="presOf" srcId="{8CB3C816-256A-4B5B-8C1E-192A87EE4F12}" destId="{B5E337DF-6A87-40D3-AF75-8934F755E70B}" srcOrd="0" destOrd="0" presId="urn:microsoft.com/office/officeart/2005/8/layout/vList5"/>
    <dgm:cxn modelId="{522C4506-6337-4B85-B95A-30C33F82D933}" srcId="{81FB3E66-9AB3-48B0-B77F-F24F132DE547}" destId="{BC16FB27-BBAC-4B1B-8FE5-A5D85C3EE6B8}" srcOrd="0" destOrd="0" parTransId="{0C7DCED1-A34E-40CF-8988-295451567902}" sibTransId="{E05667A8-3617-48D5-86C3-B1DFE4B56C1B}"/>
    <dgm:cxn modelId="{99E2E70A-90DC-48D2-B3EC-9BE9ECE9D86D}" srcId="{AC9A1F11-BD19-4BCF-90E6-7619AD1AE818}" destId="{8CB3C816-256A-4B5B-8C1E-192A87EE4F12}" srcOrd="3" destOrd="0" parTransId="{A8A5D929-3D0C-42B8-B129-0EA22595276C}" sibTransId="{75D59CCA-0BC2-4741-A97B-7A9718490373}"/>
    <dgm:cxn modelId="{544CAE0C-E956-4DCE-8E88-3EC608EF1BDF}" srcId="{A630F580-C88A-4E99-AC95-D808038052DC}" destId="{7BCE2170-52D7-40B2-BD00-0DA755012F44}" srcOrd="1" destOrd="0" parTransId="{F1132AF7-AEE7-4919-9CED-8E1C1504755E}" sibTransId="{FC95C6F8-9882-4F54-9512-7C6464494F5D}"/>
    <dgm:cxn modelId="{D17DC70E-5D85-4A5A-A7D5-E4FD8FDBE1B2}" type="presOf" srcId="{4B7D7050-C8C3-4E70-975F-40D019064D3E}" destId="{880034A4-0BBE-40D6-BD4F-983B656AA93B}" srcOrd="0" destOrd="1" presId="urn:microsoft.com/office/officeart/2005/8/layout/vList5"/>
    <dgm:cxn modelId="{EF65D014-A1B8-41F9-8F2C-35303F254DB3}" srcId="{395D049C-3498-4AB9-9710-85E5CC869DCC}" destId="{5AFB0226-CC4D-4ACE-A10B-7AF44A5A89FB}" srcOrd="0" destOrd="0" parTransId="{A943C11B-E7FB-4710-BEF8-BF846587152A}" sibTransId="{641FE8AE-E3A3-42C7-9A34-E4582B4D3A52}"/>
    <dgm:cxn modelId="{1721E014-8CEA-43B5-A2EC-2CD1FAED08E5}" srcId="{A630F580-C88A-4E99-AC95-D808038052DC}" destId="{DC72609F-1143-4D5B-86B4-9789A9E214E7}" srcOrd="3" destOrd="0" parTransId="{43E89979-DC85-4327-B6A2-6560011709BA}" sibTransId="{F45A6148-8310-402B-859D-F86ECB4C1D0E}"/>
    <dgm:cxn modelId="{3B33E426-A505-4A20-A6C1-23D83531C2E4}" type="presOf" srcId="{A630F580-C88A-4E99-AC95-D808038052DC}" destId="{880034A4-0BBE-40D6-BD4F-983B656AA93B}" srcOrd="0" destOrd="0" presId="urn:microsoft.com/office/officeart/2005/8/layout/vList5"/>
    <dgm:cxn modelId="{E70B192E-17DB-4FB7-919A-781EDE0C2650}" srcId="{5A1C1B91-E0FC-4828-A07D-5663A9C811BC}" destId="{0D55E405-3BDF-4CB5-9FD4-342DEDFE6B5D}" srcOrd="0" destOrd="0" parTransId="{62882E9A-CFC6-4AA3-BA35-BB8F29FFD0CA}" sibTransId="{3FF4511D-BD46-4CBD-945E-8C07EB17753D}"/>
    <dgm:cxn modelId="{6A57CB69-41FC-4212-A7A6-44BFD3CB44D3}" type="presOf" srcId="{81FB3E66-9AB3-48B0-B77F-F24F132DE547}" destId="{DCF11FF5-D57F-4144-B16A-657BA50C3142}" srcOrd="0" destOrd="0" presId="urn:microsoft.com/office/officeart/2005/8/layout/vList5"/>
    <dgm:cxn modelId="{4E0AC16C-D321-4981-925F-52A70B1C2A89}" srcId="{AC9A1F11-BD19-4BCF-90E6-7619AD1AE818}" destId="{395D049C-3498-4AB9-9710-85E5CC869DCC}" srcOrd="5" destOrd="0" parTransId="{A856CD68-13AB-472D-9489-FED5F3655265}" sibTransId="{4DA77DC5-0DA6-4C60-A8EA-7482C57C462D}"/>
    <dgm:cxn modelId="{61CE544E-7A87-4EE1-8CD9-0430E91E88C2}" srcId="{AC9A1F11-BD19-4BCF-90E6-7619AD1AE818}" destId="{B31F7C20-0F1D-4714-ABDD-5963A316943C}" srcOrd="2" destOrd="0" parTransId="{8B0CA9A6-B840-41D7-B8E6-AB63A5672726}" sibTransId="{049FE371-D828-43DD-AF78-D02E4A7F76A0}"/>
    <dgm:cxn modelId="{F8F3C34E-177D-4A31-B9B2-81F07DC8D96D}" type="presOf" srcId="{DC72609F-1143-4D5B-86B4-9789A9E214E7}" destId="{880034A4-0BBE-40D6-BD4F-983B656AA93B}" srcOrd="0" destOrd="4" presId="urn:microsoft.com/office/officeart/2005/8/layout/vList5"/>
    <dgm:cxn modelId="{533D9B54-6068-4D2D-B179-F2EC92578295}" type="presOf" srcId="{21AAD25A-1D94-4060-8A99-3DE02F089F33}" destId="{7B2A5848-4EE2-41AD-89ED-1B8C63E55CBE}" srcOrd="0" destOrd="0" presId="urn:microsoft.com/office/officeart/2005/8/layout/vList5"/>
    <dgm:cxn modelId="{70E31C59-3C14-4F36-AF0B-8CA861F548AD}" type="presOf" srcId="{99C1FC2E-B9A6-4147-A5FE-E77991808477}" destId="{DF9BE636-0FCB-43CC-83A5-2DC860BAC485}" srcOrd="0" destOrd="0" presId="urn:microsoft.com/office/officeart/2005/8/layout/vList5"/>
    <dgm:cxn modelId="{76747A79-C232-4B1C-8398-084D980D855A}" srcId="{99C1FC2E-B9A6-4147-A5FE-E77991808477}" destId="{A630F580-C88A-4E99-AC95-D808038052DC}" srcOrd="0" destOrd="0" parTransId="{8A610C15-A6A1-4C31-B243-7C464BD39731}" sibTransId="{86E09E79-D6DD-434F-B7C8-76C3FA80AEE8}"/>
    <dgm:cxn modelId="{202B657A-4DFE-4511-9BF6-6CCAA73A4B74}" type="presOf" srcId="{BC16FB27-BBAC-4B1B-8FE5-A5D85C3EE6B8}" destId="{950509AC-61AF-47EB-B14F-8EB345CD044E}" srcOrd="0" destOrd="0" presId="urn:microsoft.com/office/officeart/2005/8/layout/vList5"/>
    <dgm:cxn modelId="{21861887-F277-4F7A-93F5-EA5374934B9C}" srcId="{AC9A1F11-BD19-4BCF-90E6-7619AD1AE818}" destId="{81FB3E66-9AB3-48B0-B77F-F24F132DE547}" srcOrd="0" destOrd="0" parTransId="{5298ABD9-1923-472E-BB60-B1E919141EF3}" sibTransId="{8C48E36A-FE9D-44F1-80D7-77331D8D9C4C}"/>
    <dgm:cxn modelId="{999A938E-02DD-4D4A-B79F-64133D1BDA0D}" type="presOf" srcId="{34F53D07-8A53-4303-8677-027FE1680C77}" destId="{880034A4-0BBE-40D6-BD4F-983B656AA93B}" srcOrd="0" destOrd="3" presId="urn:microsoft.com/office/officeart/2005/8/layout/vList5"/>
    <dgm:cxn modelId="{BA4DAA96-18A5-4A91-A9B6-3338A09E174F}" type="presOf" srcId="{7BCE2170-52D7-40B2-BD00-0DA755012F44}" destId="{880034A4-0BBE-40D6-BD4F-983B656AA93B}" srcOrd="0" destOrd="2" presId="urn:microsoft.com/office/officeart/2005/8/layout/vList5"/>
    <dgm:cxn modelId="{1CE4BC96-2723-4347-9695-1C212A621907}" srcId="{AC9A1F11-BD19-4BCF-90E6-7619AD1AE818}" destId="{99C1FC2E-B9A6-4147-A5FE-E77991808477}" srcOrd="4" destOrd="0" parTransId="{D43FD415-C04D-4763-A1D3-4EEFE62392FE}" sibTransId="{082931F9-B5F0-428D-A1EC-06661C58BA7D}"/>
    <dgm:cxn modelId="{DCF6E9A1-16DD-4B6B-BBAC-C805A7AC7092}" srcId="{B31F7C20-0F1D-4714-ABDD-5963A316943C}" destId="{21AAD25A-1D94-4060-8A99-3DE02F089F33}" srcOrd="0" destOrd="0" parTransId="{5B984CB9-3EC9-4562-BC19-B882D04C5203}" sibTransId="{B3A4ABDD-4B5F-4903-B8DD-71B245DD1AFD}"/>
    <dgm:cxn modelId="{47444BA2-FFD8-4BA4-BC13-4DC579FA1770}" type="presOf" srcId="{2F666890-2688-461D-ADBF-17C3B2521F3C}" destId="{C3BEB20E-976A-47BE-A8D6-0843100FA077}" srcOrd="0" destOrd="0" presId="urn:microsoft.com/office/officeart/2005/8/layout/vList5"/>
    <dgm:cxn modelId="{8EF0D8B2-491A-42D9-B31F-BF3A51F27F3B}" type="presOf" srcId="{5AFB0226-CC4D-4ACE-A10B-7AF44A5A89FB}" destId="{DE246D88-17F7-43DB-A0FA-96B76340A695}" srcOrd="0" destOrd="0" presId="urn:microsoft.com/office/officeart/2005/8/layout/vList5"/>
    <dgm:cxn modelId="{AF74A3BC-5964-4D9E-B8C6-5B47F576F942}" type="presOf" srcId="{5A1C1B91-E0FC-4828-A07D-5663A9C811BC}" destId="{D9349F3F-2DD9-4C85-80DB-105F3C785380}" srcOrd="0" destOrd="0" presId="urn:microsoft.com/office/officeart/2005/8/layout/vList5"/>
    <dgm:cxn modelId="{172C1FBD-B9D1-4297-AD77-A94BEB97C40F}" type="presOf" srcId="{AC9A1F11-BD19-4BCF-90E6-7619AD1AE818}" destId="{0CEF3097-DF25-46F0-88A1-A9CEB2C67193}" srcOrd="0" destOrd="0" presId="urn:microsoft.com/office/officeart/2005/8/layout/vList5"/>
    <dgm:cxn modelId="{23ABEDBE-A38D-4CA1-AEC9-35CB713FD142}" srcId="{A630F580-C88A-4E99-AC95-D808038052DC}" destId="{34F53D07-8A53-4303-8677-027FE1680C77}" srcOrd="2" destOrd="0" parTransId="{CB751ABF-5A1E-4A8E-B960-04A75DAA875A}" sibTransId="{D44CA8BF-F074-49A6-8B70-1ACC7E014A85}"/>
    <dgm:cxn modelId="{E80787C8-28CD-4108-8F89-AEB3245F2747}" srcId="{AC9A1F11-BD19-4BCF-90E6-7619AD1AE818}" destId="{5A1C1B91-E0FC-4828-A07D-5663A9C811BC}" srcOrd="1" destOrd="0" parTransId="{FD6B3F63-D7C0-45A9-8B41-BA4FF6C42752}" sibTransId="{087C75E2-1B60-4761-985F-D84F5BA1600E}"/>
    <dgm:cxn modelId="{EABB0DCC-00EF-4303-A36F-0AEBE629C813}" srcId="{A630F580-C88A-4E99-AC95-D808038052DC}" destId="{4B7D7050-C8C3-4E70-975F-40D019064D3E}" srcOrd="0" destOrd="0" parTransId="{0ECD331B-B4F1-4A6B-A370-80FDEC99B944}" sibTransId="{943CE853-560A-4A3B-85E0-BFDE035D06EA}"/>
    <dgm:cxn modelId="{9AD154E4-FEF2-44A7-BFCD-C4DA6A442F8E}" type="presOf" srcId="{395D049C-3498-4AB9-9710-85E5CC869DCC}" destId="{4D1BCA16-5662-460A-B766-D4DE40F6AF4A}" srcOrd="0" destOrd="0" presId="urn:microsoft.com/office/officeart/2005/8/layout/vList5"/>
    <dgm:cxn modelId="{4B50C2E6-935D-4D2C-9118-DFAC86D6CA8D}" srcId="{8CB3C816-256A-4B5B-8C1E-192A87EE4F12}" destId="{2F666890-2688-461D-ADBF-17C3B2521F3C}" srcOrd="0" destOrd="0" parTransId="{0E989302-62E5-47F2-BBF5-D2AF855BCFD8}" sibTransId="{3C9933C4-A311-44CD-997D-221D7B41BC51}"/>
    <dgm:cxn modelId="{CFDCC5E8-9391-4E93-86A4-77A2B21484E2}" type="presOf" srcId="{0D55E405-3BDF-4CB5-9FD4-342DEDFE6B5D}" destId="{A42D8EB4-56C4-4795-9E74-AE5569642352}" srcOrd="0" destOrd="0" presId="urn:microsoft.com/office/officeart/2005/8/layout/vList5"/>
    <dgm:cxn modelId="{628654F7-A2D9-4A41-9397-86620D432E34}" type="presOf" srcId="{B31F7C20-0F1D-4714-ABDD-5963A316943C}" destId="{258C3CCF-9D67-41B9-9C88-17963124A26B}" srcOrd="0" destOrd="0" presId="urn:microsoft.com/office/officeart/2005/8/layout/vList5"/>
    <dgm:cxn modelId="{4C09C3CF-4F53-4674-A2B2-2286AC795F82}" type="presParOf" srcId="{0CEF3097-DF25-46F0-88A1-A9CEB2C67193}" destId="{A9D6833C-55EE-433E-882F-E8B2C20AFF1E}" srcOrd="0" destOrd="0" presId="urn:microsoft.com/office/officeart/2005/8/layout/vList5"/>
    <dgm:cxn modelId="{5EEC29F2-3EE3-48AE-A9B9-ABAF8A13373D}" type="presParOf" srcId="{A9D6833C-55EE-433E-882F-E8B2C20AFF1E}" destId="{DCF11FF5-D57F-4144-B16A-657BA50C3142}" srcOrd="0" destOrd="0" presId="urn:microsoft.com/office/officeart/2005/8/layout/vList5"/>
    <dgm:cxn modelId="{E0606B57-D18D-45B9-AE47-DB2034F2F393}" type="presParOf" srcId="{A9D6833C-55EE-433E-882F-E8B2C20AFF1E}" destId="{950509AC-61AF-47EB-B14F-8EB345CD044E}" srcOrd="1" destOrd="0" presId="urn:microsoft.com/office/officeart/2005/8/layout/vList5"/>
    <dgm:cxn modelId="{C9E647A5-9AB5-4BB8-A02D-2294FCFEC3AB}" type="presParOf" srcId="{0CEF3097-DF25-46F0-88A1-A9CEB2C67193}" destId="{DFDAE8AB-4DC8-49F4-A226-8608E2CDF920}" srcOrd="1" destOrd="0" presId="urn:microsoft.com/office/officeart/2005/8/layout/vList5"/>
    <dgm:cxn modelId="{9AB1E175-82D4-4DC4-ADA2-567A4B2CE680}" type="presParOf" srcId="{0CEF3097-DF25-46F0-88A1-A9CEB2C67193}" destId="{F76D0F8F-448A-456D-ADAF-6F2874A4593B}" srcOrd="2" destOrd="0" presId="urn:microsoft.com/office/officeart/2005/8/layout/vList5"/>
    <dgm:cxn modelId="{41F9B3DF-07B0-43ED-963A-D75A6CAA78F2}" type="presParOf" srcId="{F76D0F8F-448A-456D-ADAF-6F2874A4593B}" destId="{D9349F3F-2DD9-4C85-80DB-105F3C785380}" srcOrd="0" destOrd="0" presId="urn:microsoft.com/office/officeart/2005/8/layout/vList5"/>
    <dgm:cxn modelId="{7C634030-16E0-452E-9AC8-7643BD05361C}" type="presParOf" srcId="{F76D0F8F-448A-456D-ADAF-6F2874A4593B}" destId="{A42D8EB4-56C4-4795-9E74-AE5569642352}" srcOrd="1" destOrd="0" presId="urn:microsoft.com/office/officeart/2005/8/layout/vList5"/>
    <dgm:cxn modelId="{4C960E1F-8016-4D74-960E-64208377DF70}" type="presParOf" srcId="{0CEF3097-DF25-46F0-88A1-A9CEB2C67193}" destId="{D6EBA654-F5EA-45D2-ABAD-E7E5F3481ADD}" srcOrd="3" destOrd="0" presId="urn:microsoft.com/office/officeart/2005/8/layout/vList5"/>
    <dgm:cxn modelId="{1AC02502-7D56-4480-9E20-4A9360C5D02E}" type="presParOf" srcId="{0CEF3097-DF25-46F0-88A1-A9CEB2C67193}" destId="{D6FC9654-07C0-424A-81BF-43EA1282A143}" srcOrd="4" destOrd="0" presId="urn:microsoft.com/office/officeart/2005/8/layout/vList5"/>
    <dgm:cxn modelId="{67608F81-FDD2-462D-8AEE-94EF5EFB97CA}" type="presParOf" srcId="{D6FC9654-07C0-424A-81BF-43EA1282A143}" destId="{258C3CCF-9D67-41B9-9C88-17963124A26B}" srcOrd="0" destOrd="0" presId="urn:microsoft.com/office/officeart/2005/8/layout/vList5"/>
    <dgm:cxn modelId="{3C904EB1-ADBD-40F6-81E6-E94DB2E797B7}" type="presParOf" srcId="{D6FC9654-07C0-424A-81BF-43EA1282A143}" destId="{7B2A5848-4EE2-41AD-89ED-1B8C63E55CBE}" srcOrd="1" destOrd="0" presId="urn:microsoft.com/office/officeart/2005/8/layout/vList5"/>
    <dgm:cxn modelId="{61CBEAA0-A08C-4166-81CD-F4768392028E}" type="presParOf" srcId="{0CEF3097-DF25-46F0-88A1-A9CEB2C67193}" destId="{C2A5F382-2E56-4CA4-8D49-85742952F7C1}" srcOrd="5" destOrd="0" presId="urn:microsoft.com/office/officeart/2005/8/layout/vList5"/>
    <dgm:cxn modelId="{CBCEC609-4D76-4FFB-9CB5-E0D5B434BA1A}" type="presParOf" srcId="{0CEF3097-DF25-46F0-88A1-A9CEB2C67193}" destId="{5B84B2FE-22A1-4EBF-ABD8-F21C18D4E213}" srcOrd="6" destOrd="0" presId="urn:microsoft.com/office/officeart/2005/8/layout/vList5"/>
    <dgm:cxn modelId="{E7DAA1A4-ED08-421C-A9A9-A5D5AE49DA5C}" type="presParOf" srcId="{5B84B2FE-22A1-4EBF-ABD8-F21C18D4E213}" destId="{B5E337DF-6A87-40D3-AF75-8934F755E70B}" srcOrd="0" destOrd="0" presId="urn:microsoft.com/office/officeart/2005/8/layout/vList5"/>
    <dgm:cxn modelId="{9D00E128-CC0B-47E1-B944-E7622B2C78A8}" type="presParOf" srcId="{5B84B2FE-22A1-4EBF-ABD8-F21C18D4E213}" destId="{C3BEB20E-976A-47BE-A8D6-0843100FA077}" srcOrd="1" destOrd="0" presId="urn:microsoft.com/office/officeart/2005/8/layout/vList5"/>
    <dgm:cxn modelId="{7F1FF359-CF19-42EA-857E-833C0C4CEDBF}" type="presParOf" srcId="{0CEF3097-DF25-46F0-88A1-A9CEB2C67193}" destId="{D382696F-C154-4F7E-AA54-47628A3C4955}" srcOrd="7" destOrd="0" presId="urn:microsoft.com/office/officeart/2005/8/layout/vList5"/>
    <dgm:cxn modelId="{9F681F2A-55E1-4AEF-A57D-F41C2B5C5F61}" type="presParOf" srcId="{0CEF3097-DF25-46F0-88A1-A9CEB2C67193}" destId="{09269CA7-B417-4885-86FF-176979D1B2C7}" srcOrd="8" destOrd="0" presId="urn:microsoft.com/office/officeart/2005/8/layout/vList5"/>
    <dgm:cxn modelId="{85D991FA-885E-47F9-A5C2-6B380B8CC0D0}" type="presParOf" srcId="{09269CA7-B417-4885-86FF-176979D1B2C7}" destId="{DF9BE636-0FCB-43CC-83A5-2DC860BAC485}" srcOrd="0" destOrd="0" presId="urn:microsoft.com/office/officeart/2005/8/layout/vList5"/>
    <dgm:cxn modelId="{AA8AF91D-C153-47B4-89CA-F94FA0D567E9}" type="presParOf" srcId="{09269CA7-B417-4885-86FF-176979D1B2C7}" destId="{880034A4-0BBE-40D6-BD4F-983B656AA93B}" srcOrd="1" destOrd="0" presId="urn:microsoft.com/office/officeart/2005/8/layout/vList5"/>
    <dgm:cxn modelId="{0D1D907C-1921-43F7-BF19-A7B2A236A8F0}" type="presParOf" srcId="{0CEF3097-DF25-46F0-88A1-A9CEB2C67193}" destId="{C8994322-4AF7-433F-A0D3-7F9CF4BEA580}" srcOrd="9" destOrd="0" presId="urn:microsoft.com/office/officeart/2005/8/layout/vList5"/>
    <dgm:cxn modelId="{5C331C7D-A0C5-4B21-8758-E1F15595CE91}" type="presParOf" srcId="{0CEF3097-DF25-46F0-88A1-A9CEB2C67193}" destId="{8EDBE174-28D4-4076-81EC-E74EDACBDEEF}" srcOrd="10" destOrd="0" presId="urn:microsoft.com/office/officeart/2005/8/layout/vList5"/>
    <dgm:cxn modelId="{123D8A96-868A-4DCA-A07A-630B1D77A03C}" type="presParOf" srcId="{8EDBE174-28D4-4076-81EC-E74EDACBDEEF}" destId="{4D1BCA16-5662-460A-B766-D4DE40F6AF4A}" srcOrd="0" destOrd="0" presId="urn:microsoft.com/office/officeart/2005/8/layout/vList5"/>
    <dgm:cxn modelId="{66C79739-F4C5-4D00-848F-F860BAB83230}" type="presParOf" srcId="{8EDBE174-28D4-4076-81EC-E74EDACBDEEF}" destId="{DE246D88-17F7-43DB-A0FA-96B76340A6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116A2-951E-40E5-877D-B67ECAA8B24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84FAF0-70BD-4B15-BC49-F2060C2CA6D7}">
      <dgm:prSet/>
      <dgm:spPr/>
      <dgm:t>
        <a:bodyPr/>
        <a:lstStyle/>
        <a:p>
          <a:r>
            <a:rPr lang="en-US"/>
            <a:t>The dataset (structured/tabular data) with features and corresponding labels (for supervised learning)</a:t>
          </a:r>
        </a:p>
      </dgm:t>
    </dgm:pt>
    <dgm:pt modelId="{C7F88FC0-F628-45D6-B871-AB82C95303B2}" type="parTrans" cxnId="{A9FE4F12-F74B-4EF4-9A13-62D3E30A1AA1}">
      <dgm:prSet/>
      <dgm:spPr/>
      <dgm:t>
        <a:bodyPr/>
        <a:lstStyle/>
        <a:p>
          <a:endParaRPr lang="en-US"/>
        </a:p>
      </dgm:t>
    </dgm:pt>
    <dgm:pt modelId="{84316F20-932D-4E9B-B674-EA6D79175DD6}" type="sibTrans" cxnId="{A9FE4F12-F74B-4EF4-9A13-62D3E30A1AA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75D7D90-9A42-4B7B-BF28-EFDAE456AC09}">
      <dgm:prSet/>
      <dgm:spPr/>
      <dgm:t>
        <a:bodyPr/>
        <a:lstStyle/>
        <a:p>
          <a:r>
            <a:rPr lang="en-US"/>
            <a:t>Prepares data for model training.</a:t>
          </a:r>
        </a:p>
      </dgm:t>
    </dgm:pt>
    <dgm:pt modelId="{1ED9C566-4E01-4CB1-A464-388551322DCD}" type="parTrans" cxnId="{6F759912-DF20-4D22-9E6A-D64C0AC77CE0}">
      <dgm:prSet/>
      <dgm:spPr/>
      <dgm:t>
        <a:bodyPr/>
        <a:lstStyle/>
        <a:p>
          <a:endParaRPr lang="en-US"/>
        </a:p>
      </dgm:t>
    </dgm:pt>
    <dgm:pt modelId="{7F434B1D-3AD3-4206-9762-CCB95537EBA3}" type="sibTrans" cxnId="{6F759912-DF20-4D22-9E6A-D64C0AC77CE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697EEE5-1528-4496-95A8-6166B0F7D825}">
      <dgm:prSet/>
      <dgm:spPr/>
      <dgm:t>
        <a:bodyPr/>
        <a:lstStyle/>
        <a:p>
          <a:r>
            <a:rPr lang="en-US" dirty="0"/>
            <a:t>Handling missing values, feature scaling (if needed), and encoding categorical variables.</a:t>
          </a:r>
        </a:p>
      </dgm:t>
    </dgm:pt>
    <dgm:pt modelId="{746BD7EB-31A9-4F78-B93E-A4A9054332E8}" type="parTrans" cxnId="{771DECBB-2D73-4FA5-A420-25BE901FF524}">
      <dgm:prSet/>
      <dgm:spPr/>
      <dgm:t>
        <a:bodyPr/>
        <a:lstStyle/>
        <a:p>
          <a:endParaRPr lang="en-US"/>
        </a:p>
      </dgm:t>
    </dgm:pt>
    <dgm:pt modelId="{17FE03C5-328C-4C1B-B4CF-446DE919D70F}" type="sibTrans" cxnId="{771DECBB-2D73-4FA5-A420-25BE901FF52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DBD42439-0BCF-4B2A-AAC0-07C5B12885D9}">
      <dgm:prSet/>
      <dgm:spPr/>
      <dgm:t>
        <a:bodyPr/>
        <a:lstStyle/>
        <a:p>
          <a:r>
            <a:rPr lang="en-US" dirty="0"/>
            <a:t>Splitting data into training and testing sets.</a:t>
          </a:r>
        </a:p>
      </dgm:t>
    </dgm:pt>
    <dgm:pt modelId="{B7CD607A-DC85-4D2C-AA7E-878510436955}" type="parTrans" cxnId="{79E3B564-0CFF-4B3B-933B-B7D0CC5052C0}">
      <dgm:prSet/>
      <dgm:spPr/>
      <dgm:t>
        <a:bodyPr/>
        <a:lstStyle/>
        <a:p>
          <a:endParaRPr lang="en-US"/>
        </a:p>
      </dgm:t>
    </dgm:pt>
    <dgm:pt modelId="{99BC4178-36CD-4428-A89D-4A974AF87574}" type="sibTrans" cxnId="{79E3B564-0CFF-4B3B-933B-B7D0CC5052C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614D1F44-0209-4C25-AFB8-21AAC6C78BE6}">
      <dgm:prSet/>
      <dgm:spPr/>
      <dgm:t>
        <a:bodyPr/>
        <a:lstStyle/>
        <a:p>
          <a:r>
            <a:rPr lang="en-US"/>
            <a:t>Random samples are drawn with replacement from the training data to create multiple subsets.</a:t>
          </a:r>
        </a:p>
      </dgm:t>
    </dgm:pt>
    <dgm:pt modelId="{12D20170-BF0A-49AF-9223-127DC5794E7F}" type="parTrans" cxnId="{8EE25E41-DC2D-40A2-80EA-B2A833B826B1}">
      <dgm:prSet/>
      <dgm:spPr/>
      <dgm:t>
        <a:bodyPr/>
        <a:lstStyle/>
        <a:p>
          <a:endParaRPr lang="en-US"/>
        </a:p>
      </dgm:t>
    </dgm:pt>
    <dgm:pt modelId="{841106A0-D769-494C-BC35-C61DDD24516B}" type="sibTrans" cxnId="{8EE25E41-DC2D-40A2-80EA-B2A833B826B1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440F376-3554-4D47-8941-78B18CCE8A18}">
      <dgm:prSet/>
      <dgm:spPr/>
      <dgm:t>
        <a:bodyPr/>
        <a:lstStyle/>
        <a:p>
          <a:r>
            <a:rPr lang="en-US"/>
            <a:t>Build a decision tree using a random subset of features (feature bagging).</a:t>
          </a:r>
        </a:p>
      </dgm:t>
    </dgm:pt>
    <dgm:pt modelId="{802F6174-9E33-4159-B150-B6D1640A1470}" type="parTrans" cxnId="{65C4AE55-8B71-4E51-855B-AFEA2D3F946D}">
      <dgm:prSet/>
      <dgm:spPr/>
      <dgm:t>
        <a:bodyPr/>
        <a:lstStyle/>
        <a:p>
          <a:endParaRPr lang="en-US"/>
        </a:p>
      </dgm:t>
    </dgm:pt>
    <dgm:pt modelId="{B4E54621-A746-4404-9515-78EB496B6666}" type="sibTrans" cxnId="{65C4AE55-8B71-4E51-855B-AFEA2D3F946D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E8097A4B-A07B-485D-B229-86CAA3851F17}">
      <dgm:prSet/>
      <dgm:spPr/>
      <dgm:t>
        <a:bodyPr/>
        <a:lstStyle/>
        <a:p>
          <a:r>
            <a:rPr lang="en-US"/>
            <a:t>Combine predictions from all decision trees.</a:t>
          </a:r>
        </a:p>
      </dgm:t>
    </dgm:pt>
    <dgm:pt modelId="{55B989CE-1A9C-4D65-9F35-CB28E70D409B}" type="parTrans" cxnId="{B89F62E4-75A5-4C2A-80D1-8E13097F8658}">
      <dgm:prSet/>
      <dgm:spPr/>
      <dgm:t>
        <a:bodyPr/>
        <a:lstStyle/>
        <a:p>
          <a:endParaRPr lang="en-US"/>
        </a:p>
      </dgm:t>
    </dgm:pt>
    <dgm:pt modelId="{4B8D295E-F6BE-4B50-B2E7-C6A3ED916D55}" type="sibTrans" cxnId="{B89F62E4-75A5-4C2A-80D1-8E13097F8658}">
      <dgm:prSet phldrT="7"/>
      <dgm:spPr/>
      <dgm:t>
        <a:bodyPr/>
        <a:lstStyle/>
        <a:p>
          <a:r>
            <a:rPr lang="en-US"/>
            <a:t>7</a:t>
          </a:r>
        </a:p>
      </dgm:t>
    </dgm:pt>
    <dgm:pt modelId="{B9C8546C-6842-48C6-91B3-09F5F22584F3}">
      <dgm:prSet/>
      <dgm:spPr/>
      <dgm:t>
        <a:bodyPr/>
        <a:lstStyle/>
        <a:p>
          <a:r>
            <a:rPr lang="en-US"/>
            <a:t>For classification: Majority voting determines the final class.</a:t>
          </a:r>
        </a:p>
      </dgm:t>
    </dgm:pt>
    <dgm:pt modelId="{760AD2BC-589F-4F85-8F8C-9DBCD238750F}" type="parTrans" cxnId="{F0A503FE-5DFC-48E8-8CE1-979F5E5C113F}">
      <dgm:prSet/>
      <dgm:spPr/>
      <dgm:t>
        <a:bodyPr/>
        <a:lstStyle/>
        <a:p>
          <a:endParaRPr lang="en-US"/>
        </a:p>
      </dgm:t>
    </dgm:pt>
    <dgm:pt modelId="{6BB8C9C0-2730-44CC-A205-BC47542EC94C}" type="sibTrans" cxnId="{F0A503FE-5DFC-48E8-8CE1-979F5E5C113F}">
      <dgm:prSet phldrT="8"/>
      <dgm:spPr/>
      <dgm:t>
        <a:bodyPr/>
        <a:lstStyle/>
        <a:p>
          <a:r>
            <a:rPr lang="en-US"/>
            <a:t>8</a:t>
          </a:r>
        </a:p>
      </dgm:t>
    </dgm:pt>
    <dgm:pt modelId="{36863001-5793-4152-85D9-818D4701B240}">
      <dgm:prSet/>
      <dgm:spPr/>
      <dgm:t>
        <a:bodyPr/>
        <a:lstStyle/>
        <a:p>
          <a:r>
            <a:rPr lang="en-US"/>
            <a:t>Test the Random Forest model on the test data and evaluate its performance using metrics like:</a:t>
          </a:r>
        </a:p>
      </dgm:t>
    </dgm:pt>
    <dgm:pt modelId="{248703E6-9AB4-4749-AE8C-DDE64965AE2F}" type="parTrans" cxnId="{11DBAD34-15BE-445D-8054-04880D1C94FC}">
      <dgm:prSet/>
      <dgm:spPr/>
      <dgm:t>
        <a:bodyPr/>
        <a:lstStyle/>
        <a:p>
          <a:endParaRPr lang="en-US"/>
        </a:p>
      </dgm:t>
    </dgm:pt>
    <dgm:pt modelId="{FF35EBDE-8462-4AE8-A404-D705A26290BF}" type="sibTrans" cxnId="{11DBAD34-15BE-445D-8054-04880D1C94FC}">
      <dgm:prSet phldrT="9"/>
      <dgm:spPr/>
      <dgm:t>
        <a:bodyPr/>
        <a:lstStyle/>
        <a:p>
          <a:r>
            <a:rPr lang="en-US"/>
            <a:t>9</a:t>
          </a:r>
        </a:p>
      </dgm:t>
    </dgm:pt>
    <dgm:pt modelId="{887C617F-0C85-4027-A114-3160D5C8B106}">
      <dgm:prSet/>
      <dgm:spPr/>
      <dgm:t>
        <a:bodyPr/>
        <a:lstStyle/>
        <a:p>
          <a:r>
            <a:rPr lang="en-US"/>
            <a:t>Classification: Accuracy, Precision, Recall, F1 Score.</a:t>
          </a:r>
        </a:p>
      </dgm:t>
    </dgm:pt>
    <dgm:pt modelId="{CC81DD52-7FCE-416C-8A4C-60C47AEF1171}" type="parTrans" cxnId="{0F77AC17-F807-4421-8FB0-E99CB173EAD8}">
      <dgm:prSet/>
      <dgm:spPr/>
      <dgm:t>
        <a:bodyPr/>
        <a:lstStyle/>
        <a:p>
          <a:endParaRPr lang="en-US"/>
        </a:p>
      </dgm:t>
    </dgm:pt>
    <dgm:pt modelId="{1B7274D1-B3A0-4370-9777-54F367AF0485}" type="sibTrans" cxnId="{0F77AC17-F807-4421-8FB0-E99CB173EAD8}">
      <dgm:prSet phldrT="10"/>
      <dgm:spPr/>
      <dgm:t>
        <a:bodyPr/>
        <a:lstStyle/>
        <a:p>
          <a:endParaRPr lang="en-US"/>
        </a:p>
      </dgm:t>
    </dgm:pt>
    <dgm:pt modelId="{9868A639-815B-46AA-A429-158952E8FBC6}" type="pres">
      <dgm:prSet presAssocID="{B6E116A2-951E-40E5-877D-B67ECAA8B245}" presName="Name0" presStyleCnt="0">
        <dgm:presLayoutVars>
          <dgm:dir/>
          <dgm:resizeHandles val="exact"/>
        </dgm:presLayoutVars>
      </dgm:prSet>
      <dgm:spPr/>
    </dgm:pt>
    <dgm:pt modelId="{4897BBF9-9C23-4B06-B8CC-445F22E04B40}" type="pres">
      <dgm:prSet presAssocID="{F684FAF0-70BD-4B15-BC49-F2060C2CA6D7}" presName="node" presStyleLbl="node1" presStyleIdx="0" presStyleCnt="10">
        <dgm:presLayoutVars>
          <dgm:bulletEnabled val="1"/>
        </dgm:presLayoutVars>
      </dgm:prSet>
      <dgm:spPr/>
    </dgm:pt>
    <dgm:pt modelId="{5B0DC7DB-CB5E-409C-99AD-5BA8CAC1FA74}" type="pres">
      <dgm:prSet presAssocID="{84316F20-932D-4E9B-B674-EA6D79175DD6}" presName="sibTrans" presStyleLbl="sibTrans1D1" presStyleIdx="0" presStyleCnt="9"/>
      <dgm:spPr/>
    </dgm:pt>
    <dgm:pt modelId="{1104CBF3-3F11-423C-81E4-6119663C721A}" type="pres">
      <dgm:prSet presAssocID="{84316F20-932D-4E9B-B674-EA6D79175DD6}" presName="connectorText" presStyleLbl="sibTrans1D1" presStyleIdx="0" presStyleCnt="9"/>
      <dgm:spPr/>
    </dgm:pt>
    <dgm:pt modelId="{DA66C6B4-07B2-4656-84AE-C7257B222EA2}" type="pres">
      <dgm:prSet presAssocID="{B75D7D90-9A42-4B7B-BF28-EFDAE456AC09}" presName="node" presStyleLbl="node1" presStyleIdx="1" presStyleCnt="10">
        <dgm:presLayoutVars>
          <dgm:bulletEnabled val="1"/>
        </dgm:presLayoutVars>
      </dgm:prSet>
      <dgm:spPr/>
    </dgm:pt>
    <dgm:pt modelId="{E60AB19C-7125-429A-8D6C-B4EECFFE282B}" type="pres">
      <dgm:prSet presAssocID="{7F434B1D-3AD3-4206-9762-CCB95537EBA3}" presName="sibTrans" presStyleLbl="sibTrans1D1" presStyleIdx="1" presStyleCnt="9"/>
      <dgm:spPr/>
    </dgm:pt>
    <dgm:pt modelId="{88797F7C-B0DC-4DB3-A66B-CF336BD6F541}" type="pres">
      <dgm:prSet presAssocID="{7F434B1D-3AD3-4206-9762-CCB95537EBA3}" presName="connectorText" presStyleLbl="sibTrans1D1" presStyleIdx="1" presStyleCnt="9"/>
      <dgm:spPr/>
    </dgm:pt>
    <dgm:pt modelId="{3E2D8A42-AD2C-462C-884D-E0827125E84F}" type="pres">
      <dgm:prSet presAssocID="{C697EEE5-1528-4496-95A8-6166B0F7D825}" presName="node" presStyleLbl="node1" presStyleIdx="2" presStyleCnt="10">
        <dgm:presLayoutVars>
          <dgm:bulletEnabled val="1"/>
        </dgm:presLayoutVars>
      </dgm:prSet>
      <dgm:spPr/>
    </dgm:pt>
    <dgm:pt modelId="{0FA6BA51-7AD9-4109-BE71-75C518DBA881}" type="pres">
      <dgm:prSet presAssocID="{17FE03C5-328C-4C1B-B4CF-446DE919D70F}" presName="sibTrans" presStyleLbl="sibTrans1D1" presStyleIdx="2" presStyleCnt="9"/>
      <dgm:spPr/>
    </dgm:pt>
    <dgm:pt modelId="{51B4DCB5-B138-4D61-84CB-CFAE1C339740}" type="pres">
      <dgm:prSet presAssocID="{17FE03C5-328C-4C1B-B4CF-446DE919D70F}" presName="connectorText" presStyleLbl="sibTrans1D1" presStyleIdx="2" presStyleCnt="9"/>
      <dgm:spPr/>
    </dgm:pt>
    <dgm:pt modelId="{A5156BA2-455C-409A-B2FD-A602CF3BD930}" type="pres">
      <dgm:prSet presAssocID="{DBD42439-0BCF-4B2A-AAC0-07C5B12885D9}" presName="node" presStyleLbl="node1" presStyleIdx="3" presStyleCnt="10">
        <dgm:presLayoutVars>
          <dgm:bulletEnabled val="1"/>
        </dgm:presLayoutVars>
      </dgm:prSet>
      <dgm:spPr/>
    </dgm:pt>
    <dgm:pt modelId="{B3191607-B565-41CA-9784-3DC91D24FA12}" type="pres">
      <dgm:prSet presAssocID="{99BC4178-36CD-4428-A89D-4A974AF87574}" presName="sibTrans" presStyleLbl="sibTrans1D1" presStyleIdx="3" presStyleCnt="9"/>
      <dgm:spPr/>
    </dgm:pt>
    <dgm:pt modelId="{96611EA6-2F22-4938-B5F9-87972D828DA6}" type="pres">
      <dgm:prSet presAssocID="{99BC4178-36CD-4428-A89D-4A974AF87574}" presName="connectorText" presStyleLbl="sibTrans1D1" presStyleIdx="3" presStyleCnt="9"/>
      <dgm:spPr/>
    </dgm:pt>
    <dgm:pt modelId="{3123291F-CA0E-47F7-9B54-5728739A7D27}" type="pres">
      <dgm:prSet presAssocID="{614D1F44-0209-4C25-AFB8-21AAC6C78BE6}" presName="node" presStyleLbl="node1" presStyleIdx="4" presStyleCnt="10">
        <dgm:presLayoutVars>
          <dgm:bulletEnabled val="1"/>
        </dgm:presLayoutVars>
      </dgm:prSet>
      <dgm:spPr/>
    </dgm:pt>
    <dgm:pt modelId="{D4174550-90AD-4DE2-B5B3-EB08FB49C7D6}" type="pres">
      <dgm:prSet presAssocID="{841106A0-D769-494C-BC35-C61DDD24516B}" presName="sibTrans" presStyleLbl="sibTrans1D1" presStyleIdx="4" presStyleCnt="9"/>
      <dgm:spPr/>
    </dgm:pt>
    <dgm:pt modelId="{0833D556-C2F8-4D9C-A898-BABC8881B3CE}" type="pres">
      <dgm:prSet presAssocID="{841106A0-D769-494C-BC35-C61DDD24516B}" presName="connectorText" presStyleLbl="sibTrans1D1" presStyleIdx="4" presStyleCnt="9"/>
      <dgm:spPr/>
    </dgm:pt>
    <dgm:pt modelId="{12ABDB7B-CAFE-4618-B753-31C8C12E394B}" type="pres">
      <dgm:prSet presAssocID="{9440F376-3554-4D47-8941-78B18CCE8A18}" presName="node" presStyleLbl="node1" presStyleIdx="5" presStyleCnt="10">
        <dgm:presLayoutVars>
          <dgm:bulletEnabled val="1"/>
        </dgm:presLayoutVars>
      </dgm:prSet>
      <dgm:spPr/>
    </dgm:pt>
    <dgm:pt modelId="{D9C2FF1C-D5D8-476C-8322-63CC1096E811}" type="pres">
      <dgm:prSet presAssocID="{B4E54621-A746-4404-9515-78EB496B6666}" presName="sibTrans" presStyleLbl="sibTrans1D1" presStyleIdx="5" presStyleCnt="9"/>
      <dgm:spPr/>
    </dgm:pt>
    <dgm:pt modelId="{0D1426BA-26A7-47B2-8184-FC65EFF08A01}" type="pres">
      <dgm:prSet presAssocID="{B4E54621-A746-4404-9515-78EB496B6666}" presName="connectorText" presStyleLbl="sibTrans1D1" presStyleIdx="5" presStyleCnt="9"/>
      <dgm:spPr/>
    </dgm:pt>
    <dgm:pt modelId="{AD3CE0C6-D8E6-483E-888F-DD056388F479}" type="pres">
      <dgm:prSet presAssocID="{E8097A4B-A07B-485D-B229-86CAA3851F17}" presName="node" presStyleLbl="node1" presStyleIdx="6" presStyleCnt="10">
        <dgm:presLayoutVars>
          <dgm:bulletEnabled val="1"/>
        </dgm:presLayoutVars>
      </dgm:prSet>
      <dgm:spPr/>
    </dgm:pt>
    <dgm:pt modelId="{F7F4E988-605A-4755-BF47-9620BBB7D0C3}" type="pres">
      <dgm:prSet presAssocID="{4B8D295E-F6BE-4B50-B2E7-C6A3ED916D55}" presName="sibTrans" presStyleLbl="sibTrans1D1" presStyleIdx="6" presStyleCnt="9"/>
      <dgm:spPr/>
    </dgm:pt>
    <dgm:pt modelId="{3BD2143D-C90A-416E-94B2-B07E56FD38F3}" type="pres">
      <dgm:prSet presAssocID="{4B8D295E-F6BE-4B50-B2E7-C6A3ED916D55}" presName="connectorText" presStyleLbl="sibTrans1D1" presStyleIdx="6" presStyleCnt="9"/>
      <dgm:spPr/>
    </dgm:pt>
    <dgm:pt modelId="{B84E9660-9E24-4549-8DE3-AA21AD9CB88C}" type="pres">
      <dgm:prSet presAssocID="{B9C8546C-6842-48C6-91B3-09F5F22584F3}" presName="node" presStyleLbl="node1" presStyleIdx="7" presStyleCnt="10">
        <dgm:presLayoutVars>
          <dgm:bulletEnabled val="1"/>
        </dgm:presLayoutVars>
      </dgm:prSet>
      <dgm:spPr/>
    </dgm:pt>
    <dgm:pt modelId="{FAB28788-D598-4581-B4D4-08CD810544E3}" type="pres">
      <dgm:prSet presAssocID="{6BB8C9C0-2730-44CC-A205-BC47542EC94C}" presName="sibTrans" presStyleLbl="sibTrans1D1" presStyleIdx="7" presStyleCnt="9"/>
      <dgm:spPr/>
    </dgm:pt>
    <dgm:pt modelId="{B99946C0-E2B6-4271-A072-07A4C360E6F0}" type="pres">
      <dgm:prSet presAssocID="{6BB8C9C0-2730-44CC-A205-BC47542EC94C}" presName="connectorText" presStyleLbl="sibTrans1D1" presStyleIdx="7" presStyleCnt="9"/>
      <dgm:spPr/>
    </dgm:pt>
    <dgm:pt modelId="{D35B1014-139A-4815-84C0-1CF45D036419}" type="pres">
      <dgm:prSet presAssocID="{36863001-5793-4152-85D9-818D4701B240}" presName="node" presStyleLbl="node1" presStyleIdx="8" presStyleCnt="10">
        <dgm:presLayoutVars>
          <dgm:bulletEnabled val="1"/>
        </dgm:presLayoutVars>
      </dgm:prSet>
      <dgm:spPr/>
    </dgm:pt>
    <dgm:pt modelId="{E21E1C66-4DC2-4B45-ACAF-35E5D5F508DF}" type="pres">
      <dgm:prSet presAssocID="{FF35EBDE-8462-4AE8-A404-D705A26290BF}" presName="sibTrans" presStyleLbl="sibTrans1D1" presStyleIdx="8" presStyleCnt="9"/>
      <dgm:spPr/>
    </dgm:pt>
    <dgm:pt modelId="{81239C21-180B-40A5-B66A-D72B2D52E8DE}" type="pres">
      <dgm:prSet presAssocID="{FF35EBDE-8462-4AE8-A404-D705A26290BF}" presName="connectorText" presStyleLbl="sibTrans1D1" presStyleIdx="8" presStyleCnt="9"/>
      <dgm:spPr/>
    </dgm:pt>
    <dgm:pt modelId="{606141B0-5204-453C-AFD8-190FD53E033F}" type="pres">
      <dgm:prSet presAssocID="{887C617F-0C85-4027-A114-3160D5C8B1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89327A00-056C-4539-8720-536C3D8347D3}" type="presOf" srcId="{6BB8C9C0-2730-44CC-A205-BC47542EC94C}" destId="{FAB28788-D598-4581-B4D4-08CD810544E3}" srcOrd="0" destOrd="0" presId="urn:microsoft.com/office/officeart/2016/7/layout/RepeatingBendingProcessNew"/>
    <dgm:cxn modelId="{1B1B5001-C65D-491E-8E1B-748C8EB6B2C9}" type="presOf" srcId="{9440F376-3554-4D47-8941-78B18CCE8A18}" destId="{12ABDB7B-CAFE-4618-B753-31C8C12E394B}" srcOrd="0" destOrd="0" presId="urn:microsoft.com/office/officeart/2016/7/layout/RepeatingBendingProcessNew"/>
    <dgm:cxn modelId="{89F91604-58BA-4562-8BE0-465A0DCD5891}" type="presOf" srcId="{614D1F44-0209-4C25-AFB8-21AAC6C78BE6}" destId="{3123291F-CA0E-47F7-9B54-5728739A7D27}" srcOrd="0" destOrd="0" presId="urn:microsoft.com/office/officeart/2016/7/layout/RepeatingBendingProcessNew"/>
    <dgm:cxn modelId="{C04D4304-3A29-4A7A-97FF-CC6C6E0F1EF0}" type="presOf" srcId="{FF35EBDE-8462-4AE8-A404-D705A26290BF}" destId="{81239C21-180B-40A5-B66A-D72B2D52E8DE}" srcOrd="1" destOrd="0" presId="urn:microsoft.com/office/officeart/2016/7/layout/RepeatingBendingProcessNew"/>
    <dgm:cxn modelId="{05F92C0A-20BC-4B24-AEC8-CD27E1362809}" type="presOf" srcId="{FF35EBDE-8462-4AE8-A404-D705A26290BF}" destId="{E21E1C66-4DC2-4B45-ACAF-35E5D5F508DF}" srcOrd="0" destOrd="0" presId="urn:microsoft.com/office/officeart/2016/7/layout/RepeatingBendingProcessNew"/>
    <dgm:cxn modelId="{A9FE4F12-F74B-4EF4-9A13-62D3E30A1AA1}" srcId="{B6E116A2-951E-40E5-877D-B67ECAA8B245}" destId="{F684FAF0-70BD-4B15-BC49-F2060C2CA6D7}" srcOrd="0" destOrd="0" parTransId="{C7F88FC0-F628-45D6-B871-AB82C95303B2}" sibTransId="{84316F20-932D-4E9B-B674-EA6D79175DD6}"/>
    <dgm:cxn modelId="{6F759912-DF20-4D22-9E6A-D64C0AC77CE0}" srcId="{B6E116A2-951E-40E5-877D-B67ECAA8B245}" destId="{B75D7D90-9A42-4B7B-BF28-EFDAE456AC09}" srcOrd="1" destOrd="0" parTransId="{1ED9C566-4E01-4CB1-A464-388551322DCD}" sibTransId="{7F434B1D-3AD3-4206-9762-CCB95537EBA3}"/>
    <dgm:cxn modelId="{B6D9A016-2122-4EEB-BB4B-A051C03E9F72}" type="presOf" srcId="{E8097A4B-A07B-485D-B229-86CAA3851F17}" destId="{AD3CE0C6-D8E6-483E-888F-DD056388F479}" srcOrd="0" destOrd="0" presId="urn:microsoft.com/office/officeart/2016/7/layout/RepeatingBendingProcessNew"/>
    <dgm:cxn modelId="{0F77AC17-F807-4421-8FB0-E99CB173EAD8}" srcId="{B6E116A2-951E-40E5-877D-B67ECAA8B245}" destId="{887C617F-0C85-4027-A114-3160D5C8B106}" srcOrd="9" destOrd="0" parTransId="{CC81DD52-7FCE-416C-8A4C-60C47AEF1171}" sibTransId="{1B7274D1-B3A0-4370-9777-54F367AF0485}"/>
    <dgm:cxn modelId="{5AAA701A-7BC9-4579-AC25-7F1CBDE79361}" type="presOf" srcId="{7F434B1D-3AD3-4206-9762-CCB95537EBA3}" destId="{E60AB19C-7125-429A-8D6C-B4EECFFE282B}" srcOrd="0" destOrd="0" presId="urn:microsoft.com/office/officeart/2016/7/layout/RepeatingBendingProcessNew"/>
    <dgm:cxn modelId="{DC773B1E-7CE9-496D-8443-E9FBE1D0533F}" type="presOf" srcId="{17FE03C5-328C-4C1B-B4CF-446DE919D70F}" destId="{51B4DCB5-B138-4D61-84CB-CFAE1C339740}" srcOrd="1" destOrd="0" presId="urn:microsoft.com/office/officeart/2016/7/layout/RepeatingBendingProcessNew"/>
    <dgm:cxn modelId="{6900FD27-CC7A-4208-9829-6685A7DE644F}" type="presOf" srcId="{DBD42439-0BCF-4B2A-AAC0-07C5B12885D9}" destId="{A5156BA2-455C-409A-B2FD-A602CF3BD930}" srcOrd="0" destOrd="0" presId="urn:microsoft.com/office/officeart/2016/7/layout/RepeatingBendingProcessNew"/>
    <dgm:cxn modelId="{34224F28-C13D-450E-BB83-70DE57984FF4}" type="presOf" srcId="{7F434B1D-3AD3-4206-9762-CCB95537EBA3}" destId="{88797F7C-B0DC-4DB3-A66B-CF336BD6F541}" srcOrd="1" destOrd="0" presId="urn:microsoft.com/office/officeart/2016/7/layout/RepeatingBendingProcessNew"/>
    <dgm:cxn modelId="{6664C82B-2B09-49E4-8220-CAFDAA2D1F67}" type="presOf" srcId="{99BC4178-36CD-4428-A89D-4A974AF87574}" destId="{96611EA6-2F22-4938-B5F9-87972D828DA6}" srcOrd="1" destOrd="0" presId="urn:microsoft.com/office/officeart/2016/7/layout/RepeatingBendingProcessNew"/>
    <dgm:cxn modelId="{11DBAD34-15BE-445D-8054-04880D1C94FC}" srcId="{B6E116A2-951E-40E5-877D-B67ECAA8B245}" destId="{36863001-5793-4152-85D9-818D4701B240}" srcOrd="8" destOrd="0" parTransId="{248703E6-9AB4-4749-AE8C-DDE64965AE2F}" sibTransId="{FF35EBDE-8462-4AE8-A404-D705A26290BF}"/>
    <dgm:cxn modelId="{A674195C-91A4-4808-B0BF-EBBEBD73B6EE}" type="presOf" srcId="{4B8D295E-F6BE-4B50-B2E7-C6A3ED916D55}" destId="{F7F4E988-605A-4755-BF47-9620BBB7D0C3}" srcOrd="0" destOrd="0" presId="urn:microsoft.com/office/officeart/2016/7/layout/RepeatingBendingProcessNew"/>
    <dgm:cxn modelId="{55AECE5E-7F19-4005-BAD4-B3F02E6C730C}" type="presOf" srcId="{99BC4178-36CD-4428-A89D-4A974AF87574}" destId="{B3191607-B565-41CA-9784-3DC91D24FA12}" srcOrd="0" destOrd="0" presId="urn:microsoft.com/office/officeart/2016/7/layout/RepeatingBendingProcessNew"/>
    <dgm:cxn modelId="{FDF6B15F-ECE6-4548-ADF5-A0C87E66F8A5}" type="presOf" srcId="{C697EEE5-1528-4496-95A8-6166B0F7D825}" destId="{3E2D8A42-AD2C-462C-884D-E0827125E84F}" srcOrd="0" destOrd="0" presId="urn:microsoft.com/office/officeart/2016/7/layout/RepeatingBendingProcessNew"/>
    <dgm:cxn modelId="{8EE25E41-DC2D-40A2-80EA-B2A833B826B1}" srcId="{B6E116A2-951E-40E5-877D-B67ECAA8B245}" destId="{614D1F44-0209-4C25-AFB8-21AAC6C78BE6}" srcOrd="4" destOrd="0" parTransId="{12D20170-BF0A-49AF-9223-127DC5794E7F}" sibTransId="{841106A0-D769-494C-BC35-C61DDD24516B}"/>
    <dgm:cxn modelId="{79E3B564-0CFF-4B3B-933B-B7D0CC5052C0}" srcId="{B6E116A2-951E-40E5-877D-B67ECAA8B245}" destId="{DBD42439-0BCF-4B2A-AAC0-07C5B12885D9}" srcOrd="3" destOrd="0" parTransId="{B7CD607A-DC85-4D2C-AA7E-878510436955}" sibTransId="{99BC4178-36CD-4428-A89D-4A974AF87574}"/>
    <dgm:cxn modelId="{65C4AE55-8B71-4E51-855B-AFEA2D3F946D}" srcId="{B6E116A2-951E-40E5-877D-B67ECAA8B245}" destId="{9440F376-3554-4D47-8941-78B18CCE8A18}" srcOrd="5" destOrd="0" parTransId="{802F6174-9E33-4159-B150-B6D1640A1470}" sibTransId="{B4E54621-A746-4404-9515-78EB496B6666}"/>
    <dgm:cxn modelId="{F997D256-4613-442A-AF70-C7F3B88EBCE2}" type="presOf" srcId="{84316F20-932D-4E9B-B674-EA6D79175DD6}" destId="{1104CBF3-3F11-423C-81E4-6119663C721A}" srcOrd="1" destOrd="0" presId="urn:microsoft.com/office/officeart/2016/7/layout/RepeatingBendingProcessNew"/>
    <dgm:cxn modelId="{B36D1E59-9606-456A-8344-683B667A7E35}" type="presOf" srcId="{F684FAF0-70BD-4B15-BC49-F2060C2CA6D7}" destId="{4897BBF9-9C23-4B06-B8CC-445F22E04B40}" srcOrd="0" destOrd="0" presId="urn:microsoft.com/office/officeart/2016/7/layout/RepeatingBendingProcessNew"/>
    <dgm:cxn modelId="{ADBF4A7A-DF83-45FD-9B2A-846E60CA368E}" type="presOf" srcId="{841106A0-D769-494C-BC35-C61DDD24516B}" destId="{0833D556-C2F8-4D9C-A898-BABC8881B3CE}" srcOrd="1" destOrd="0" presId="urn:microsoft.com/office/officeart/2016/7/layout/RepeatingBendingProcessNew"/>
    <dgm:cxn modelId="{A357B85A-A9D2-445A-A059-CE52EAF6033E}" type="presOf" srcId="{B9C8546C-6842-48C6-91B3-09F5F22584F3}" destId="{B84E9660-9E24-4549-8DE3-AA21AD9CB88C}" srcOrd="0" destOrd="0" presId="urn:microsoft.com/office/officeart/2016/7/layout/RepeatingBendingProcessNew"/>
    <dgm:cxn modelId="{85FFC07E-AFAF-4269-B85A-A57AAC2AB33B}" type="presOf" srcId="{6BB8C9C0-2730-44CC-A205-BC47542EC94C}" destId="{B99946C0-E2B6-4271-A072-07A4C360E6F0}" srcOrd="1" destOrd="0" presId="urn:microsoft.com/office/officeart/2016/7/layout/RepeatingBendingProcessNew"/>
    <dgm:cxn modelId="{F30C5280-8D5E-45DD-942E-50F00B148111}" type="presOf" srcId="{887C617F-0C85-4027-A114-3160D5C8B106}" destId="{606141B0-5204-453C-AFD8-190FD53E033F}" srcOrd="0" destOrd="0" presId="urn:microsoft.com/office/officeart/2016/7/layout/RepeatingBendingProcessNew"/>
    <dgm:cxn modelId="{FFA40381-5B67-4AFD-AB9A-7C6658EC8F0D}" type="presOf" srcId="{36863001-5793-4152-85D9-818D4701B240}" destId="{D35B1014-139A-4815-84C0-1CF45D036419}" srcOrd="0" destOrd="0" presId="urn:microsoft.com/office/officeart/2016/7/layout/RepeatingBendingProcessNew"/>
    <dgm:cxn modelId="{A71FAC87-A62B-4F72-B0CC-9C1C7EFC3EE2}" type="presOf" srcId="{17FE03C5-328C-4C1B-B4CF-446DE919D70F}" destId="{0FA6BA51-7AD9-4109-BE71-75C518DBA881}" srcOrd="0" destOrd="0" presId="urn:microsoft.com/office/officeart/2016/7/layout/RepeatingBendingProcessNew"/>
    <dgm:cxn modelId="{94CF6E9E-D650-4464-87C6-9B34B408FB5D}" type="presOf" srcId="{B6E116A2-951E-40E5-877D-B67ECAA8B245}" destId="{9868A639-815B-46AA-A429-158952E8FBC6}" srcOrd="0" destOrd="0" presId="urn:microsoft.com/office/officeart/2016/7/layout/RepeatingBendingProcessNew"/>
    <dgm:cxn modelId="{D3EE89A6-3C2A-47FC-9365-D7E16B4F1D37}" type="presOf" srcId="{4B8D295E-F6BE-4B50-B2E7-C6A3ED916D55}" destId="{3BD2143D-C90A-416E-94B2-B07E56FD38F3}" srcOrd="1" destOrd="0" presId="urn:microsoft.com/office/officeart/2016/7/layout/RepeatingBendingProcessNew"/>
    <dgm:cxn modelId="{771DECBB-2D73-4FA5-A420-25BE901FF524}" srcId="{B6E116A2-951E-40E5-877D-B67ECAA8B245}" destId="{C697EEE5-1528-4496-95A8-6166B0F7D825}" srcOrd="2" destOrd="0" parTransId="{746BD7EB-31A9-4F78-B93E-A4A9054332E8}" sibTransId="{17FE03C5-328C-4C1B-B4CF-446DE919D70F}"/>
    <dgm:cxn modelId="{B69619C8-4D66-4CDC-8CB9-4127CBDB3FD7}" type="presOf" srcId="{84316F20-932D-4E9B-B674-EA6D79175DD6}" destId="{5B0DC7DB-CB5E-409C-99AD-5BA8CAC1FA74}" srcOrd="0" destOrd="0" presId="urn:microsoft.com/office/officeart/2016/7/layout/RepeatingBendingProcessNew"/>
    <dgm:cxn modelId="{0EA951D2-24C8-45AE-84C5-143ABC46AB9C}" type="presOf" srcId="{B4E54621-A746-4404-9515-78EB496B6666}" destId="{0D1426BA-26A7-47B2-8184-FC65EFF08A01}" srcOrd="1" destOrd="0" presId="urn:microsoft.com/office/officeart/2016/7/layout/RepeatingBendingProcessNew"/>
    <dgm:cxn modelId="{C7C939DB-71B6-4568-9704-E1DECCFA686F}" type="presOf" srcId="{B4E54621-A746-4404-9515-78EB496B6666}" destId="{D9C2FF1C-D5D8-476C-8322-63CC1096E811}" srcOrd="0" destOrd="0" presId="urn:microsoft.com/office/officeart/2016/7/layout/RepeatingBendingProcessNew"/>
    <dgm:cxn modelId="{C84F51DD-01E6-4BEB-976A-18A119A2C1A4}" type="presOf" srcId="{841106A0-D769-494C-BC35-C61DDD24516B}" destId="{D4174550-90AD-4DE2-B5B3-EB08FB49C7D6}" srcOrd="0" destOrd="0" presId="urn:microsoft.com/office/officeart/2016/7/layout/RepeatingBendingProcessNew"/>
    <dgm:cxn modelId="{5FC721E1-C12D-4D28-9A1C-0FC9A1C41F07}" type="presOf" srcId="{B75D7D90-9A42-4B7B-BF28-EFDAE456AC09}" destId="{DA66C6B4-07B2-4656-84AE-C7257B222EA2}" srcOrd="0" destOrd="0" presId="urn:microsoft.com/office/officeart/2016/7/layout/RepeatingBendingProcessNew"/>
    <dgm:cxn modelId="{B89F62E4-75A5-4C2A-80D1-8E13097F8658}" srcId="{B6E116A2-951E-40E5-877D-B67ECAA8B245}" destId="{E8097A4B-A07B-485D-B229-86CAA3851F17}" srcOrd="6" destOrd="0" parTransId="{55B989CE-1A9C-4D65-9F35-CB28E70D409B}" sibTransId="{4B8D295E-F6BE-4B50-B2E7-C6A3ED916D55}"/>
    <dgm:cxn modelId="{F0A503FE-5DFC-48E8-8CE1-979F5E5C113F}" srcId="{B6E116A2-951E-40E5-877D-B67ECAA8B245}" destId="{B9C8546C-6842-48C6-91B3-09F5F22584F3}" srcOrd="7" destOrd="0" parTransId="{760AD2BC-589F-4F85-8F8C-9DBCD238750F}" sibTransId="{6BB8C9C0-2730-44CC-A205-BC47542EC94C}"/>
    <dgm:cxn modelId="{6FEAA307-030C-4D92-B229-735210D63564}" type="presParOf" srcId="{9868A639-815B-46AA-A429-158952E8FBC6}" destId="{4897BBF9-9C23-4B06-B8CC-445F22E04B40}" srcOrd="0" destOrd="0" presId="urn:microsoft.com/office/officeart/2016/7/layout/RepeatingBendingProcessNew"/>
    <dgm:cxn modelId="{C619BD20-02F2-4B11-8247-715F52E04788}" type="presParOf" srcId="{9868A639-815B-46AA-A429-158952E8FBC6}" destId="{5B0DC7DB-CB5E-409C-99AD-5BA8CAC1FA74}" srcOrd="1" destOrd="0" presId="urn:microsoft.com/office/officeart/2016/7/layout/RepeatingBendingProcessNew"/>
    <dgm:cxn modelId="{C2BE0CB4-1A82-44C6-B63E-524700A3447B}" type="presParOf" srcId="{5B0DC7DB-CB5E-409C-99AD-5BA8CAC1FA74}" destId="{1104CBF3-3F11-423C-81E4-6119663C721A}" srcOrd="0" destOrd="0" presId="urn:microsoft.com/office/officeart/2016/7/layout/RepeatingBendingProcessNew"/>
    <dgm:cxn modelId="{C4BB35E3-2352-4CE8-BD8C-D67EDC6D1779}" type="presParOf" srcId="{9868A639-815B-46AA-A429-158952E8FBC6}" destId="{DA66C6B4-07B2-4656-84AE-C7257B222EA2}" srcOrd="2" destOrd="0" presId="urn:microsoft.com/office/officeart/2016/7/layout/RepeatingBendingProcessNew"/>
    <dgm:cxn modelId="{FC2A1E8D-A2F3-4D4D-B2B6-8FA0A8469FFB}" type="presParOf" srcId="{9868A639-815B-46AA-A429-158952E8FBC6}" destId="{E60AB19C-7125-429A-8D6C-B4EECFFE282B}" srcOrd="3" destOrd="0" presId="urn:microsoft.com/office/officeart/2016/7/layout/RepeatingBendingProcessNew"/>
    <dgm:cxn modelId="{B096033B-90C2-4F66-9A66-0DCB674A881F}" type="presParOf" srcId="{E60AB19C-7125-429A-8D6C-B4EECFFE282B}" destId="{88797F7C-B0DC-4DB3-A66B-CF336BD6F541}" srcOrd="0" destOrd="0" presId="urn:microsoft.com/office/officeart/2016/7/layout/RepeatingBendingProcessNew"/>
    <dgm:cxn modelId="{006E8A30-86E7-47E2-BC9E-9AEA8C024D26}" type="presParOf" srcId="{9868A639-815B-46AA-A429-158952E8FBC6}" destId="{3E2D8A42-AD2C-462C-884D-E0827125E84F}" srcOrd="4" destOrd="0" presId="urn:microsoft.com/office/officeart/2016/7/layout/RepeatingBendingProcessNew"/>
    <dgm:cxn modelId="{94CF5FA4-C6A0-4338-B7E4-D8E6DB32F947}" type="presParOf" srcId="{9868A639-815B-46AA-A429-158952E8FBC6}" destId="{0FA6BA51-7AD9-4109-BE71-75C518DBA881}" srcOrd="5" destOrd="0" presId="urn:microsoft.com/office/officeart/2016/7/layout/RepeatingBendingProcessNew"/>
    <dgm:cxn modelId="{4E71711C-A232-40AF-A6CF-8D0E3DC664F7}" type="presParOf" srcId="{0FA6BA51-7AD9-4109-BE71-75C518DBA881}" destId="{51B4DCB5-B138-4D61-84CB-CFAE1C339740}" srcOrd="0" destOrd="0" presId="urn:microsoft.com/office/officeart/2016/7/layout/RepeatingBendingProcessNew"/>
    <dgm:cxn modelId="{BFAA3B6B-DA78-4BC6-8876-9C798178D668}" type="presParOf" srcId="{9868A639-815B-46AA-A429-158952E8FBC6}" destId="{A5156BA2-455C-409A-B2FD-A602CF3BD930}" srcOrd="6" destOrd="0" presId="urn:microsoft.com/office/officeart/2016/7/layout/RepeatingBendingProcessNew"/>
    <dgm:cxn modelId="{1B4C10BF-892B-40B7-9322-610064B7F8C8}" type="presParOf" srcId="{9868A639-815B-46AA-A429-158952E8FBC6}" destId="{B3191607-B565-41CA-9784-3DC91D24FA12}" srcOrd="7" destOrd="0" presId="urn:microsoft.com/office/officeart/2016/7/layout/RepeatingBendingProcessNew"/>
    <dgm:cxn modelId="{29E767DC-3060-4B0B-80CF-D09355A1132F}" type="presParOf" srcId="{B3191607-B565-41CA-9784-3DC91D24FA12}" destId="{96611EA6-2F22-4938-B5F9-87972D828DA6}" srcOrd="0" destOrd="0" presId="urn:microsoft.com/office/officeart/2016/7/layout/RepeatingBendingProcessNew"/>
    <dgm:cxn modelId="{3649F483-30E4-4CFF-B8E2-755C74E3E7C2}" type="presParOf" srcId="{9868A639-815B-46AA-A429-158952E8FBC6}" destId="{3123291F-CA0E-47F7-9B54-5728739A7D27}" srcOrd="8" destOrd="0" presId="urn:microsoft.com/office/officeart/2016/7/layout/RepeatingBendingProcessNew"/>
    <dgm:cxn modelId="{F82CCA7B-A6AD-491A-87FC-E3F3FEE7BA24}" type="presParOf" srcId="{9868A639-815B-46AA-A429-158952E8FBC6}" destId="{D4174550-90AD-4DE2-B5B3-EB08FB49C7D6}" srcOrd="9" destOrd="0" presId="urn:microsoft.com/office/officeart/2016/7/layout/RepeatingBendingProcessNew"/>
    <dgm:cxn modelId="{D85C8260-B4CC-4B9F-BFB9-C907E3B54933}" type="presParOf" srcId="{D4174550-90AD-4DE2-B5B3-EB08FB49C7D6}" destId="{0833D556-C2F8-4D9C-A898-BABC8881B3CE}" srcOrd="0" destOrd="0" presId="urn:microsoft.com/office/officeart/2016/7/layout/RepeatingBendingProcessNew"/>
    <dgm:cxn modelId="{376A683E-1D11-45E0-ABEB-838714E530A1}" type="presParOf" srcId="{9868A639-815B-46AA-A429-158952E8FBC6}" destId="{12ABDB7B-CAFE-4618-B753-31C8C12E394B}" srcOrd="10" destOrd="0" presId="urn:microsoft.com/office/officeart/2016/7/layout/RepeatingBendingProcessNew"/>
    <dgm:cxn modelId="{E5E32116-2278-4941-9508-52BAC3799BA3}" type="presParOf" srcId="{9868A639-815B-46AA-A429-158952E8FBC6}" destId="{D9C2FF1C-D5D8-476C-8322-63CC1096E811}" srcOrd="11" destOrd="0" presId="urn:microsoft.com/office/officeart/2016/7/layout/RepeatingBendingProcessNew"/>
    <dgm:cxn modelId="{D99E681D-0590-45E3-BDCB-1D2BEFCE1237}" type="presParOf" srcId="{D9C2FF1C-D5D8-476C-8322-63CC1096E811}" destId="{0D1426BA-26A7-47B2-8184-FC65EFF08A01}" srcOrd="0" destOrd="0" presId="urn:microsoft.com/office/officeart/2016/7/layout/RepeatingBendingProcessNew"/>
    <dgm:cxn modelId="{79E4E3FD-30B9-42C3-B235-584B88FCB286}" type="presParOf" srcId="{9868A639-815B-46AA-A429-158952E8FBC6}" destId="{AD3CE0C6-D8E6-483E-888F-DD056388F479}" srcOrd="12" destOrd="0" presId="urn:microsoft.com/office/officeart/2016/7/layout/RepeatingBendingProcessNew"/>
    <dgm:cxn modelId="{0D28B0B1-58E1-414A-A863-C3D35EF7FCB2}" type="presParOf" srcId="{9868A639-815B-46AA-A429-158952E8FBC6}" destId="{F7F4E988-605A-4755-BF47-9620BBB7D0C3}" srcOrd="13" destOrd="0" presId="urn:microsoft.com/office/officeart/2016/7/layout/RepeatingBendingProcessNew"/>
    <dgm:cxn modelId="{A0F74817-572C-47DF-9E01-F6E2831D03FB}" type="presParOf" srcId="{F7F4E988-605A-4755-BF47-9620BBB7D0C3}" destId="{3BD2143D-C90A-416E-94B2-B07E56FD38F3}" srcOrd="0" destOrd="0" presId="urn:microsoft.com/office/officeart/2016/7/layout/RepeatingBendingProcessNew"/>
    <dgm:cxn modelId="{24117FA5-A2BF-48AA-886C-83D184333099}" type="presParOf" srcId="{9868A639-815B-46AA-A429-158952E8FBC6}" destId="{B84E9660-9E24-4549-8DE3-AA21AD9CB88C}" srcOrd="14" destOrd="0" presId="urn:microsoft.com/office/officeart/2016/7/layout/RepeatingBendingProcessNew"/>
    <dgm:cxn modelId="{CCD96B38-AC6A-4E74-9138-D2C55F0D1B72}" type="presParOf" srcId="{9868A639-815B-46AA-A429-158952E8FBC6}" destId="{FAB28788-D598-4581-B4D4-08CD810544E3}" srcOrd="15" destOrd="0" presId="urn:microsoft.com/office/officeart/2016/7/layout/RepeatingBendingProcessNew"/>
    <dgm:cxn modelId="{1F991578-5877-489B-818C-3348E926339B}" type="presParOf" srcId="{FAB28788-D598-4581-B4D4-08CD810544E3}" destId="{B99946C0-E2B6-4271-A072-07A4C360E6F0}" srcOrd="0" destOrd="0" presId="urn:microsoft.com/office/officeart/2016/7/layout/RepeatingBendingProcessNew"/>
    <dgm:cxn modelId="{3CA7AE4F-D246-4D3D-9A70-98E2E3655E80}" type="presParOf" srcId="{9868A639-815B-46AA-A429-158952E8FBC6}" destId="{D35B1014-139A-4815-84C0-1CF45D036419}" srcOrd="16" destOrd="0" presId="urn:microsoft.com/office/officeart/2016/7/layout/RepeatingBendingProcessNew"/>
    <dgm:cxn modelId="{5C568859-B74B-47A8-B66F-24DC8C7A2FBC}" type="presParOf" srcId="{9868A639-815B-46AA-A429-158952E8FBC6}" destId="{E21E1C66-4DC2-4B45-ACAF-35E5D5F508DF}" srcOrd="17" destOrd="0" presId="urn:microsoft.com/office/officeart/2016/7/layout/RepeatingBendingProcessNew"/>
    <dgm:cxn modelId="{CDD8D102-7623-4FCA-A8B1-0EA072742C48}" type="presParOf" srcId="{E21E1C66-4DC2-4B45-ACAF-35E5D5F508DF}" destId="{81239C21-180B-40A5-B66A-D72B2D52E8DE}" srcOrd="0" destOrd="0" presId="urn:microsoft.com/office/officeart/2016/7/layout/RepeatingBendingProcessNew"/>
    <dgm:cxn modelId="{03BF8C46-7AC8-4926-A587-86F26FF0A7B9}" type="presParOf" srcId="{9868A639-815B-46AA-A429-158952E8FBC6}" destId="{606141B0-5204-453C-AFD8-190FD53E033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B2870B-340F-4332-8A59-3BE410C8DF6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20CAF0-16D8-47B3-A5F0-A56DCBD63AE1}">
      <dgm:prSet/>
      <dgm:spPr/>
      <dgm:t>
        <a:bodyPr/>
        <a:lstStyle/>
        <a:p>
          <a:pPr>
            <a:defRPr cap="all"/>
          </a:pPr>
          <a:r>
            <a:rPr lang="en-US"/>
            <a:t>Sequence data (e.g., time-series, text) is provided as input.</a:t>
          </a:r>
        </a:p>
      </dgm:t>
    </dgm:pt>
    <dgm:pt modelId="{BC4A570A-8565-490B-BE48-F5B3B7B17DC6}" type="parTrans" cxnId="{7F9518F3-5644-46AA-AE05-4A3636EA0C4C}">
      <dgm:prSet/>
      <dgm:spPr/>
      <dgm:t>
        <a:bodyPr/>
        <a:lstStyle/>
        <a:p>
          <a:endParaRPr lang="en-US"/>
        </a:p>
      </dgm:t>
    </dgm:pt>
    <dgm:pt modelId="{1585569F-AF56-4C4B-AAF1-AA9BCEB73AB8}" type="sibTrans" cxnId="{7F9518F3-5644-46AA-AE05-4A3636EA0C4C}">
      <dgm:prSet/>
      <dgm:spPr/>
      <dgm:t>
        <a:bodyPr/>
        <a:lstStyle/>
        <a:p>
          <a:endParaRPr lang="en-US"/>
        </a:p>
      </dgm:t>
    </dgm:pt>
    <dgm:pt modelId="{8096001D-7054-44E9-B39E-ACCD70C30194}">
      <dgm:prSet/>
      <dgm:spPr/>
      <dgm:t>
        <a:bodyPr/>
        <a:lstStyle/>
        <a:p>
          <a:pPr>
            <a:defRPr cap="all"/>
          </a:pPr>
          <a:r>
            <a:rPr lang="en-US"/>
            <a:t>Converts categorical or textual data (e.g., words) into dense numerical embeddings.</a:t>
          </a:r>
        </a:p>
      </dgm:t>
    </dgm:pt>
    <dgm:pt modelId="{796C606A-EEB5-4A08-8C57-988BCAFF3F2A}" type="parTrans" cxnId="{A03A3BB7-A383-4D84-80BD-2EFE7914BDA9}">
      <dgm:prSet/>
      <dgm:spPr/>
      <dgm:t>
        <a:bodyPr/>
        <a:lstStyle/>
        <a:p>
          <a:endParaRPr lang="en-US"/>
        </a:p>
      </dgm:t>
    </dgm:pt>
    <dgm:pt modelId="{2A77E9EA-5EDD-40D0-81DE-CE91EC837733}" type="sibTrans" cxnId="{A03A3BB7-A383-4D84-80BD-2EFE7914BDA9}">
      <dgm:prSet/>
      <dgm:spPr/>
      <dgm:t>
        <a:bodyPr/>
        <a:lstStyle/>
        <a:p>
          <a:endParaRPr lang="en-US"/>
        </a:p>
      </dgm:t>
    </dgm:pt>
    <dgm:pt modelId="{91C5BAC1-21C5-4D31-87D9-75EE1E2424FD}">
      <dgm:prSet/>
      <dgm:spPr/>
      <dgm:t>
        <a:bodyPr/>
        <a:lstStyle/>
        <a:p>
          <a:pPr>
            <a:defRPr cap="all"/>
          </a:pPr>
          <a:r>
            <a:rPr lang="en-US"/>
            <a:t>Processes the sequential data, capturing long-term and short-term dependencies using its</a:t>
          </a:r>
        </a:p>
      </dgm:t>
    </dgm:pt>
    <dgm:pt modelId="{E7C05769-0E58-4AFA-9EFC-2E0F60781CCF}" type="parTrans" cxnId="{D2769D00-67CE-4B0F-99D8-1D0C5C1F9B05}">
      <dgm:prSet/>
      <dgm:spPr/>
      <dgm:t>
        <a:bodyPr/>
        <a:lstStyle/>
        <a:p>
          <a:endParaRPr lang="en-US"/>
        </a:p>
      </dgm:t>
    </dgm:pt>
    <dgm:pt modelId="{79403206-DEE5-4A13-A407-DA840E91B19C}" type="sibTrans" cxnId="{D2769D00-67CE-4B0F-99D8-1D0C5C1F9B05}">
      <dgm:prSet/>
      <dgm:spPr/>
      <dgm:t>
        <a:bodyPr/>
        <a:lstStyle/>
        <a:p>
          <a:endParaRPr lang="en-US"/>
        </a:p>
      </dgm:t>
    </dgm:pt>
    <dgm:pt modelId="{2F7320CB-71E5-4B98-986A-60BB29F7749C}">
      <dgm:prSet/>
      <dgm:spPr/>
      <dgm:t>
        <a:bodyPr/>
        <a:lstStyle/>
        <a:p>
          <a:pPr>
            <a:defRPr cap="all"/>
          </a:pPr>
          <a:r>
            <a:rPr lang="en-US"/>
            <a:t>cell state, input gate, forget gate, and output gate. </a:t>
          </a:r>
        </a:p>
      </dgm:t>
    </dgm:pt>
    <dgm:pt modelId="{FFE294D7-EA23-48FF-A1C4-4D58D4FADF97}" type="parTrans" cxnId="{D8E5F819-2BEF-49C7-AACB-20FEF5F8643A}">
      <dgm:prSet/>
      <dgm:spPr/>
      <dgm:t>
        <a:bodyPr/>
        <a:lstStyle/>
        <a:p>
          <a:endParaRPr lang="en-US"/>
        </a:p>
      </dgm:t>
    </dgm:pt>
    <dgm:pt modelId="{6D43FB7B-7D9E-4854-AFD8-25C6059D9675}" type="sibTrans" cxnId="{D8E5F819-2BEF-49C7-AACB-20FEF5F8643A}">
      <dgm:prSet/>
      <dgm:spPr/>
      <dgm:t>
        <a:bodyPr/>
        <a:lstStyle/>
        <a:p>
          <a:endParaRPr lang="en-US"/>
        </a:p>
      </dgm:t>
    </dgm:pt>
    <dgm:pt modelId="{5057E281-A6EB-48EB-9E6C-96A078B03760}">
      <dgm:prSet/>
      <dgm:spPr/>
      <dgm:t>
        <a:bodyPr/>
        <a:lstStyle/>
        <a:p>
          <a:pPr>
            <a:defRPr cap="all"/>
          </a:pPr>
          <a:r>
            <a:rPr lang="en-US"/>
            <a:t>Transforms the LSTM output into a fixed-size vector for prediction tasks</a:t>
          </a:r>
        </a:p>
      </dgm:t>
    </dgm:pt>
    <dgm:pt modelId="{1844ECE5-4746-44A5-A4E6-8A892653F362}" type="parTrans" cxnId="{8A88A148-52F7-432B-95B3-8EF6C72C7CC2}">
      <dgm:prSet/>
      <dgm:spPr/>
      <dgm:t>
        <a:bodyPr/>
        <a:lstStyle/>
        <a:p>
          <a:endParaRPr lang="en-US"/>
        </a:p>
      </dgm:t>
    </dgm:pt>
    <dgm:pt modelId="{FFA7CAD3-C4E4-4C01-9238-9F1BDCF6292D}" type="sibTrans" cxnId="{8A88A148-52F7-432B-95B3-8EF6C72C7CC2}">
      <dgm:prSet/>
      <dgm:spPr/>
      <dgm:t>
        <a:bodyPr/>
        <a:lstStyle/>
        <a:p>
          <a:endParaRPr lang="en-US"/>
        </a:p>
      </dgm:t>
    </dgm:pt>
    <dgm:pt modelId="{546A898D-9410-48F3-8EAD-1B2806EA96ED}">
      <dgm:prSet/>
      <dgm:spPr/>
      <dgm:t>
        <a:bodyPr/>
        <a:lstStyle/>
        <a:p>
          <a:pPr>
            <a:defRPr cap="all"/>
          </a:pPr>
          <a:r>
            <a:rPr lang="en-US"/>
            <a:t>(e.g., classification, regression).</a:t>
          </a:r>
        </a:p>
      </dgm:t>
    </dgm:pt>
    <dgm:pt modelId="{430408C8-9F4B-4D2C-A651-819205A9D72E}" type="parTrans" cxnId="{F836E83D-81F8-40D0-8EBE-E525F11F30AB}">
      <dgm:prSet/>
      <dgm:spPr/>
      <dgm:t>
        <a:bodyPr/>
        <a:lstStyle/>
        <a:p>
          <a:endParaRPr lang="en-US"/>
        </a:p>
      </dgm:t>
    </dgm:pt>
    <dgm:pt modelId="{050CAB9C-7CB3-4F22-B08E-BAA70E4C4635}" type="sibTrans" cxnId="{F836E83D-81F8-40D0-8EBE-E525F11F30AB}">
      <dgm:prSet/>
      <dgm:spPr/>
      <dgm:t>
        <a:bodyPr/>
        <a:lstStyle/>
        <a:p>
          <a:endParaRPr lang="en-US"/>
        </a:p>
      </dgm:t>
    </dgm:pt>
    <dgm:pt modelId="{784F28A3-A386-4FEB-B507-C46513942E72}">
      <dgm:prSet/>
      <dgm:spPr/>
      <dgm:t>
        <a:bodyPr/>
        <a:lstStyle/>
        <a:p>
          <a:pPr>
            <a:defRPr cap="all"/>
          </a:pPr>
          <a:r>
            <a:rPr lang="en-US"/>
            <a:t>Produces the final result based on the task.</a:t>
          </a:r>
        </a:p>
      </dgm:t>
    </dgm:pt>
    <dgm:pt modelId="{2173BA4F-7043-48C0-84A8-1AEDDC77DAC1}" type="parTrans" cxnId="{613A5F2B-505F-4837-B96B-4E2DE7998070}">
      <dgm:prSet/>
      <dgm:spPr/>
      <dgm:t>
        <a:bodyPr/>
        <a:lstStyle/>
        <a:p>
          <a:endParaRPr lang="en-US"/>
        </a:p>
      </dgm:t>
    </dgm:pt>
    <dgm:pt modelId="{F63AB74C-EB45-48FF-8E87-57AEF803029C}" type="sibTrans" cxnId="{613A5F2B-505F-4837-B96B-4E2DE7998070}">
      <dgm:prSet/>
      <dgm:spPr/>
      <dgm:t>
        <a:bodyPr/>
        <a:lstStyle/>
        <a:p>
          <a:endParaRPr lang="en-US"/>
        </a:p>
      </dgm:t>
    </dgm:pt>
    <dgm:pt modelId="{48E76A3A-7B06-4816-991C-0B26192002A5}">
      <dgm:prSet/>
      <dgm:spPr/>
      <dgm:t>
        <a:bodyPr/>
        <a:lstStyle/>
        <a:p>
          <a:pPr>
            <a:defRPr cap="all"/>
          </a:pPr>
          <a:r>
            <a:rPr lang="en-US"/>
            <a:t>Classification: Probability distribution over classes.</a:t>
          </a:r>
        </a:p>
      </dgm:t>
    </dgm:pt>
    <dgm:pt modelId="{DE686F4F-7934-4A15-9581-D96C3F741BA5}" type="parTrans" cxnId="{6B95C789-DCC1-47D5-A87C-13EC39C5DD23}">
      <dgm:prSet/>
      <dgm:spPr/>
      <dgm:t>
        <a:bodyPr/>
        <a:lstStyle/>
        <a:p>
          <a:endParaRPr lang="en-US"/>
        </a:p>
      </dgm:t>
    </dgm:pt>
    <dgm:pt modelId="{BEDB2CE7-534D-4E7E-8C57-A47A0F152E50}" type="sibTrans" cxnId="{6B95C789-DCC1-47D5-A87C-13EC39C5DD23}">
      <dgm:prSet/>
      <dgm:spPr/>
      <dgm:t>
        <a:bodyPr/>
        <a:lstStyle/>
        <a:p>
          <a:endParaRPr lang="en-US"/>
        </a:p>
      </dgm:t>
    </dgm:pt>
    <dgm:pt modelId="{69B83FDB-0FD3-4DC9-A157-2DA1E80D52B9}" type="pres">
      <dgm:prSet presAssocID="{5CB2870B-340F-4332-8A59-3BE410C8DF62}" presName="diagram" presStyleCnt="0">
        <dgm:presLayoutVars>
          <dgm:dir/>
          <dgm:resizeHandles val="exact"/>
        </dgm:presLayoutVars>
      </dgm:prSet>
      <dgm:spPr/>
    </dgm:pt>
    <dgm:pt modelId="{999BD926-83D0-4ADB-8644-D1416B4330B7}" type="pres">
      <dgm:prSet presAssocID="{9D20CAF0-16D8-47B3-A5F0-A56DCBD63AE1}" presName="node" presStyleLbl="node1" presStyleIdx="0" presStyleCnt="8">
        <dgm:presLayoutVars>
          <dgm:bulletEnabled val="1"/>
        </dgm:presLayoutVars>
      </dgm:prSet>
      <dgm:spPr/>
    </dgm:pt>
    <dgm:pt modelId="{BED9BCD9-463C-4A19-8540-C7EF9B2D24AA}" type="pres">
      <dgm:prSet presAssocID="{1585569F-AF56-4C4B-AAF1-AA9BCEB73AB8}" presName="sibTrans" presStyleCnt="0"/>
      <dgm:spPr/>
    </dgm:pt>
    <dgm:pt modelId="{7E38F239-ECE9-4B63-AE8B-A2B05AF450FF}" type="pres">
      <dgm:prSet presAssocID="{8096001D-7054-44E9-B39E-ACCD70C30194}" presName="node" presStyleLbl="node1" presStyleIdx="1" presStyleCnt="8">
        <dgm:presLayoutVars>
          <dgm:bulletEnabled val="1"/>
        </dgm:presLayoutVars>
      </dgm:prSet>
      <dgm:spPr/>
    </dgm:pt>
    <dgm:pt modelId="{F109C318-9A4C-474C-BAC1-1F1857C51C91}" type="pres">
      <dgm:prSet presAssocID="{2A77E9EA-5EDD-40D0-81DE-CE91EC837733}" presName="sibTrans" presStyleCnt="0"/>
      <dgm:spPr/>
    </dgm:pt>
    <dgm:pt modelId="{B5223D62-E5ED-4260-9CC0-F76EA5907365}" type="pres">
      <dgm:prSet presAssocID="{91C5BAC1-21C5-4D31-87D9-75EE1E2424FD}" presName="node" presStyleLbl="node1" presStyleIdx="2" presStyleCnt="8">
        <dgm:presLayoutVars>
          <dgm:bulletEnabled val="1"/>
        </dgm:presLayoutVars>
      </dgm:prSet>
      <dgm:spPr/>
    </dgm:pt>
    <dgm:pt modelId="{6020A7DB-3355-40BD-9000-109A19141384}" type="pres">
      <dgm:prSet presAssocID="{79403206-DEE5-4A13-A407-DA840E91B19C}" presName="sibTrans" presStyleCnt="0"/>
      <dgm:spPr/>
    </dgm:pt>
    <dgm:pt modelId="{140EC3A0-0A2D-4CDC-B7C8-0EEB083EB2BC}" type="pres">
      <dgm:prSet presAssocID="{2F7320CB-71E5-4B98-986A-60BB29F7749C}" presName="node" presStyleLbl="node1" presStyleIdx="3" presStyleCnt="8">
        <dgm:presLayoutVars>
          <dgm:bulletEnabled val="1"/>
        </dgm:presLayoutVars>
      </dgm:prSet>
      <dgm:spPr/>
    </dgm:pt>
    <dgm:pt modelId="{B77C389C-2D5D-4402-B99F-F4CF156DA406}" type="pres">
      <dgm:prSet presAssocID="{6D43FB7B-7D9E-4854-AFD8-25C6059D9675}" presName="sibTrans" presStyleCnt="0"/>
      <dgm:spPr/>
    </dgm:pt>
    <dgm:pt modelId="{1BFD19A0-467A-4B8D-8170-354B89CA721C}" type="pres">
      <dgm:prSet presAssocID="{5057E281-A6EB-48EB-9E6C-96A078B03760}" presName="node" presStyleLbl="node1" presStyleIdx="4" presStyleCnt="8">
        <dgm:presLayoutVars>
          <dgm:bulletEnabled val="1"/>
        </dgm:presLayoutVars>
      </dgm:prSet>
      <dgm:spPr/>
    </dgm:pt>
    <dgm:pt modelId="{8EF6BA26-F7DB-43BE-9830-165D3759007A}" type="pres">
      <dgm:prSet presAssocID="{FFA7CAD3-C4E4-4C01-9238-9F1BDCF6292D}" presName="sibTrans" presStyleCnt="0"/>
      <dgm:spPr/>
    </dgm:pt>
    <dgm:pt modelId="{1B08DA34-C0A0-4072-B73F-E8BA71C1745A}" type="pres">
      <dgm:prSet presAssocID="{546A898D-9410-48F3-8EAD-1B2806EA96ED}" presName="node" presStyleLbl="node1" presStyleIdx="5" presStyleCnt="8">
        <dgm:presLayoutVars>
          <dgm:bulletEnabled val="1"/>
        </dgm:presLayoutVars>
      </dgm:prSet>
      <dgm:spPr/>
    </dgm:pt>
    <dgm:pt modelId="{2FEA8295-C285-4EF9-AAF3-11782E8EF143}" type="pres">
      <dgm:prSet presAssocID="{050CAB9C-7CB3-4F22-B08E-BAA70E4C4635}" presName="sibTrans" presStyleCnt="0"/>
      <dgm:spPr/>
    </dgm:pt>
    <dgm:pt modelId="{957ACB89-69E4-48D9-8395-E184D6B710AF}" type="pres">
      <dgm:prSet presAssocID="{784F28A3-A386-4FEB-B507-C46513942E72}" presName="node" presStyleLbl="node1" presStyleIdx="6" presStyleCnt="8">
        <dgm:presLayoutVars>
          <dgm:bulletEnabled val="1"/>
        </dgm:presLayoutVars>
      </dgm:prSet>
      <dgm:spPr/>
    </dgm:pt>
    <dgm:pt modelId="{754B45DD-A682-434B-9518-C06F74B7D817}" type="pres">
      <dgm:prSet presAssocID="{F63AB74C-EB45-48FF-8E87-57AEF803029C}" presName="sibTrans" presStyleCnt="0"/>
      <dgm:spPr/>
    </dgm:pt>
    <dgm:pt modelId="{76F8EA78-FC3E-4C08-B27A-2C1EAEF42C59}" type="pres">
      <dgm:prSet presAssocID="{48E76A3A-7B06-4816-991C-0B26192002A5}" presName="node" presStyleLbl="node1" presStyleIdx="7" presStyleCnt="8">
        <dgm:presLayoutVars>
          <dgm:bulletEnabled val="1"/>
        </dgm:presLayoutVars>
      </dgm:prSet>
      <dgm:spPr/>
    </dgm:pt>
  </dgm:ptLst>
  <dgm:cxnLst>
    <dgm:cxn modelId="{D2769D00-67CE-4B0F-99D8-1D0C5C1F9B05}" srcId="{5CB2870B-340F-4332-8A59-3BE410C8DF62}" destId="{91C5BAC1-21C5-4D31-87D9-75EE1E2424FD}" srcOrd="2" destOrd="0" parTransId="{E7C05769-0E58-4AFA-9EFC-2E0F60781CCF}" sibTransId="{79403206-DEE5-4A13-A407-DA840E91B19C}"/>
    <dgm:cxn modelId="{00BBA316-BCF7-4019-BD1F-4ABF493F1A5C}" type="presOf" srcId="{9D20CAF0-16D8-47B3-A5F0-A56DCBD63AE1}" destId="{999BD926-83D0-4ADB-8644-D1416B4330B7}" srcOrd="0" destOrd="0" presId="urn:microsoft.com/office/officeart/2005/8/layout/default"/>
    <dgm:cxn modelId="{D8E5F819-2BEF-49C7-AACB-20FEF5F8643A}" srcId="{5CB2870B-340F-4332-8A59-3BE410C8DF62}" destId="{2F7320CB-71E5-4B98-986A-60BB29F7749C}" srcOrd="3" destOrd="0" parTransId="{FFE294D7-EA23-48FF-A1C4-4D58D4FADF97}" sibTransId="{6D43FB7B-7D9E-4854-AFD8-25C6059D9675}"/>
    <dgm:cxn modelId="{52B49A28-5F02-4389-A5EB-53431030D588}" type="presOf" srcId="{2F7320CB-71E5-4B98-986A-60BB29F7749C}" destId="{140EC3A0-0A2D-4CDC-B7C8-0EEB083EB2BC}" srcOrd="0" destOrd="0" presId="urn:microsoft.com/office/officeart/2005/8/layout/default"/>
    <dgm:cxn modelId="{613A5F2B-505F-4837-B96B-4E2DE7998070}" srcId="{5CB2870B-340F-4332-8A59-3BE410C8DF62}" destId="{784F28A3-A386-4FEB-B507-C46513942E72}" srcOrd="6" destOrd="0" parTransId="{2173BA4F-7043-48C0-84A8-1AEDDC77DAC1}" sibTransId="{F63AB74C-EB45-48FF-8E87-57AEF803029C}"/>
    <dgm:cxn modelId="{F836E83D-81F8-40D0-8EBE-E525F11F30AB}" srcId="{5CB2870B-340F-4332-8A59-3BE410C8DF62}" destId="{546A898D-9410-48F3-8EAD-1B2806EA96ED}" srcOrd="5" destOrd="0" parTransId="{430408C8-9F4B-4D2C-A651-819205A9D72E}" sibTransId="{050CAB9C-7CB3-4F22-B08E-BAA70E4C4635}"/>
    <dgm:cxn modelId="{DD3F9147-5637-4F14-B34E-41B3A9906891}" type="presOf" srcId="{91C5BAC1-21C5-4D31-87D9-75EE1E2424FD}" destId="{B5223D62-E5ED-4260-9CC0-F76EA5907365}" srcOrd="0" destOrd="0" presId="urn:microsoft.com/office/officeart/2005/8/layout/default"/>
    <dgm:cxn modelId="{8A88A148-52F7-432B-95B3-8EF6C72C7CC2}" srcId="{5CB2870B-340F-4332-8A59-3BE410C8DF62}" destId="{5057E281-A6EB-48EB-9E6C-96A078B03760}" srcOrd="4" destOrd="0" parTransId="{1844ECE5-4746-44A5-A4E6-8A892653F362}" sibTransId="{FFA7CAD3-C4E4-4C01-9238-9F1BDCF6292D}"/>
    <dgm:cxn modelId="{3B5B9271-21F5-4A06-AD5C-1AC6ECFEF823}" type="presOf" srcId="{8096001D-7054-44E9-B39E-ACCD70C30194}" destId="{7E38F239-ECE9-4B63-AE8B-A2B05AF450FF}" srcOrd="0" destOrd="0" presId="urn:microsoft.com/office/officeart/2005/8/layout/default"/>
    <dgm:cxn modelId="{6B95C789-DCC1-47D5-A87C-13EC39C5DD23}" srcId="{5CB2870B-340F-4332-8A59-3BE410C8DF62}" destId="{48E76A3A-7B06-4816-991C-0B26192002A5}" srcOrd="7" destOrd="0" parTransId="{DE686F4F-7934-4A15-9581-D96C3F741BA5}" sibTransId="{BEDB2CE7-534D-4E7E-8C57-A47A0F152E50}"/>
    <dgm:cxn modelId="{F04409A3-40A8-44C7-BC5C-050D92FE0066}" type="presOf" srcId="{784F28A3-A386-4FEB-B507-C46513942E72}" destId="{957ACB89-69E4-48D9-8395-E184D6B710AF}" srcOrd="0" destOrd="0" presId="urn:microsoft.com/office/officeart/2005/8/layout/default"/>
    <dgm:cxn modelId="{D477ACA4-DB2E-4F23-8424-A14469E4C0EA}" type="presOf" srcId="{5CB2870B-340F-4332-8A59-3BE410C8DF62}" destId="{69B83FDB-0FD3-4DC9-A157-2DA1E80D52B9}" srcOrd="0" destOrd="0" presId="urn:microsoft.com/office/officeart/2005/8/layout/default"/>
    <dgm:cxn modelId="{A03A3BB7-A383-4D84-80BD-2EFE7914BDA9}" srcId="{5CB2870B-340F-4332-8A59-3BE410C8DF62}" destId="{8096001D-7054-44E9-B39E-ACCD70C30194}" srcOrd="1" destOrd="0" parTransId="{796C606A-EEB5-4A08-8C57-988BCAFF3F2A}" sibTransId="{2A77E9EA-5EDD-40D0-81DE-CE91EC837733}"/>
    <dgm:cxn modelId="{9EBEB6C9-6495-4657-9FE8-AE0227BE7B32}" type="presOf" srcId="{546A898D-9410-48F3-8EAD-1B2806EA96ED}" destId="{1B08DA34-C0A0-4072-B73F-E8BA71C1745A}" srcOrd="0" destOrd="0" presId="urn:microsoft.com/office/officeart/2005/8/layout/default"/>
    <dgm:cxn modelId="{3961B5D8-198E-41A9-8D7F-5EA6BB368EEB}" type="presOf" srcId="{5057E281-A6EB-48EB-9E6C-96A078B03760}" destId="{1BFD19A0-467A-4B8D-8170-354B89CA721C}" srcOrd="0" destOrd="0" presId="urn:microsoft.com/office/officeart/2005/8/layout/default"/>
    <dgm:cxn modelId="{BA02D4F2-FA46-4B09-90CF-94F305954CF7}" type="presOf" srcId="{48E76A3A-7B06-4816-991C-0B26192002A5}" destId="{76F8EA78-FC3E-4C08-B27A-2C1EAEF42C59}" srcOrd="0" destOrd="0" presId="urn:microsoft.com/office/officeart/2005/8/layout/default"/>
    <dgm:cxn modelId="{7F9518F3-5644-46AA-AE05-4A3636EA0C4C}" srcId="{5CB2870B-340F-4332-8A59-3BE410C8DF62}" destId="{9D20CAF0-16D8-47B3-A5F0-A56DCBD63AE1}" srcOrd="0" destOrd="0" parTransId="{BC4A570A-8565-490B-BE48-F5B3B7B17DC6}" sibTransId="{1585569F-AF56-4C4B-AAF1-AA9BCEB73AB8}"/>
    <dgm:cxn modelId="{93D3DE8F-518B-4951-816E-52B0F35BAA57}" type="presParOf" srcId="{69B83FDB-0FD3-4DC9-A157-2DA1E80D52B9}" destId="{999BD926-83D0-4ADB-8644-D1416B4330B7}" srcOrd="0" destOrd="0" presId="urn:microsoft.com/office/officeart/2005/8/layout/default"/>
    <dgm:cxn modelId="{F1C9F2CC-5B8E-47DF-BFB5-4D3F56164BE2}" type="presParOf" srcId="{69B83FDB-0FD3-4DC9-A157-2DA1E80D52B9}" destId="{BED9BCD9-463C-4A19-8540-C7EF9B2D24AA}" srcOrd="1" destOrd="0" presId="urn:microsoft.com/office/officeart/2005/8/layout/default"/>
    <dgm:cxn modelId="{CA6002CB-A8A8-4868-95DB-E7E8FDD0C1DA}" type="presParOf" srcId="{69B83FDB-0FD3-4DC9-A157-2DA1E80D52B9}" destId="{7E38F239-ECE9-4B63-AE8B-A2B05AF450FF}" srcOrd="2" destOrd="0" presId="urn:microsoft.com/office/officeart/2005/8/layout/default"/>
    <dgm:cxn modelId="{A5AB2E21-8EB8-49C7-A854-643573696A57}" type="presParOf" srcId="{69B83FDB-0FD3-4DC9-A157-2DA1E80D52B9}" destId="{F109C318-9A4C-474C-BAC1-1F1857C51C91}" srcOrd="3" destOrd="0" presId="urn:microsoft.com/office/officeart/2005/8/layout/default"/>
    <dgm:cxn modelId="{A5AC67EC-5C06-45B3-A6E8-D832A8B6EB16}" type="presParOf" srcId="{69B83FDB-0FD3-4DC9-A157-2DA1E80D52B9}" destId="{B5223D62-E5ED-4260-9CC0-F76EA5907365}" srcOrd="4" destOrd="0" presId="urn:microsoft.com/office/officeart/2005/8/layout/default"/>
    <dgm:cxn modelId="{0A7ABEF5-1AD5-4098-8C70-6CC76B1BDED1}" type="presParOf" srcId="{69B83FDB-0FD3-4DC9-A157-2DA1E80D52B9}" destId="{6020A7DB-3355-40BD-9000-109A19141384}" srcOrd="5" destOrd="0" presId="urn:microsoft.com/office/officeart/2005/8/layout/default"/>
    <dgm:cxn modelId="{FD696E0A-BD90-419C-AA75-6C013DA0CFA6}" type="presParOf" srcId="{69B83FDB-0FD3-4DC9-A157-2DA1E80D52B9}" destId="{140EC3A0-0A2D-4CDC-B7C8-0EEB083EB2BC}" srcOrd="6" destOrd="0" presId="urn:microsoft.com/office/officeart/2005/8/layout/default"/>
    <dgm:cxn modelId="{7CD1AF6E-3474-45D8-9D63-9D8971BFA3C8}" type="presParOf" srcId="{69B83FDB-0FD3-4DC9-A157-2DA1E80D52B9}" destId="{B77C389C-2D5D-4402-B99F-F4CF156DA406}" srcOrd="7" destOrd="0" presId="urn:microsoft.com/office/officeart/2005/8/layout/default"/>
    <dgm:cxn modelId="{4AFC6E27-4624-462F-93D8-F7EEE986FE0B}" type="presParOf" srcId="{69B83FDB-0FD3-4DC9-A157-2DA1E80D52B9}" destId="{1BFD19A0-467A-4B8D-8170-354B89CA721C}" srcOrd="8" destOrd="0" presId="urn:microsoft.com/office/officeart/2005/8/layout/default"/>
    <dgm:cxn modelId="{0C783B76-DD9D-4265-A8F7-C9991230FE6F}" type="presParOf" srcId="{69B83FDB-0FD3-4DC9-A157-2DA1E80D52B9}" destId="{8EF6BA26-F7DB-43BE-9830-165D3759007A}" srcOrd="9" destOrd="0" presId="urn:microsoft.com/office/officeart/2005/8/layout/default"/>
    <dgm:cxn modelId="{AAD71B50-6DF0-45B3-ACD0-968A51C60BA7}" type="presParOf" srcId="{69B83FDB-0FD3-4DC9-A157-2DA1E80D52B9}" destId="{1B08DA34-C0A0-4072-B73F-E8BA71C1745A}" srcOrd="10" destOrd="0" presId="urn:microsoft.com/office/officeart/2005/8/layout/default"/>
    <dgm:cxn modelId="{091309D0-F876-4DB2-9EC0-00B692A9B116}" type="presParOf" srcId="{69B83FDB-0FD3-4DC9-A157-2DA1E80D52B9}" destId="{2FEA8295-C285-4EF9-AAF3-11782E8EF143}" srcOrd="11" destOrd="0" presId="urn:microsoft.com/office/officeart/2005/8/layout/default"/>
    <dgm:cxn modelId="{838A89F3-4EA1-4306-BB18-6B4CB6DA05A2}" type="presParOf" srcId="{69B83FDB-0FD3-4DC9-A157-2DA1E80D52B9}" destId="{957ACB89-69E4-48D9-8395-E184D6B710AF}" srcOrd="12" destOrd="0" presId="urn:microsoft.com/office/officeart/2005/8/layout/default"/>
    <dgm:cxn modelId="{AF05CB7C-281A-4DF4-902E-39502DAB60C7}" type="presParOf" srcId="{69B83FDB-0FD3-4DC9-A157-2DA1E80D52B9}" destId="{754B45DD-A682-434B-9518-C06F74B7D817}" srcOrd="13" destOrd="0" presId="urn:microsoft.com/office/officeart/2005/8/layout/default"/>
    <dgm:cxn modelId="{D1D2B6C9-945A-404F-9DB6-91744E005A39}" type="presParOf" srcId="{69B83FDB-0FD3-4DC9-A157-2DA1E80D52B9}" destId="{76F8EA78-FC3E-4C08-B27A-2C1EAEF42C5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2A1445-CC51-4DC0-9315-93BC6B3EE97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082583-598C-470A-BDE6-3523E313CFC7}">
      <dgm:prSet/>
      <dgm:spPr/>
      <dgm:t>
        <a:bodyPr/>
        <a:lstStyle/>
        <a:p>
          <a:r>
            <a:rPr lang="en-US"/>
            <a:t>Choose a pretrained model based on the task and data type.Ex:RoBERTa.</a:t>
          </a:r>
        </a:p>
      </dgm:t>
    </dgm:pt>
    <dgm:pt modelId="{5168E4E9-954A-46FA-9B62-C6EC6161A00C}" type="parTrans" cxnId="{854F67DF-2A0F-4AEB-83F8-23660D3FBAD1}">
      <dgm:prSet/>
      <dgm:spPr/>
      <dgm:t>
        <a:bodyPr/>
        <a:lstStyle/>
        <a:p>
          <a:endParaRPr lang="en-US"/>
        </a:p>
      </dgm:t>
    </dgm:pt>
    <dgm:pt modelId="{33A6AC09-CA59-4DC6-B956-0C02C001CE51}" type="sibTrans" cxnId="{854F67DF-2A0F-4AEB-83F8-23660D3FBAD1}">
      <dgm:prSet/>
      <dgm:spPr/>
      <dgm:t>
        <a:bodyPr/>
        <a:lstStyle/>
        <a:p>
          <a:endParaRPr lang="en-US"/>
        </a:p>
      </dgm:t>
    </dgm:pt>
    <dgm:pt modelId="{E65401E9-D916-497C-9AF7-84FA32C8B8CE}">
      <dgm:prSet/>
      <dgm:spPr/>
      <dgm:t>
        <a:bodyPr/>
        <a:lstStyle/>
        <a:p>
          <a:r>
            <a:rPr lang="en-US" dirty="0"/>
            <a:t>Format and preprocess the input data to align with the requirements of the pretrained model</a:t>
          </a:r>
        </a:p>
      </dgm:t>
    </dgm:pt>
    <dgm:pt modelId="{486FCFF5-B317-4FF0-A26F-7D9F10333A41}" type="parTrans" cxnId="{0E9A6CD1-1D09-4B77-8A6A-81A71D6E100F}">
      <dgm:prSet/>
      <dgm:spPr/>
      <dgm:t>
        <a:bodyPr/>
        <a:lstStyle/>
        <a:p>
          <a:endParaRPr lang="en-US"/>
        </a:p>
      </dgm:t>
    </dgm:pt>
    <dgm:pt modelId="{56F21307-A8AC-4BED-9808-C4B0AA1462B6}" type="sibTrans" cxnId="{0E9A6CD1-1D09-4B77-8A6A-81A71D6E100F}">
      <dgm:prSet/>
      <dgm:spPr/>
      <dgm:t>
        <a:bodyPr/>
        <a:lstStyle/>
        <a:p>
          <a:endParaRPr lang="en-US"/>
        </a:p>
      </dgm:t>
    </dgm:pt>
    <dgm:pt modelId="{47E9B433-E119-458F-A7CB-2DF2E0D95509}">
      <dgm:prSet/>
      <dgm:spPr/>
      <dgm:t>
        <a:bodyPr/>
        <a:lstStyle/>
        <a:p>
          <a:r>
            <a:rPr lang="en-US"/>
            <a:t>Load the pretrained model weights from a library or framework (e.g., Hugging Face, TensorFlow</a:t>
          </a:r>
        </a:p>
      </dgm:t>
    </dgm:pt>
    <dgm:pt modelId="{A325A7A5-D2C2-4549-BE0A-4C6F2FCEBC36}" type="parTrans" cxnId="{D6D65BD2-25C5-4AFD-B29C-9534806E935E}">
      <dgm:prSet/>
      <dgm:spPr/>
      <dgm:t>
        <a:bodyPr/>
        <a:lstStyle/>
        <a:p>
          <a:endParaRPr lang="en-US"/>
        </a:p>
      </dgm:t>
    </dgm:pt>
    <dgm:pt modelId="{A8FF4EFC-38C8-4A29-92B9-FA3E9DB85572}" type="sibTrans" cxnId="{D6D65BD2-25C5-4AFD-B29C-9534806E935E}">
      <dgm:prSet/>
      <dgm:spPr/>
      <dgm:t>
        <a:bodyPr/>
        <a:lstStyle/>
        <a:p>
          <a:endParaRPr lang="en-US"/>
        </a:p>
      </dgm:t>
    </dgm:pt>
    <dgm:pt modelId="{13E15F9B-3B96-4AC3-A065-7020F619B191}">
      <dgm:prSet/>
      <dgm:spPr/>
      <dgm:t>
        <a:bodyPr/>
        <a:lstStyle/>
        <a:p>
          <a:r>
            <a:rPr lang="en-US"/>
            <a:t>Adapt the pretrained model to the specific task by fine-tuning on task-specific labeled data.</a:t>
          </a:r>
        </a:p>
      </dgm:t>
    </dgm:pt>
    <dgm:pt modelId="{E48CFFA9-FC15-4A34-BF7C-E3DC6BB3A534}" type="parTrans" cxnId="{AE3A6501-BB32-4633-9342-BC91A6BAE6DF}">
      <dgm:prSet/>
      <dgm:spPr/>
      <dgm:t>
        <a:bodyPr/>
        <a:lstStyle/>
        <a:p>
          <a:endParaRPr lang="en-US"/>
        </a:p>
      </dgm:t>
    </dgm:pt>
    <dgm:pt modelId="{C0F1474E-8308-42E4-9301-BE1627E422F1}" type="sibTrans" cxnId="{AE3A6501-BB32-4633-9342-BC91A6BAE6DF}">
      <dgm:prSet/>
      <dgm:spPr/>
      <dgm:t>
        <a:bodyPr/>
        <a:lstStyle/>
        <a:p>
          <a:endParaRPr lang="en-US"/>
        </a:p>
      </dgm:t>
    </dgm:pt>
    <dgm:pt modelId="{4BF0A67A-2EDC-4439-BED5-2B2ADDA1ED7E}">
      <dgm:prSet/>
      <dgm:spPr/>
      <dgm:t>
        <a:bodyPr/>
        <a:lstStyle/>
        <a:p>
          <a:r>
            <a:rPr lang="en-US"/>
            <a:t>Use the model to make predictions on new, unseen data.Pass input data through the pretrained model.</a:t>
          </a:r>
        </a:p>
      </dgm:t>
    </dgm:pt>
    <dgm:pt modelId="{23BDB29E-2CA2-40FD-A062-F798C543B6C0}" type="parTrans" cxnId="{048E98EA-1ED2-43BA-A653-F2681B3371A4}">
      <dgm:prSet/>
      <dgm:spPr/>
      <dgm:t>
        <a:bodyPr/>
        <a:lstStyle/>
        <a:p>
          <a:endParaRPr lang="en-US"/>
        </a:p>
      </dgm:t>
    </dgm:pt>
    <dgm:pt modelId="{F141C4FB-343A-4EF6-AA8D-6BAE437CCC79}" type="sibTrans" cxnId="{048E98EA-1ED2-43BA-A653-F2681B3371A4}">
      <dgm:prSet/>
      <dgm:spPr/>
      <dgm:t>
        <a:bodyPr/>
        <a:lstStyle/>
        <a:p>
          <a:endParaRPr lang="en-US"/>
        </a:p>
      </dgm:t>
    </dgm:pt>
    <dgm:pt modelId="{FDC86582-C1C7-45C8-931C-5C9495432A4C}">
      <dgm:prSet/>
      <dgm:spPr/>
      <dgm:t>
        <a:bodyPr/>
        <a:lstStyle/>
        <a:p>
          <a:r>
            <a:rPr lang="en-US"/>
            <a:t>Process the model’s output to interpret or present results in a user-friendly way.</a:t>
          </a:r>
        </a:p>
      </dgm:t>
    </dgm:pt>
    <dgm:pt modelId="{EA803AE5-7631-42F2-A866-7941D061C185}" type="parTrans" cxnId="{45D0F7DC-EAD2-4665-BDDD-9AD830E9E0AA}">
      <dgm:prSet/>
      <dgm:spPr/>
      <dgm:t>
        <a:bodyPr/>
        <a:lstStyle/>
        <a:p>
          <a:endParaRPr lang="en-US"/>
        </a:p>
      </dgm:t>
    </dgm:pt>
    <dgm:pt modelId="{A0225855-578C-416F-9C30-A1894CFD53DD}" type="sibTrans" cxnId="{45D0F7DC-EAD2-4665-BDDD-9AD830E9E0AA}">
      <dgm:prSet/>
      <dgm:spPr/>
      <dgm:t>
        <a:bodyPr/>
        <a:lstStyle/>
        <a:p>
          <a:endParaRPr lang="en-US"/>
        </a:p>
      </dgm:t>
    </dgm:pt>
    <dgm:pt modelId="{4F42A64A-7EA6-4D3F-8B3B-95A131CD4AF8}">
      <dgm:prSet/>
      <dgm:spPr/>
      <dgm:t>
        <a:bodyPr/>
        <a:lstStyle/>
        <a:p>
          <a:r>
            <a:rPr lang="en-US"/>
            <a:t>Final result/output based on the task.Examples: NLP: Sentiment analysis result, translation, or generated text.</a:t>
          </a:r>
        </a:p>
      </dgm:t>
    </dgm:pt>
    <dgm:pt modelId="{13DC0877-331C-4716-81E5-3C4927E5C76C}" type="parTrans" cxnId="{AC1FF1FA-42D8-40A0-BF66-A21A35DA692A}">
      <dgm:prSet/>
      <dgm:spPr/>
      <dgm:t>
        <a:bodyPr/>
        <a:lstStyle/>
        <a:p>
          <a:endParaRPr lang="en-US"/>
        </a:p>
      </dgm:t>
    </dgm:pt>
    <dgm:pt modelId="{6F5FDF7C-88C4-4105-B4E5-7239222614A7}" type="sibTrans" cxnId="{AC1FF1FA-42D8-40A0-BF66-A21A35DA692A}">
      <dgm:prSet/>
      <dgm:spPr/>
      <dgm:t>
        <a:bodyPr/>
        <a:lstStyle/>
        <a:p>
          <a:endParaRPr lang="en-US"/>
        </a:p>
      </dgm:t>
    </dgm:pt>
    <dgm:pt modelId="{16C8008A-C0D7-47F1-A6F0-AA50AA1DA0AB}" type="pres">
      <dgm:prSet presAssocID="{ED2A1445-CC51-4DC0-9315-93BC6B3EE970}" presName="Name0" presStyleCnt="0">
        <dgm:presLayoutVars>
          <dgm:dir/>
          <dgm:resizeHandles val="exact"/>
        </dgm:presLayoutVars>
      </dgm:prSet>
      <dgm:spPr/>
    </dgm:pt>
    <dgm:pt modelId="{A8D97842-4E26-43EA-8684-11C279EB3C9E}" type="pres">
      <dgm:prSet presAssocID="{81082583-598C-470A-BDE6-3523E313CFC7}" presName="node" presStyleLbl="node1" presStyleIdx="0" presStyleCnt="7">
        <dgm:presLayoutVars>
          <dgm:bulletEnabled val="1"/>
        </dgm:presLayoutVars>
      </dgm:prSet>
      <dgm:spPr/>
    </dgm:pt>
    <dgm:pt modelId="{CB03EAFC-F7F0-447C-AD35-CE63074810A5}" type="pres">
      <dgm:prSet presAssocID="{33A6AC09-CA59-4DC6-B956-0C02C001CE51}" presName="sibTrans" presStyleLbl="sibTrans1D1" presStyleIdx="0" presStyleCnt="6"/>
      <dgm:spPr/>
    </dgm:pt>
    <dgm:pt modelId="{57BDE787-4979-428A-9B04-0E83B4AC39C1}" type="pres">
      <dgm:prSet presAssocID="{33A6AC09-CA59-4DC6-B956-0C02C001CE51}" presName="connectorText" presStyleLbl="sibTrans1D1" presStyleIdx="0" presStyleCnt="6"/>
      <dgm:spPr/>
    </dgm:pt>
    <dgm:pt modelId="{87451FE7-5B27-4CAF-909E-4833EB6DAB8E}" type="pres">
      <dgm:prSet presAssocID="{E65401E9-D916-497C-9AF7-84FA32C8B8CE}" presName="node" presStyleLbl="node1" presStyleIdx="1" presStyleCnt="7">
        <dgm:presLayoutVars>
          <dgm:bulletEnabled val="1"/>
        </dgm:presLayoutVars>
      </dgm:prSet>
      <dgm:spPr/>
    </dgm:pt>
    <dgm:pt modelId="{38792692-AD07-45BB-90E0-DF81EAD22936}" type="pres">
      <dgm:prSet presAssocID="{56F21307-A8AC-4BED-9808-C4B0AA1462B6}" presName="sibTrans" presStyleLbl="sibTrans1D1" presStyleIdx="1" presStyleCnt="6"/>
      <dgm:spPr/>
    </dgm:pt>
    <dgm:pt modelId="{F709F779-6E8A-4A28-B495-F3A47D7CEE60}" type="pres">
      <dgm:prSet presAssocID="{56F21307-A8AC-4BED-9808-C4B0AA1462B6}" presName="connectorText" presStyleLbl="sibTrans1D1" presStyleIdx="1" presStyleCnt="6"/>
      <dgm:spPr/>
    </dgm:pt>
    <dgm:pt modelId="{126EFE3C-7B89-4536-B6CC-FBF5196D31DD}" type="pres">
      <dgm:prSet presAssocID="{47E9B433-E119-458F-A7CB-2DF2E0D95509}" presName="node" presStyleLbl="node1" presStyleIdx="2" presStyleCnt="7">
        <dgm:presLayoutVars>
          <dgm:bulletEnabled val="1"/>
        </dgm:presLayoutVars>
      </dgm:prSet>
      <dgm:spPr/>
    </dgm:pt>
    <dgm:pt modelId="{BB556BA2-D178-41EF-918E-9FCA5DDBC2CC}" type="pres">
      <dgm:prSet presAssocID="{A8FF4EFC-38C8-4A29-92B9-FA3E9DB85572}" presName="sibTrans" presStyleLbl="sibTrans1D1" presStyleIdx="2" presStyleCnt="6"/>
      <dgm:spPr/>
    </dgm:pt>
    <dgm:pt modelId="{1BF9845F-CE37-430F-B391-149993D1D1DB}" type="pres">
      <dgm:prSet presAssocID="{A8FF4EFC-38C8-4A29-92B9-FA3E9DB85572}" presName="connectorText" presStyleLbl="sibTrans1D1" presStyleIdx="2" presStyleCnt="6"/>
      <dgm:spPr/>
    </dgm:pt>
    <dgm:pt modelId="{788F3A5B-05D5-4E71-B159-9BCC6723CAAB}" type="pres">
      <dgm:prSet presAssocID="{13E15F9B-3B96-4AC3-A065-7020F619B191}" presName="node" presStyleLbl="node1" presStyleIdx="3" presStyleCnt="7">
        <dgm:presLayoutVars>
          <dgm:bulletEnabled val="1"/>
        </dgm:presLayoutVars>
      </dgm:prSet>
      <dgm:spPr/>
    </dgm:pt>
    <dgm:pt modelId="{B35FA234-2E8E-4557-90A3-C68939C63536}" type="pres">
      <dgm:prSet presAssocID="{C0F1474E-8308-42E4-9301-BE1627E422F1}" presName="sibTrans" presStyleLbl="sibTrans1D1" presStyleIdx="3" presStyleCnt="6"/>
      <dgm:spPr/>
    </dgm:pt>
    <dgm:pt modelId="{E5103DDE-25AE-40F0-A6D0-71C92EB57156}" type="pres">
      <dgm:prSet presAssocID="{C0F1474E-8308-42E4-9301-BE1627E422F1}" presName="connectorText" presStyleLbl="sibTrans1D1" presStyleIdx="3" presStyleCnt="6"/>
      <dgm:spPr/>
    </dgm:pt>
    <dgm:pt modelId="{0B2C0116-FA57-4D13-A649-65B816036BB0}" type="pres">
      <dgm:prSet presAssocID="{4BF0A67A-2EDC-4439-BED5-2B2ADDA1ED7E}" presName="node" presStyleLbl="node1" presStyleIdx="4" presStyleCnt="7">
        <dgm:presLayoutVars>
          <dgm:bulletEnabled val="1"/>
        </dgm:presLayoutVars>
      </dgm:prSet>
      <dgm:spPr/>
    </dgm:pt>
    <dgm:pt modelId="{3BE17135-7187-4360-83B0-D47DB0CAF1B7}" type="pres">
      <dgm:prSet presAssocID="{F141C4FB-343A-4EF6-AA8D-6BAE437CCC79}" presName="sibTrans" presStyleLbl="sibTrans1D1" presStyleIdx="4" presStyleCnt="6"/>
      <dgm:spPr/>
    </dgm:pt>
    <dgm:pt modelId="{E2BFA706-0320-40EF-BE71-B653420665B0}" type="pres">
      <dgm:prSet presAssocID="{F141C4FB-343A-4EF6-AA8D-6BAE437CCC79}" presName="connectorText" presStyleLbl="sibTrans1D1" presStyleIdx="4" presStyleCnt="6"/>
      <dgm:spPr/>
    </dgm:pt>
    <dgm:pt modelId="{C0E5EC59-B4AA-4906-8FD3-5A2260E57592}" type="pres">
      <dgm:prSet presAssocID="{FDC86582-C1C7-45C8-931C-5C9495432A4C}" presName="node" presStyleLbl="node1" presStyleIdx="5" presStyleCnt="7">
        <dgm:presLayoutVars>
          <dgm:bulletEnabled val="1"/>
        </dgm:presLayoutVars>
      </dgm:prSet>
      <dgm:spPr/>
    </dgm:pt>
    <dgm:pt modelId="{AAF9A90F-7B5B-42BD-868E-B68C9EDA7552}" type="pres">
      <dgm:prSet presAssocID="{A0225855-578C-416F-9C30-A1894CFD53DD}" presName="sibTrans" presStyleLbl="sibTrans1D1" presStyleIdx="5" presStyleCnt="6"/>
      <dgm:spPr/>
    </dgm:pt>
    <dgm:pt modelId="{76BF734C-D912-4866-A121-BEB4CF90AF90}" type="pres">
      <dgm:prSet presAssocID="{A0225855-578C-416F-9C30-A1894CFD53DD}" presName="connectorText" presStyleLbl="sibTrans1D1" presStyleIdx="5" presStyleCnt="6"/>
      <dgm:spPr/>
    </dgm:pt>
    <dgm:pt modelId="{14056C97-9066-4FB4-BAAD-5688C8894923}" type="pres">
      <dgm:prSet presAssocID="{4F42A64A-7EA6-4D3F-8B3B-95A131CD4AF8}" presName="node" presStyleLbl="node1" presStyleIdx="6" presStyleCnt="7">
        <dgm:presLayoutVars>
          <dgm:bulletEnabled val="1"/>
        </dgm:presLayoutVars>
      </dgm:prSet>
      <dgm:spPr/>
    </dgm:pt>
  </dgm:ptLst>
  <dgm:cxnLst>
    <dgm:cxn modelId="{AE3A6501-BB32-4633-9342-BC91A6BAE6DF}" srcId="{ED2A1445-CC51-4DC0-9315-93BC6B3EE970}" destId="{13E15F9B-3B96-4AC3-A065-7020F619B191}" srcOrd="3" destOrd="0" parTransId="{E48CFFA9-FC15-4A34-BF7C-E3DC6BB3A534}" sibTransId="{C0F1474E-8308-42E4-9301-BE1627E422F1}"/>
    <dgm:cxn modelId="{C60EAE09-A15F-43A7-B317-04BCC29B8786}" type="presOf" srcId="{A0225855-578C-416F-9C30-A1894CFD53DD}" destId="{AAF9A90F-7B5B-42BD-868E-B68C9EDA7552}" srcOrd="0" destOrd="0" presId="urn:microsoft.com/office/officeart/2016/7/layout/RepeatingBendingProcessNew"/>
    <dgm:cxn modelId="{3BFE0513-4B0F-4BAE-B9C9-99C2B5630336}" type="presOf" srcId="{4BF0A67A-2EDC-4439-BED5-2B2ADDA1ED7E}" destId="{0B2C0116-FA57-4D13-A649-65B816036BB0}" srcOrd="0" destOrd="0" presId="urn:microsoft.com/office/officeart/2016/7/layout/RepeatingBendingProcessNew"/>
    <dgm:cxn modelId="{ED050519-ADA9-4ADE-BB02-8196F2635BE1}" type="presOf" srcId="{F141C4FB-343A-4EF6-AA8D-6BAE437CCC79}" destId="{E2BFA706-0320-40EF-BE71-B653420665B0}" srcOrd="1" destOrd="0" presId="urn:microsoft.com/office/officeart/2016/7/layout/RepeatingBendingProcessNew"/>
    <dgm:cxn modelId="{A78F2120-B2FB-4BA1-86C8-E9BF5D9B95CF}" type="presOf" srcId="{F141C4FB-343A-4EF6-AA8D-6BAE437CCC79}" destId="{3BE17135-7187-4360-83B0-D47DB0CAF1B7}" srcOrd="0" destOrd="0" presId="urn:microsoft.com/office/officeart/2016/7/layout/RepeatingBendingProcessNew"/>
    <dgm:cxn modelId="{63A4FC30-C4D0-4AFC-8487-CFD2B857CEDF}" type="presOf" srcId="{E65401E9-D916-497C-9AF7-84FA32C8B8CE}" destId="{87451FE7-5B27-4CAF-909E-4833EB6DAB8E}" srcOrd="0" destOrd="0" presId="urn:microsoft.com/office/officeart/2016/7/layout/RepeatingBendingProcessNew"/>
    <dgm:cxn modelId="{7F0C9434-4474-4815-B131-1FA06D7433A1}" type="presOf" srcId="{33A6AC09-CA59-4DC6-B956-0C02C001CE51}" destId="{57BDE787-4979-428A-9B04-0E83B4AC39C1}" srcOrd="1" destOrd="0" presId="urn:microsoft.com/office/officeart/2016/7/layout/RepeatingBendingProcessNew"/>
    <dgm:cxn modelId="{0950463C-332C-46A7-940F-6F5C178E3B95}" type="presOf" srcId="{C0F1474E-8308-42E4-9301-BE1627E422F1}" destId="{E5103DDE-25AE-40F0-A6D0-71C92EB57156}" srcOrd="1" destOrd="0" presId="urn:microsoft.com/office/officeart/2016/7/layout/RepeatingBendingProcessNew"/>
    <dgm:cxn modelId="{96D59843-9128-4CFB-B1A8-723DFC85BAEF}" type="presOf" srcId="{C0F1474E-8308-42E4-9301-BE1627E422F1}" destId="{B35FA234-2E8E-4557-90A3-C68939C63536}" srcOrd="0" destOrd="0" presId="urn:microsoft.com/office/officeart/2016/7/layout/RepeatingBendingProcessNew"/>
    <dgm:cxn modelId="{99F9D068-1DC4-4AA6-A317-B4E378F94297}" type="presOf" srcId="{56F21307-A8AC-4BED-9808-C4B0AA1462B6}" destId="{F709F779-6E8A-4A28-B495-F3A47D7CEE60}" srcOrd="1" destOrd="0" presId="urn:microsoft.com/office/officeart/2016/7/layout/RepeatingBendingProcessNew"/>
    <dgm:cxn modelId="{D26B486E-2C84-40EF-95D6-25C30D323056}" type="presOf" srcId="{ED2A1445-CC51-4DC0-9315-93BC6B3EE970}" destId="{16C8008A-C0D7-47F1-A6F0-AA50AA1DA0AB}" srcOrd="0" destOrd="0" presId="urn:microsoft.com/office/officeart/2016/7/layout/RepeatingBendingProcessNew"/>
    <dgm:cxn modelId="{87D36276-48DA-41CA-A12D-4FEF0E45B33A}" type="presOf" srcId="{33A6AC09-CA59-4DC6-B956-0C02C001CE51}" destId="{CB03EAFC-F7F0-447C-AD35-CE63074810A5}" srcOrd="0" destOrd="0" presId="urn:microsoft.com/office/officeart/2016/7/layout/RepeatingBendingProcessNew"/>
    <dgm:cxn modelId="{29ED51AE-9D33-4E05-8346-51470480600A}" type="presOf" srcId="{56F21307-A8AC-4BED-9808-C4B0AA1462B6}" destId="{38792692-AD07-45BB-90E0-DF81EAD22936}" srcOrd="0" destOrd="0" presId="urn:microsoft.com/office/officeart/2016/7/layout/RepeatingBendingProcessNew"/>
    <dgm:cxn modelId="{67AB95B4-A3DB-424B-9BE7-ABF6DBA06734}" type="presOf" srcId="{A8FF4EFC-38C8-4A29-92B9-FA3E9DB85572}" destId="{1BF9845F-CE37-430F-B391-149993D1D1DB}" srcOrd="1" destOrd="0" presId="urn:microsoft.com/office/officeart/2016/7/layout/RepeatingBendingProcessNew"/>
    <dgm:cxn modelId="{D564E8CB-A87C-47A2-90F6-EFD5D37230C8}" type="presOf" srcId="{FDC86582-C1C7-45C8-931C-5C9495432A4C}" destId="{C0E5EC59-B4AA-4906-8FD3-5A2260E57592}" srcOrd="0" destOrd="0" presId="urn:microsoft.com/office/officeart/2016/7/layout/RepeatingBendingProcessNew"/>
    <dgm:cxn modelId="{0E9A6CD1-1D09-4B77-8A6A-81A71D6E100F}" srcId="{ED2A1445-CC51-4DC0-9315-93BC6B3EE970}" destId="{E65401E9-D916-497C-9AF7-84FA32C8B8CE}" srcOrd="1" destOrd="0" parTransId="{486FCFF5-B317-4FF0-A26F-7D9F10333A41}" sibTransId="{56F21307-A8AC-4BED-9808-C4B0AA1462B6}"/>
    <dgm:cxn modelId="{D6D65BD2-25C5-4AFD-B29C-9534806E935E}" srcId="{ED2A1445-CC51-4DC0-9315-93BC6B3EE970}" destId="{47E9B433-E119-458F-A7CB-2DF2E0D95509}" srcOrd="2" destOrd="0" parTransId="{A325A7A5-D2C2-4549-BE0A-4C6F2FCEBC36}" sibTransId="{A8FF4EFC-38C8-4A29-92B9-FA3E9DB85572}"/>
    <dgm:cxn modelId="{FDDF90D8-055B-4751-86A2-DB6594C532A8}" type="presOf" srcId="{4F42A64A-7EA6-4D3F-8B3B-95A131CD4AF8}" destId="{14056C97-9066-4FB4-BAAD-5688C8894923}" srcOrd="0" destOrd="0" presId="urn:microsoft.com/office/officeart/2016/7/layout/RepeatingBendingProcessNew"/>
    <dgm:cxn modelId="{45D0F7DC-EAD2-4665-BDDD-9AD830E9E0AA}" srcId="{ED2A1445-CC51-4DC0-9315-93BC6B3EE970}" destId="{FDC86582-C1C7-45C8-931C-5C9495432A4C}" srcOrd="5" destOrd="0" parTransId="{EA803AE5-7631-42F2-A866-7941D061C185}" sibTransId="{A0225855-578C-416F-9C30-A1894CFD53DD}"/>
    <dgm:cxn modelId="{95ED29DE-D1EB-4122-A55D-8054DABAEEB9}" type="presOf" srcId="{13E15F9B-3B96-4AC3-A065-7020F619B191}" destId="{788F3A5B-05D5-4E71-B159-9BCC6723CAAB}" srcOrd="0" destOrd="0" presId="urn:microsoft.com/office/officeart/2016/7/layout/RepeatingBendingProcessNew"/>
    <dgm:cxn modelId="{854F67DF-2A0F-4AEB-83F8-23660D3FBAD1}" srcId="{ED2A1445-CC51-4DC0-9315-93BC6B3EE970}" destId="{81082583-598C-470A-BDE6-3523E313CFC7}" srcOrd="0" destOrd="0" parTransId="{5168E4E9-954A-46FA-9B62-C6EC6161A00C}" sibTransId="{33A6AC09-CA59-4DC6-B956-0C02C001CE51}"/>
    <dgm:cxn modelId="{C68C4CDF-406E-4E94-AFF7-503F61CB8501}" type="presOf" srcId="{A8FF4EFC-38C8-4A29-92B9-FA3E9DB85572}" destId="{BB556BA2-D178-41EF-918E-9FCA5DDBC2CC}" srcOrd="0" destOrd="0" presId="urn:microsoft.com/office/officeart/2016/7/layout/RepeatingBendingProcessNew"/>
    <dgm:cxn modelId="{048E98EA-1ED2-43BA-A653-F2681B3371A4}" srcId="{ED2A1445-CC51-4DC0-9315-93BC6B3EE970}" destId="{4BF0A67A-2EDC-4439-BED5-2B2ADDA1ED7E}" srcOrd="4" destOrd="0" parTransId="{23BDB29E-2CA2-40FD-A062-F798C543B6C0}" sibTransId="{F141C4FB-343A-4EF6-AA8D-6BAE437CCC79}"/>
    <dgm:cxn modelId="{86C216F2-86B6-49FD-BCFA-8DB1E7A519DD}" type="presOf" srcId="{A0225855-578C-416F-9C30-A1894CFD53DD}" destId="{76BF734C-D912-4866-A121-BEB4CF90AF90}" srcOrd="1" destOrd="0" presId="urn:microsoft.com/office/officeart/2016/7/layout/RepeatingBendingProcessNew"/>
    <dgm:cxn modelId="{B4DE1BF7-A92C-4654-88E5-5C7D5B592C83}" type="presOf" srcId="{81082583-598C-470A-BDE6-3523E313CFC7}" destId="{A8D97842-4E26-43EA-8684-11C279EB3C9E}" srcOrd="0" destOrd="0" presId="urn:microsoft.com/office/officeart/2016/7/layout/RepeatingBendingProcessNew"/>
    <dgm:cxn modelId="{AC1FF1FA-42D8-40A0-BF66-A21A35DA692A}" srcId="{ED2A1445-CC51-4DC0-9315-93BC6B3EE970}" destId="{4F42A64A-7EA6-4D3F-8B3B-95A131CD4AF8}" srcOrd="6" destOrd="0" parTransId="{13DC0877-331C-4716-81E5-3C4927E5C76C}" sibTransId="{6F5FDF7C-88C4-4105-B4E5-7239222614A7}"/>
    <dgm:cxn modelId="{D52C7EFC-3151-478E-81D7-6504D91BC733}" type="presOf" srcId="{47E9B433-E119-458F-A7CB-2DF2E0D95509}" destId="{126EFE3C-7B89-4536-B6CC-FBF5196D31DD}" srcOrd="0" destOrd="0" presId="urn:microsoft.com/office/officeart/2016/7/layout/RepeatingBendingProcessNew"/>
    <dgm:cxn modelId="{DF7D419B-2EA0-4C85-82DD-C81E1CBC2486}" type="presParOf" srcId="{16C8008A-C0D7-47F1-A6F0-AA50AA1DA0AB}" destId="{A8D97842-4E26-43EA-8684-11C279EB3C9E}" srcOrd="0" destOrd="0" presId="urn:microsoft.com/office/officeart/2016/7/layout/RepeatingBendingProcessNew"/>
    <dgm:cxn modelId="{E04306D8-09B0-4E37-86C2-C87B959D8718}" type="presParOf" srcId="{16C8008A-C0D7-47F1-A6F0-AA50AA1DA0AB}" destId="{CB03EAFC-F7F0-447C-AD35-CE63074810A5}" srcOrd="1" destOrd="0" presId="urn:microsoft.com/office/officeart/2016/7/layout/RepeatingBendingProcessNew"/>
    <dgm:cxn modelId="{B8DEBFBB-FA20-488F-AC22-F987389C81A6}" type="presParOf" srcId="{CB03EAFC-F7F0-447C-AD35-CE63074810A5}" destId="{57BDE787-4979-428A-9B04-0E83B4AC39C1}" srcOrd="0" destOrd="0" presId="urn:microsoft.com/office/officeart/2016/7/layout/RepeatingBendingProcessNew"/>
    <dgm:cxn modelId="{785EE6FD-C781-429C-88CC-FA2272C5305B}" type="presParOf" srcId="{16C8008A-C0D7-47F1-A6F0-AA50AA1DA0AB}" destId="{87451FE7-5B27-4CAF-909E-4833EB6DAB8E}" srcOrd="2" destOrd="0" presId="urn:microsoft.com/office/officeart/2016/7/layout/RepeatingBendingProcessNew"/>
    <dgm:cxn modelId="{7A53D379-C674-402C-B4D7-E2D323F6EE56}" type="presParOf" srcId="{16C8008A-C0D7-47F1-A6F0-AA50AA1DA0AB}" destId="{38792692-AD07-45BB-90E0-DF81EAD22936}" srcOrd="3" destOrd="0" presId="urn:microsoft.com/office/officeart/2016/7/layout/RepeatingBendingProcessNew"/>
    <dgm:cxn modelId="{694F49C8-2B47-415F-B652-08DD6B36E651}" type="presParOf" srcId="{38792692-AD07-45BB-90E0-DF81EAD22936}" destId="{F709F779-6E8A-4A28-B495-F3A47D7CEE60}" srcOrd="0" destOrd="0" presId="urn:microsoft.com/office/officeart/2016/7/layout/RepeatingBendingProcessNew"/>
    <dgm:cxn modelId="{33595753-84B3-4A1D-9293-28B50720AB36}" type="presParOf" srcId="{16C8008A-C0D7-47F1-A6F0-AA50AA1DA0AB}" destId="{126EFE3C-7B89-4536-B6CC-FBF5196D31DD}" srcOrd="4" destOrd="0" presId="urn:microsoft.com/office/officeart/2016/7/layout/RepeatingBendingProcessNew"/>
    <dgm:cxn modelId="{A43B9563-AC5C-4494-9605-046196FEAF4A}" type="presParOf" srcId="{16C8008A-C0D7-47F1-A6F0-AA50AA1DA0AB}" destId="{BB556BA2-D178-41EF-918E-9FCA5DDBC2CC}" srcOrd="5" destOrd="0" presId="urn:microsoft.com/office/officeart/2016/7/layout/RepeatingBendingProcessNew"/>
    <dgm:cxn modelId="{41D78F1F-5243-4A54-9323-9CD844C3F304}" type="presParOf" srcId="{BB556BA2-D178-41EF-918E-9FCA5DDBC2CC}" destId="{1BF9845F-CE37-430F-B391-149993D1D1DB}" srcOrd="0" destOrd="0" presId="urn:microsoft.com/office/officeart/2016/7/layout/RepeatingBendingProcessNew"/>
    <dgm:cxn modelId="{E77DA1D1-FC58-4230-BD0B-B4C3E078D3F8}" type="presParOf" srcId="{16C8008A-C0D7-47F1-A6F0-AA50AA1DA0AB}" destId="{788F3A5B-05D5-4E71-B159-9BCC6723CAAB}" srcOrd="6" destOrd="0" presId="urn:microsoft.com/office/officeart/2016/7/layout/RepeatingBendingProcessNew"/>
    <dgm:cxn modelId="{45F3AC9E-1538-4890-A6F5-C5747712DC45}" type="presParOf" srcId="{16C8008A-C0D7-47F1-A6F0-AA50AA1DA0AB}" destId="{B35FA234-2E8E-4557-90A3-C68939C63536}" srcOrd="7" destOrd="0" presId="urn:microsoft.com/office/officeart/2016/7/layout/RepeatingBendingProcessNew"/>
    <dgm:cxn modelId="{19E242A6-4C2C-4983-8898-FF7F252C0E4D}" type="presParOf" srcId="{B35FA234-2E8E-4557-90A3-C68939C63536}" destId="{E5103DDE-25AE-40F0-A6D0-71C92EB57156}" srcOrd="0" destOrd="0" presId="urn:microsoft.com/office/officeart/2016/7/layout/RepeatingBendingProcessNew"/>
    <dgm:cxn modelId="{4064C4C4-5934-4F2D-8E10-EB036BA44FB9}" type="presParOf" srcId="{16C8008A-C0D7-47F1-A6F0-AA50AA1DA0AB}" destId="{0B2C0116-FA57-4D13-A649-65B816036BB0}" srcOrd="8" destOrd="0" presId="urn:microsoft.com/office/officeart/2016/7/layout/RepeatingBendingProcessNew"/>
    <dgm:cxn modelId="{44D3C29F-2A42-4230-9563-97871B2C1883}" type="presParOf" srcId="{16C8008A-C0D7-47F1-A6F0-AA50AA1DA0AB}" destId="{3BE17135-7187-4360-83B0-D47DB0CAF1B7}" srcOrd="9" destOrd="0" presId="urn:microsoft.com/office/officeart/2016/7/layout/RepeatingBendingProcessNew"/>
    <dgm:cxn modelId="{E34F0880-3842-4095-BA69-FDD77BF1B8F4}" type="presParOf" srcId="{3BE17135-7187-4360-83B0-D47DB0CAF1B7}" destId="{E2BFA706-0320-40EF-BE71-B653420665B0}" srcOrd="0" destOrd="0" presId="urn:microsoft.com/office/officeart/2016/7/layout/RepeatingBendingProcessNew"/>
    <dgm:cxn modelId="{69DE5A4F-0732-471F-9514-4B4E93094527}" type="presParOf" srcId="{16C8008A-C0D7-47F1-A6F0-AA50AA1DA0AB}" destId="{C0E5EC59-B4AA-4906-8FD3-5A2260E57592}" srcOrd="10" destOrd="0" presId="urn:microsoft.com/office/officeart/2016/7/layout/RepeatingBendingProcessNew"/>
    <dgm:cxn modelId="{4CBB7DAD-F417-49A1-B760-A3A155D5EF9E}" type="presParOf" srcId="{16C8008A-C0D7-47F1-A6F0-AA50AA1DA0AB}" destId="{AAF9A90F-7B5B-42BD-868E-B68C9EDA7552}" srcOrd="11" destOrd="0" presId="urn:microsoft.com/office/officeart/2016/7/layout/RepeatingBendingProcessNew"/>
    <dgm:cxn modelId="{DF7840DB-7508-46BB-8080-A7ACE204A91A}" type="presParOf" srcId="{AAF9A90F-7B5B-42BD-868E-B68C9EDA7552}" destId="{76BF734C-D912-4866-A121-BEB4CF90AF90}" srcOrd="0" destOrd="0" presId="urn:microsoft.com/office/officeart/2016/7/layout/RepeatingBendingProcessNew"/>
    <dgm:cxn modelId="{623055B8-F318-4C44-8BF7-831DC2B7F9E8}" type="presParOf" srcId="{16C8008A-C0D7-47F1-A6F0-AA50AA1DA0AB}" destId="{14056C97-9066-4FB4-BAAD-5688C889492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D2252C-E0A6-458B-B827-CE6AA536126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9A58EB-0D2D-4A3F-A46D-2471C63E7DB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Input Data</a:t>
          </a:r>
          <a:endParaRPr lang="en-US"/>
        </a:p>
      </dgm:t>
    </dgm:pt>
    <dgm:pt modelId="{CCE25BF8-D8B8-458A-AD89-E1D0E9F20A0C}" type="parTrans" cxnId="{978298F5-9334-4C23-8102-C8E1552A089E}">
      <dgm:prSet/>
      <dgm:spPr/>
      <dgm:t>
        <a:bodyPr/>
        <a:lstStyle/>
        <a:p>
          <a:endParaRPr lang="en-US"/>
        </a:p>
      </dgm:t>
    </dgm:pt>
    <dgm:pt modelId="{D5256E82-C675-4911-868B-F767AF602583}" type="sibTrans" cxnId="{978298F5-9334-4C23-8102-C8E1552A089E}">
      <dgm:prSet/>
      <dgm:spPr/>
      <dgm:t>
        <a:bodyPr/>
        <a:lstStyle/>
        <a:p>
          <a:endParaRPr lang="en-US"/>
        </a:p>
      </dgm:t>
    </dgm:pt>
    <dgm:pt modelId="{8FFA0670-C4B9-458E-97A0-453B086867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Preprocessing (Normalization, Cleaning)</a:t>
          </a:r>
          <a:endParaRPr lang="en-US"/>
        </a:p>
      </dgm:t>
    </dgm:pt>
    <dgm:pt modelId="{8F79B2DB-9BAE-4EF4-874A-1DC0D395BDF3}" type="parTrans" cxnId="{1A19DACE-2692-4812-9BAB-7ED1166DD32B}">
      <dgm:prSet/>
      <dgm:spPr/>
      <dgm:t>
        <a:bodyPr/>
        <a:lstStyle/>
        <a:p>
          <a:endParaRPr lang="en-US"/>
        </a:p>
      </dgm:t>
    </dgm:pt>
    <dgm:pt modelId="{D498CCCB-17E1-4EE8-9FBF-B6EE1CC89F25}" type="sibTrans" cxnId="{1A19DACE-2692-4812-9BAB-7ED1166DD32B}">
      <dgm:prSet/>
      <dgm:spPr/>
      <dgm:t>
        <a:bodyPr/>
        <a:lstStyle/>
        <a:p>
          <a:endParaRPr lang="en-US"/>
        </a:p>
      </dgm:t>
    </dgm:pt>
    <dgm:pt modelId="{A019D5CB-6F78-4F09-93D7-C39A509DBE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Initialize Cluster Centroids (Randomly)</a:t>
          </a:r>
          <a:endParaRPr lang="en-US"/>
        </a:p>
      </dgm:t>
    </dgm:pt>
    <dgm:pt modelId="{D2B720CE-5227-4835-8239-6EB56A3BDCE7}" type="parTrans" cxnId="{0BF1F8B9-3A8D-44F0-8546-1BE2CC99D30A}">
      <dgm:prSet/>
      <dgm:spPr/>
      <dgm:t>
        <a:bodyPr/>
        <a:lstStyle/>
        <a:p>
          <a:endParaRPr lang="en-US"/>
        </a:p>
      </dgm:t>
    </dgm:pt>
    <dgm:pt modelId="{5B1F6745-822B-4874-8D4B-581455B74D26}" type="sibTrans" cxnId="{0BF1F8B9-3A8D-44F0-8546-1BE2CC99D30A}">
      <dgm:prSet/>
      <dgm:spPr/>
      <dgm:t>
        <a:bodyPr/>
        <a:lstStyle/>
        <a:p>
          <a:endParaRPr lang="en-US"/>
        </a:p>
      </dgm:t>
    </dgm:pt>
    <dgm:pt modelId="{93565B80-777A-4442-986F-286B5096BE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Assign Data Points to Nearest Cluster</a:t>
          </a:r>
          <a:endParaRPr lang="en-US"/>
        </a:p>
      </dgm:t>
    </dgm:pt>
    <dgm:pt modelId="{104FFB11-2CFF-49A9-A2F4-0A38EB02FC2F}" type="parTrans" cxnId="{82044F4E-FF14-4782-B625-1FC3BF1D0C59}">
      <dgm:prSet/>
      <dgm:spPr/>
      <dgm:t>
        <a:bodyPr/>
        <a:lstStyle/>
        <a:p>
          <a:endParaRPr lang="en-US"/>
        </a:p>
      </dgm:t>
    </dgm:pt>
    <dgm:pt modelId="{C7A21D00-8AFB-4386-9D3D-434386FE8101}" type="sibTrans" cxnId="{82044F4E-FF14-4782-B625-1FC3BF1D0C59}">
      <dgm:prSet/>
      <dgm:spPr/>
      <dgm:t>
        <a:bodyPr/>
        <a:lstStyle/>
        <a:p>
          <a:endParaRPr lang="en-US"/>
        </a:p>
      </dgm:t>
    </dgm:pt>
    <dgm:pt modelId="{6CB2A040-B5D3-4640-B2DE-E3D3976142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Update Cluster Centroids (Mean of Assigned Points)</a:t>
          </a:r>
          <a:endParaRPr lang="en-US"/>
        </a:p>
      </dgm:t>
    </dgm:pt>
    <dgm:pt modelId="{8059BBBB-77D9-4655-9D35-503FEB5663D8}" type="parTrans" cxnId="{0A55664B-FDEC-4735-B019-F8FB41AA6821}">
      <dgm:prSet/>
      <dgm:spPr/>
      <dgm:t>
        <a:bodyPr/>
        <a:lstStyle/>
        <a:p>
          <a:endParaRPr lang="en-US"/>
        </a:p>
      </dgm:t>
    </dgm:pt>
    <dgm:pt modelId="{94A535B1-6911-46CD-8B56-834A2A85321A}" type="sibTrans" cxnId="{0A55664B-FDEC-4735-B019-F8FB41AA6821}">
      <dgm:prSet/>
      <dgm:spPr/>
      <dgm:t>
        <a:bodyPr/>
        <a:lstStyle/>
        <a:p>
          <a:endParaRPr lang="en-US"/>
        </a:p>
      </dgm:t>
    </dgm:pt>
    <dgm:pt modelId="{FE28FA35-EA32-4212-B2AC-053F580E66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Repeat Until Convergence</a:t>
          </a:r>
          <a:endParaRPr lang="en-US"/>
        </a:p>
      </dgm:t>
    </dgm:pt>
    <dgm:pt modelId="{B4A60BDF-8692-44F2-AAED-0810FCF910B5}" type="parTrans" cxnId="{A693222D-1FCE-4757-A720-3BC9F54126DC}">
      <dgm:prSet/>
      <dgm:spPr/>
      <dgm:t>
        <a:bodyPr/>
        <a:lstStyle/>
        <a:p>
          <a:endParaRPr lang="en-US"/>
        </a:p>
      </dgm:t>
    </dgm:pt>
    <dgm:pt modelId="{F814FE52-9420-4F34-9A7A-0EB64E36A857}" type="sibTrans" cxnId="{A693222D-1FCE-4757-A720-3BC9F54126DC}">
      <dgm:prSet/>
      <dgm:spPr/>
      <dgm:t>
        <a:bodyPr/>
        <a:lstStyle/>
        <a:p>
          <a:endParaRPr lang="en-US"/>
        </a:p>
      </dgm:t>
    </dgm:pt>
    <dgm:pt modelId="{7016C9BE-5AD9-43ED-9F8E-5117A0B5D9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Output Final Clusters and Centroids</a:t>
          </a:r>
          <a:endParaRPr lang="en-US"/>
        </a:p>
      </dgm:t>
    </dgm:pt>
    <dgm:pt modelId="{C035FFF2-D643-4BB3-A069-206D39C38B82}" type="parTrans" cxnId="{A4A62390-0390-4A0D-BC82-44C27B06E281}">
      <dgm:prSet/>
      <dgm:spPr/>
      <dgm:t>
        <a:bodyPr/>
        <a:lstStyle/>
        <a:p>
          <a:endParaRPr lang="en-US"/>
        </a:p>
      </dgm:t>
    </dgm:pt>
    <dgm:pt modelId="{62A0D123-DFDB-418B-96AF-EB57BAC2FDBC}" type="sibTrans" cxnId="{A4A62390-0390-4A0D-BC82-44C27B06E281}">
      <dgm:prSet/>
      <dgm:spPr/>
      <dgm:t>
        <a:bodyPr/>
        <a:lstStyle/>
        <a:p>
          <a:endParaRPr lang="en-US"/>
        </a:p>
      </dgm:t>
    </dgm:pt>
    <dgm:pt modelId="{451B43E0-D456-4664-98E5-E94D5FF02DD4}" type="pres">
      <dgm:prSet presAssocID="{E4D2252C-E0A6-458B-B827-CE6AA5361269}" presName="root" presStyleCnt="0">
        <dgm:presLayoutVars>
          <dgm:dir/>
          <dgm:resizeHandles val="exact"/>
        </dgm:presLayoutVars>
      </dgm:prSet>
      <dgm:spPr/>
    </dgm:pt>
    <dgm:pt modelId="{43AA37AF-E7DE-4F3C-80A0-1BBB7AAE4E76}" type="pres">
      <dgm:prSet presAssocID="{AE9A58EB-0D2D-4A3F-A46D-2471C63E7DB6}" presName="compNode" presStyleCnt="0"/>
      <dgm:spPr/>
    </dgm:pt>
    <dgm:pt modelId="{BD317335-FA09-42CF-8FC3-9E21C743B90C}" type="pres">
      <dgm:prSet presAssocID="{AE9A58EB-0D2D-4A3F-A46D-2471C63E7DB6}" presName="bgRect" presStyleLbl="bgShp" presStyleIdx="0" presStyleCnt="7"/>
      <dgm:spPr/>
    </dgm:pt>
    <dgm:pt modelId="{C09AC99A-3E39-4B98-A868-C894C5805973}" type="pres">
      <dgm:prSet presAssocID="{AE9A58EB-0D2D-4A3F-A46D-2471C63E7D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6B7179-F969-451A-A44C-457E05B7805B}" type="pres">
      <dgm:prSet presAssocID="{AE9A58EB-0D2D-4A3F-A46D-2471C63E7DB6}" presName="spaceRect" presStyleCnt="0"/>
      <dgm:spPr/>
    </dgm:pt>
    <dgm:pt modelId="{B009202F-A1BA-4F62-AF89-61E86525A6B6}" type="pres">
      <dgm:prSet presAssocID="{AE9A58EB-0D2D-4A3F-A46D-2471C63E7DB6}" presName="parTx" presStyleLbl="revTx" presStyleIdx="0" presStyleCnt="7">
        <dgm:presLayoutVars>
          <dgm:chMax val="0"/>
          <dgm:chPref val="0"/>
        </dgm:presLayoutVars>
      </dgm:prSet>
      <dgm:spPr/>
    </dgm:pt>
    <dgm:pt modelId="{4A4FE5E0-61B7-4085-B87D-3BA5D501C537}" type="pres">
      <dgm:prSet presAssocID="{D5256E82-C675-4911-868B-F767AF602583}" presName="sibTrans" presStyleCnt="0"/>
      <dgm:spPr/>
    </dgm:pt>
    <dgm:pt modelId="{2E4A1EC0-4812-4AF5-A071-F87EDD52DC26}" type="pres">
      <dgm:prSet presAssocID="{8FFA0670-C4B9-458E-97A0-453B08686788}" presName="compNode" presStyleCnt="0"/>
      <dgm:spPr/>
    </dgm:pt>
    <dgm:pt modelId="{89446CFC-6B03-4D31-941E-15FB73B175EE}" type="pres">
      <dgm:prSet presAssocID="{8FFA0670-C4B9-458E-97A0-453B08686788}" presName="bgRect" presStyleLbl="bgShp" presStyleIdx="1" presStyleCnt="7"/>
      <dgm:spPr/>
    </dgm:pt>
    <dgm:pt modelId="{07F6648A-4ED2-4757-90D9-5CFCDFC80CDE}" type="pres">
      <dgm:prSet presAssocID="{8FFA0670-C4B9-458E-97A0-453B0868678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D9F01D8-A6CE-4998-83DD-B06B964A6969}" type="pres">
      <dgm:prSet presAssocID="{8FFA0670-C4B9-458E-97A0-453B08686788}" presName="spaceRect" presStyleCnt="0"/>
      <dgm:spPr/>
    </dgm:pt>
    <dgm:pt modelId="{93C079E5-3FCB-4577-BD6A-D2866F1CFDA9}" type="pres">
      <dgm:prSet presAssocID="{8FFA0670-C4B9-458E-97A0-453B08686788}" presName="parTx" presStyleLbl="revTx" presStyleIdx="1" presStyleCnt="7">
        <dgm:presLayoutVars>
          <dgm:chMax val="0"/>
          <dgm:chPref val="0"/>
        </dgm:presLayoutVars>
      </dgm:prSet>
      <dgm:spPr/>
    </dgm:pt>
    <dgm:pt modelId="{2B2C2015-2484-49FF-8657-D580B4D5D50A}" type="pres">
      <dgm:prSet presAssocID="{D498CCCB-17E1-4EE8-9FBF-B6EE1CC89F25}" presName="sibTrans" presStyleCnt="0"/>
      <dgm:spPr/>
    </dgm:pt>
    <dgm:pt modelId="{24DC255D-47E9-4685-8D9A-5D1BBD8ADA07}" type="pres">
      <dgm:prSet presAssocID="{A019D5CB-6F78-4F09-93D7-C39A509DBED5}" presName="compNode" presStyleCnt="0"/>
      <dgm:spPr/>
    </dgm:pt>
    <dgm:pt modelId="{F09E1CCD-B7F1-49FA-BFC5-3EA631D8441E}" type="pres">
      <dgm:prSet presAssocID="{A019D5CB-6F78-4F09-93D7-C39A509DBED5}" presName="bgRect" presStyleLbl="bgShp" presStyleIdx="2" presStyleCnt="7"/>
      <dgm:spPr/>
    </dgm:pt>
    <dgm:pt modelId="{C5D4A240-41E5-4B0E-8B14-051DA6540866}" type="pres">
      <dgm:prSet presAssocID="{A019D5CB-6F78-4F09-93D7-C39A509DBE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592D55-23C1-4326-A570-F9E5182A6E79}" type="pres">
      <dgm:prSet presAssocID="{A019D5CB-6F78-4F09-93D7-C39A509DBED5}" presName="spaceRect" presStyleCnt="0"/>
      <dgm:spPr/>
    </dgm:pt>
    <dgm:pt modelId="{54C92C67-5656-4B51-A700-66137852F72B}" type="pres">
      <dgm:prSet presAssocID="{A019D5CB-6F78-4F09-93D7-C39A509DBED5}" presName="parTx" presStyleLbl="revTx" presStyleIdx="2" presStyleCnt="7">
        <dgm:presLayoutVars>
          <dgm:chMax val="0"/>
          <dgm:chPref val="0"/>
        </dgm:presLayoutVars>
      </dgm:prSet>
      <dgm:spPr/>
    </dgm:pt>
    <dgm:pt modelId="{37698AF4-80A1-41B4-93D5-5C7B60DE8321}" type="pres">
      <dgm:prSet presAssocID="{5B1F6745-822B-4874-8D4B-581455B74D26}" presName="sibTrans" presStyleCnt="0"/>
      <dgm:spPr/>
    </dgm:pt>
    <dgm:pt modelId="{C79F5735-96CF-42EE-A3A7-D933F7B25A2E}" type="pres">
      <dgm:prSet presAssocID="{93565B80-777A-4442-986F-286B5096BE5C}" presName="compNode" presStyleCnt="0"/>
      <dgm:spPr/>
    </dgm:pt>
    <dgm:pt modelId="{8A969666-AC24-4113-9972-06EECC78DEC1}" type="pres">
      <dgm:prSet presAssocID="{93565B80-777A-4442-986F-286B5096BE5C}" presName="bgRect" presStyleLbl="bgShp" presStyleIdx="3" presStyleCnt="7"/>
      <dgm:spPr/>
    </dgm:pt>
    <dgm:pt modelId="{F2403721-1E87-40C8-BC63-EDBBF1ADF6B8}" type="pres">
      <dgm:prSet presAssocID="{93565B80-777A-4442-986F-286B5096BE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1187BD-BB4C-414E-B959-BEB80AE49585}" type="pres">
      <dgm:prSet presAssocID="{93565B80-777A-4442-986F-286B5096BE5C}" presName="spaceRect" presStyleCnt="0"/>
      <dgm:spPr/>
    </dgm:pt>
    <dgm:pt modelId="{32D0B477-07CB-49A0-AF38-10D96923F524}" type="pres">
      <dgm:prSet presAssocID="{93565B80-777A-4442-986F-286B5096BE5C}" presName="parTx" presStyleLbl="revTx" presStyleIdx="3" presStyleCnt="7">
        <dgm:presLayoutVars>
          <dgm:chMax val="0"/>
          <dgm:chPref val="0"/>
        </dgm:presLayoutVars>
      </dgm:prSet>
      <dgm:spPr/>
    </dgm:pt>
    <dgm:pt modelId="{08FD59B4-AF5A-41DE-BB2C-32A3F46D2B76}" type="pres">
      <dgm:prSet presAssocID="{C7A21D00-8AFB-4386-9D3D-434386FE8101}" presName="sibTrans" presStyleCnt="0"/>
      <dgm:spPr/>
    </dgm:pt>
    <dgm:pt modelId="{A4DA70A5-6A3A-422A-A926-FD0E53530AF7}" type="pres">
      <dgm:prSet presAssocID="{6CB2A040-B5D3-4640-B2DE-E3D39761420A}" presName="compNode" presStyleCnt="0"/>
      <dgm:spPr/>
    </dgm:pt>
    <dgm:pt modelId="{5D71430B-7ED3-47E3-BAA5-177787791B39}" type="pres">
      <dgm:prSet presAssocID="{6CB2A040-B5D3-4640-B2DE-E3D39761420A}" presName="bgRect" presStyleLbl="bgShp" presStyleIdx="4" presStyleCnt="7"/>
      <dgm:spPr/>
    </dgm:pt>
    <dgm:pt modelId="{345F0036-703E-4DDC-827A-C8AE142C9E64}" type="pres">
      <dgm:prSet presAssocID="{6CB2A040-B5D3-4640-B2DE-E3D39761420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613DAFB-F99E-4F0A-AF8F-CA276D22A450}" type="pres">
      <dgm:prSet presAssocID="{6CB2A040-B5D3-4640-B2DE-E3D39761420A}" presName="spaceRect" presStyleCnt="0"/>
      <dgm:spPr/>
    </dgm:pt>
    <dgm:pt modelId="{AF88738D-682D-465D-AC7E-063CB4E781A7}" type="pres">
      <dgm:prSet presAssocID="{6CB2A040-B5D3-4640-B2DE-E3D39761420A}" presName="parTx" presStyleLbl="revTx" presStyleIdx="4" presStyleCnt="7">
        <dgm:presLayoutVars>
          <dgm:chMax val="0"/>
          <dgm:chPref val="0"/>
        </dgm:presLayoutVars>
      </dgm:prSet>
      <dgm:spPr/>
    </dgm:pt>
    <dgm:pt modelId="{88F0FE4C-4F80-470A-9C80-9D1859C40FC2}" type="pres">
      <dgm:prSet presAssocID="{94A535B1-6911-46CD-8B56-834A2A85321A}" presName="sibTrans" presStyleCnt="0"/>
      <dgm:spPr/>
    </dgm:pt>
    <dgm:pt modelId="{EBF0F14B-5280-44DB-BC2D-C27306DABBD4}" type="pres">
      <dgm:prSet presAssocID="{FE28FA35-EA32-4212-B2AC-053F580E668C}" presName="compNode" presStyleCnt="0"/>
      <dgm:spPr/>
    </dgm:pt>
    <dgm:pt modelId="{2324F3CC-26B2-4F06-895C-FCAE6863A277}" type="pres">
      <dgm:prSet presAssocID="{FE28FA35-EA32-4212-B2AC-053F580E668C}" presName="bgRect" presStyleLbl="bgShp" presStyleIdx="5" presStyleCnt="7"/>
      <dgm:spPr/>
    </dgm:pt>
    <dgm:pt modelId="{40636C81-8041-472B-8985-B2069579B4B8}" type="pres">
      <dgm:prSet presAssocID="{FE28FA35-EA32-4212-B2AC-053F580E668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C1B7690-7CC6-4EF8-B2EB-D9FF1BEC576C}" type="pres">
      <dgm:prSet presAssocID="{FE28FA35-EA32-4212-B2AC-053F580E668C}" presName="spaceRect" presStyleCnt="0"/>
      <dgm:spPr/>
    </dgm:pt>
    <dgm:pt modelId="{907A6165-475D-4DB7-8852-FE23F8EBBDBA}" type="pres">
      <dgm:prSet presAssocID="{FE28FA35-EA32-4212-B2AC-053F580E668C}" presName="parTx" presStyleLbl="revTx" presStyleIdx="5" presStyleCnt="7">
        <dgm:presLayoutVars>
          <dgm:chMax val="0"/>
          <dgm:chPref val="0"/>
        </dgm:presLayoutVars>
      </dgm:prSet>
      <dgm:spPr/>
    </dgm:pt>
    <dgm:pt modelId="{90DB5452-8A0D-47AA-AA27-9501C4AD4D70}" type="pres">
      <dgm:prSet presAssocID="{F814FE52-9420-4F34-9A7A-0EB64E36A857}" presName="sibTrans" presStyleCnt="0"/>
      <dgm:spPr/>
    </dgm:pt>
    <dgm:pt modelId="{F110B3D5-0BE9-4166-B18D-D8ECDDE5F685}" type="pres">
      <dgm:prSet presAssocID="{7016C9BE-5AD9-43ED-9F8E-5117A0B5D9F2}" presName="compNode" presStyleCnt="0"/>
      <dgm:spPr/>
    </dgm:pt>
    <dgm:pt modelId="{EDAB043D-7AFF-4BA0-B7FD-AFAA70FC6898}" type="pres">
      <dgm:prSet presAssocID="{7016C9BE-5AD9-43ED-9F8E-5117A0B5D9F2}" presName="bgRect" presStyleLbl="bgShp" presStyleIdx="6" presStyleCnt="7"/>
      <dgm:spPr/>
    </dgm:pt>
    <dgm:pt modelId="{DD3DE022-89FF-44B1-B261-D28D708B91E6}" type="pres">
      <dgm:prSet presAssocID="{7016C9BE-5AD9-43ED-9F8E-5117A0B5D9F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8798B8C-24E2-4729-9AF7-ECAA2BE6FFA1}" type="pres">
      <dgm:prSet presAssocID="{7016C9BE-5AD9-43ED-9F8E-5117A0B5D9F2}" presName="spaceRect" presStyleCnt="0"/>
      <dgm:spPr/>
    </dgm:pt>
    <dgm:pt modelId="{6D5F0943-073D-4631-A44C-301370038604}" type="pres">
      <dgm:prSet presAssocID="{7016C9BE-5AD9-43ED-9F8E-5117A0B5D9F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3279807-C455-41B0-832D-4BB9D6E1F0A9}" type="presOf" srcId="{7016C9BE-5AD9-43ED-9F8E-5117A0B5D9F2}" destId="{6D5F0943-073D-4631-A44C-301370038604}" srcOrd="0" destOrd="0" presId="urn:microsoft.com/office/officeart/2018/2/layout/IconVerticalSolidList"/>
    <dgm:cxn modelId="{A693222D-1FCE-4757-A720-3BC9F54126DC}" srcId="{E4D2252C-E0A6-458B-B827-CE6AA5361269}" destId="{FE28FA35-EA32-4212-B2AC-053F580E668C}" srcOrd="5" destOrd="0" parTransId="{B4A60BDF-8692-44F2-AAED-0810FCF910B5}" sibTransId="{F814FE52-9420-4F34-9A7A-0EB64E36A857}"/>
    <dgm:cxn modelId="{B209603B-9CF9-4A8C-8115-85A50880909A}" type="presOf" srcId="{FE28FA35-EA32-4212-B2AC-053F580E668C}" destId="{907A6165-475D-4DB7-8852-FE23F8EBBDBA}" srcOrd="0" destOrd="0" presId="urn:microsoft.com/office/officeart/2018/2/layout/IconVerticalSolidList"/>
    <dgm:cxn modelId="{0A55664B-FDEC-4735-B019-F8FB41AA6821}" srcId="{E4D2252C-E0A6-458B-B827-CE6AA5361269}" destId="{6CB2A040-B5D3-4640-B2DE-E3D39761420A}" srcOrd="4" destOrd="0" parTransId="{8059BBBB-77D9-4655-9D35-503FEB5663D8}" sibTransId="{94A535B1-6911-46CD-8B56-834A2A85321A}"/>
    <dgm:cxn modelId="{82044F4E-FF14-4782-B625-1FC3BF1D0C59}" srcId="{E4D2252C-E0A6-458B-B827-CE6AA5361269}" destId="{93565B80-777A-4442-986F-286B5096BE5C}" srcOrd="3" destOrd="0" parTransId="{104FFB11-2CFF-49A9-A2F4-0A38EB02FC2F}" sibTransId="{C7A21D00-8AFB-4386-9D3D-434386FE8101}"/>
    <dgm:cxn modelId="{A26E5555-F344-4615-8C75-4CA40DD4724F}" type="presOf" srcId="{6CB2A040-B5D3-4640-B2DE-E3D39761420A}" destId="{AF88738D-682D-465D-AC7E-063CB4E781A7}" srcOrd="0" destOrd="0" presId="urn:microsoft.com/office/officeart/2018/2/layout/IconVerticalSolidList"/>
    <dgm:cxn modelId="{E5101588-B070-48A8-AE1D-0C92AAF96960}" type="presOf" srcId="{AE9A58EB-0D2D-4A3F-A46D-2471C63E7DB6}" destId="{B009202F-A1BA-4F62-AF89-61E86525A6B6}" srcOrd="0" destOrd="0" presId="urn:microsoft.com/office/officeart/2018/2/layout/IconVerticalSolidList"/>
    <dgm:cxn modelId="{F20B6D8E-C5CF-4917-AF8A-7C19C276908F}" type="presOf" srcId="{A019D5CB-6F78-4F09-93D7-C39A509DBED5}" destId="{54C92C67-5656-4B51-A700-66137852F72B}" srcOrd="0" destOrd="0" presId="urn:microsoft.com/office/officeart/2018/2/layout/IconVerticalSolidList"/>
    <dgm:cxn modelId="{A4A62390-0390-4A0D-BC82-44C27B06E281}" srcId="{E4D2252C-E0A6-458B-B827-CE6AA5361269}" destId="{7016C9BE-5AD9-43ED-9F8E-5117A0B5D9F2}" srcOrd="6" destOrd="0" parTransId="{C035FFF2-D643-4BB3-A069-206D39C38B82}" sibTransId="{62A0D123-DFDB-418B-96AF-EB57BAC2FDBC}"/>
    <dgm:cxn modelId="{FCF0C9A3-BD43-4B3C-9C10-8B0DD5D11869}" type="presOf" srcId="{8FFA0670-C4B9-458E-97A0-453B08686788}" destId="{93C079E5-3FCB-4577-BD6A-D2866F1CFDA9}" srcOrd="0" destOrd="0" presId="urn:microsoft.com/office/officeart/2018/2/layout/IconVerticalSolidList"/>
    <dgm:cxn modelId="{0BF1F8B9-3A8D-44F0-8546-1BE2CC99D30A}" srcId="{E4D2252C-E0A6-458B-B827-CE6AA5361269}" destId="{A019D5CB-6F78-4F09-93D7-C39A509DBED5}" srcOrd="2" destOrd="0" parTransId="{D2B720CE-5227-4835-8239-6EB56A3BDCE7}" sibTransId="{5B1F6745-822B-4874-8D4B-581455B74D26}"/>
    <dgm:cxn modelId="{1A19DACE-2692-4812-9BAB-7ED1166DD32B}" srcId="{E4D2252C-E0A6-458B-B827-CE6AA5361269}" destId="{8FFA0670-C4B9-458E-97A0-453B08686788}" srcOrd="1" destOrd="0" parTransId="{8F79B2DB-9BAE-4EF4-874A-1DC0D395BDF3}" sibTransId="{D498CCCB-17E1-4EE8-9FBF-B6EE1CC89F25}"/>
    <dgm:cxn modelId="{978298F5-9334-4C23-8102-C8E1552A089E}" srcId="{E4D2252C-E0A6-458B-B827-CE6AA5361269}" destId="{AE9A58EB-0D2D-4A3F-A46D-2471C63E7DB6}" srcOrd="0" destOrd="0" parTransId="{CCE25BF8-D8B8-458A-AD89-E1D0E9F20A0C}" sibTransId="{D5256E82-C675-4911-868B-F767AF602583}"/>
    <dgm:cxn modelId="{6F3764FC-E2FD-45B3-91FD-A7A08C147271}" type="presOf" srcId="{93565B80-777A-4442-986F-286B5096BE5C}" destId="{32D0B477-07CB-49A0-AF38-10D96923F524}" srcOrd="0" destOrd="0" presId="urn:microsoft.com/office/officeart/2018/2/layout/IconVerticalSolidList"/>
    <dgm:cxn modelId="{98B399FE-3312-4620-AC40-79BA2D327F99}" type="presOf" srcId="{E4D2252C-E0A6-458B-B827-CE6AA5361269}" destId="{451B43E0-D456-4664-98E5-E94D5FF02DD4}" srcOrd="0" destOrd="0" presId="urn:microsoft.com/office/officeart/2018/2/layout/IconVerticalSolidList"/>
    <dgm:cxn modelId="{0BC51CEF-92EC-4E7E-9934-A0B70D5105EF}" type="presParOf" srcId="{451B43E0-D456-4664-98E5-E94D5FF02DD4}" destId="{43AA37AF-E7DE-4F3C-80A0-1BBB7AAE4E76}" srcOrd="0" destOrd="0" presId="urn:microsoft.com/office/officeart/2018/2/layout/IconVerticalSolidList"/>
    <dgm:cxn modelId="{C0B64C03-EBFF-4E97-8EEA-DD9694181905}" type="presParOf" srcId="{43AA37AF-E7DE-4F3C-80A0-1BBB7AAE4E76}" destId="{BD317335-FA09-42CF-8FC3-9E21C743B90C}" srcOrd="0" destOrd="0" presId="urn:microsoft.com/office/officeart/2018/2/layout/IconVerticalSolidList"/>
    <dgm:cxn modelId="{26B487F0-469C-409C-81D1-A5F66F0C7EF1}" type="presParOf" srcId="{43AA37AF-E7DE-4F3C-80A0-1BBB7AAE4E76}" destId="{C09AC99A-3E39-4B98-A868-C894C5805973}" srcOrd="1" destOrd="0" presId="urn:microsoft.com/office/officeart/2018/2/layout/IconVerticalSolidList"/>
    <dgm:cxn modelId="{A4D47C2D-4C5C-4F86-9D87-86C7732C7CC4}" type="presParOf" srcId="{43AA37AF-E7DE-4F3C-80A0-1BBB7AAE4E76}" destId="{6A6B7179-F969-451A-A44C-457E05B7805B}" srcOrd="2" destOrd="0" presId="urn:microsoft.com/office/officeart/2018/2/layout/IconVerticalSolidList"/>
    <dgm:cxn modelId="{FEE95A11-02D7-410D-9BBE-F9F9A832A61D}" type="presParOf" srcId="{43AA37AF-E7DE-4F3C-80A0-1BBB7AAE4E76}" destId="{B009202F-A1BA-4F62-AF89-61E86525A6B6}" srcOrd="3" destOrd="0" presId="urn:microsoft.com/office/officeart/2018/2/layout/IconVerticalSolidList"/>
    <dgm:cxn modelId="{B6CA558E-47C8-4695-83FE-2415E07E7EAF}" type="presParOf" srcId="{451B43E0-D456-4664-98E5-E94D5FF02DD4}" destId="{4A4FE5E0-61B7-4085-B87D-3BA5D501C537}" srcOrd="1" destOrd="0" presId="urn:microsoft.com/office/officeart/2018/2/layout/IconVerticalSolidList"/>
    <dgm:cxn modelId="{FDCC51B6-E05A-4DA2-81B4-26F033EC7ED7}" type="presParOf" srcId="{451B43E0-D456-4664-98E5-E94D5FF02DD4}" destId="{2E4A1EC0-4812-4AF5-A071-F87EDD52DC26}" srcOrd="2" destOrd="0" presId="urn:microsoft.com/office/officeart/2018/2/layout/IconVerticalSolidList"/>
    <dgm:cxn modelId="{07E642BE-E1AA-4EF2-89A9-19E7729316BF}" type="presParOf" srcId="{2E4A1EC0-4812-4AF5-A071-F87EDD52DC26}" destId="{89446CFC-6B03-4D31-941E-15FB73B175EE}" srcOrd="0" destOrd="0" presId="urn:microsoft.com/office/officeart/2018/2/layout/IconVerticalSolidList"/>
    <dgm:cxn modelId="{9642771E-B979-4FBB-832D-4F5130150877}" type="presParOf" srcId="{2E4A1EC0-4812-4AF5-A071-F87EDD52DC26}" destId="{07F6648A-4ED2-4757-90D9-5CFCDFC80CDE}" srcOrd="1" destOrd="0" presId="urn:microsoft.com/office/officeart/2018/2/layout/IconVerticalSolidList"/>
    <dgm:cxn modelId="{E26EBCC4-3657-4ECE-B802-91A1D0296EE1}" type="presParOf" srcId="{2E4A1EC0-4812-4AF5-A071-F87EDD52DC26}" destId="{6D9F01D8-A6CE-4998-83DD-B06B964A6969}" srcOrd="2" destOrd="0" presId="urn:microsoft.com/office/officeart/2018/2/layout/IconVerticalSolidList"/>
    <dgm:cxn modelId="{BFAB4BBA-3897-4C76-920A-0758DB03B060}" type="presParOf" srcId="{2E4A1EC0-4812-4AF5-A071-F87EDD52DC26}" destId="{93C079E5-3FCB-4577-BD6A-D2866F1CFDA9}" srcOrd="3" destOrd="0" presId="urn:microsoft.com/office/officeart/2018/2/layout/IconVerticalSolidList"/>
    <dgm:cxn modelId="{C1D4664F-732F-418C-95A3-2B67E7151462}" type="presParOf" srcId="{451B43E0-D456-4664-98E5-E94D5FF02DD4}" destId="{2B2C2015-2484-49FF-8657-D580B4D5D50A}" srcOrd="3" destOrd="0" presId="urn:microsoft.com/office/officeart/2018/2/layout/IconVerticalSolidList"/>
    <dgm:cxn modelId="{E2C32226-4067-4D48-8A9C-FD9E5FE6EDDA}" type="presParOf" srcId="{451B43E0-D456-4664-98E5-E94D5FF02DD4}" destId="{24DC255D-47E9-4685-8D9A-5D1BBD8ADA07}" srcOrd="4" destOrd="0" presId="urn:microsoft.com/office/officeart/2018/2/layout/IconVerticalSolidList"/>
    <dgm:cxn modelId="{DC3332FC-26E9-4C1C-B760-D8AA7816405D}" type="presParOf" srcId="{24DC255D-47E9-4685-8D9A-5D1BBD8ADA07}" destId="{F09E1CCD-B7F1-49FA-BFC5-3EA631D8441E}" srcOrd="0" destOrd="0" presId="urn:microsoft.com/office/officeart/2018/2/layout/IconVerticalSolidList"/>
    <dgm:cxn modelId="{85160C31-0F39-4D1A-9EC9-1E55A620F4F8}" type="presParOf" srcId="{24DC255D-47E9-4685-8D9A-5D1BBD8ADA07}" destId="{C5D4A240-41E5-4B0E-8B14-051DA6540866}" srcOrd="1" destOrd="0" presId="urn:microsoft.com/office/officeart/2018/2/layout/IconVerticalSolidList"/>
    <dgm:cxn modelId="{63DCDB11-7A26-40EF-A5CC-B744F521541D}" type="presParOf" srcId="{24DC255D-47E9-4685-8D9A-5D1BBD8ADA07}" destId="{61592D55-23C1-4326-A570-F9E5182A6E79}" srcOrd="2" destOrd="0" presId="urn:microsoft.com/office/officeart/2018/2/layout/IconVerticalSolidList"/>
    <dgm:cxn modelId="{ED58EDB9-9E61-41DF-BF81-A37598AEB25A}" type="presParOf" srcId="{24DC255D-47E9-4685-8D9A-5D1BBD8ADA07}" destId="{54C92C67-5656-4B51-A700-66137852F72B}" srcOrd="3" destOrd="0" presId="urn:microsoft.com/office/officeart/2018/2/layout/IconVerticalSolidList"/>
    <dgm:cxn modelId="{C4AC63AF-A6CD-4748-ADCC-04AEF8715B3A}" type="presParOf" srcId="{451B43E0-D456-4664-98E5-E94D5FF02DD4}" destId="{37698AF4-80A1-41B4-93D5-5C7B60DE8321}" srcOrd="5" destOrd="0" presId="urn:microsoft.com/office/officeart/2018/2/layout/IconVerticalSolidList"/>
    <dgm:cxn modelId="{961871BF-7AF2-4FFF-BCCD-4F6F6FBCE244}" type="presParOf" srcId="{451B43E0-D456-4664-98E5-E94D5FF02DD4}" destId="{C79F5735-96CF-42EE-A3A7-D933F7B25A2E}" srcOrd="6" destOrd="0" presId="urn:microsoft.com/office/officeart/2018/2/layout/IconVerticalSolidList"/>
    <dgm:cxn modelId="{5D56A70B-962A-4393-A184-6FE1FFE19496}" type="presParOf" srcId="{C79F5735-96CF-42EE-A3A7-D933F7B25A2E}" destId="{8A969666-AC24-4113-9972-06EECC78DEC1}" srcOrd="0" destOrd="0" presId="urn:microsoft.com/office/officeart/2018/2/layout/IconVerticalSolidList"/>
    <dgm:cxn modelId="{133D0112-11AD-4860-A1AD-EEA20F370751}" type="presParOf" srcId="{C79F5735-96CF-42EE-A3A7-D933F7B25A2E}" destId="{F2403721-1E87-40C8-BC63-EDBBF1ADF6B8}" srcOrd="1" destOrd="0" presId="urn:microsoft.com/office/officeart/2018/2/layout/IconVerticalSolidList"/>
    <dgm:cxn modelId="{26C81EAB-BC77-4FA8-A743-204FC153DB23}" type="presParOf" srcId="{C79F5735-96CF-42EE-A3A7-D933F7B25A2E}" destId="{651187BD-BB4C-414E-B959-BEB80AE49585}" srcOrd="2" destOrd="0" presId="urn:microsoft.com/office/officeart/2018/2/layout/IconVerticalSolidList"/>
    <dgm:cxn modelId="{D164076F-6958-4A57-B151-024BD11A58EF}" type="presParOf" srcId="{C79F5735-96CF-42EE-A3A7-D933F7B25A2E}" destId="{32D0B477-07CB-49A0-AF38-10D96923F524}" srcOrd="3" destOrd="0" presId="urn:microsoft.com/office/officeart/2018/2/layout/IconVerticalSolidList"/>
    <dgm:cxn modelId="{77445C47-F0DD-466D-9C26-3AE504C9B625}" type="presParOf" srcId="{451B43E0-D456-4664-98E5-E94D5FF02DD4}" destId="{08FD59B4-AF5A-41DE-BB2C-32A3F46D2B76}" srcOrd="7" destOrd="0" presId="urn:microsoft.com/office/officeart/2018/2/layout/IconVerticalSolidList"/>
    <dgm:cxn modelId="{E03C3B1D-E006-4D5E-BBCE-66EB5D8AA95E}" type="presParOf" srcId="{451B43E0-D456-4664-98E5-E94D5FF02DD4}" destId="{A4DA70A5-6A3A-422A-A926-FD0E53530AF7}" srcOrd="8" destOrd="0" presId="urn:microsoft.com/office/officeart/2018/2/layout/IconVerticalSolidList"/>
    <dgm:cxn modelId="{EDEFB631-14B6-4B2C-96F0-9B2A03218619}" type="presParOf" srcId="{A4DA70A5-6A3A-422A-A926-FD0E53530AF7}" destId="{5D71430B-7ED3-47E3-BAA5-177787791B39}" srcOrd="0" destOrd="0" presId="urn:microsoft.com/office/officeart/2018/2/layout/IconVerticalSolidList"/>
    <dgm:cxn modelId="{1C99448B-A2A6-4E5E-B3AD-8AC548260678}" type="presParOf" srcId="{A4DA70A5-6A3A-422A-A926-FD0E53530AF7}" destId="{345F0036-703E-4DDC-827A-C8AE142C9E64}" srcOrd="1" destOrd="0" presId="urn:microsoft.com/office/officeart/2018/2/layout/IconVerticalSolidList"/>
    <dgm:cxn modelId="{613076B4-F96F-483C-B75E-4BEB792C916F}" type="presParOf" srcId="{A4DA70A5-6A3A-422A-A926-FD0E53530AF7}" destId="{9613DAFB-F99E-4F0A-AF8F-CA276D22A450}" srcOrd="2" destOrd="0" presId="urn:microsoft.com/office/officeart/2018/2/layout/IconVerticalSolidList"/>
    <dgm:cxn modelId="{233F4F88-B9DF-41DE-B2B8-0BE32FC815F7}" type="presParOf" srcId="{A4DA70A5-6A3A-422A-A926-FD0E53530AF7}" destId="{AF88738D-682D-465D-AC7E-063CB4E781A7}" srcOrd="3" destOrd="0" presId="urn:microsoft.com/office/officeart/2018/2/layout/IconVerticalSolidList"/>
    <dgm:cxn modelId="{C2E2C5D9-658A-4814-A214-8563FE14B19F}" type="presParOf" srcId="{451B43E0-D456-4664-98E5-E94D5FF02DD4}" destId="{88F0FE4C-4F80-470A-9C80-9D1859C40FC2}" srcOrd="9" destOrd="0" presId="urn:microsoft.com/office/officeart/2018/2/layout/IconVerticalSolidList"/>
    <dgm:cxn modelId="{21605602-1E27-4991-A523-C0CE52F5845B}" type="presParOf" srcId="{451B43E0-D456-4664-98E5-E94D5FF02DD4}" destId="{EBF0F14B-5280-44DB-BC2D-C27306DABBD4}" srcOrd="10" destOrd="0" presId="urn:microsoft.com/office/officeart/2018/2/layout/IconVerticalSolidList"/>
    <dgm:cxn modelId="{B86F30E4-8E72-4384-A968-8EB9AB4258D1}" type="presParOf" srcId="{EBF0F14B-5280-44DB-BC2D-C27306DABBD4}" destId="{2324F3CC-26B2-4F06-895C-FCAE6863A277}" srcOrd="0" destOrd="0" presId="urn:microsoft.com/office/officeart/2018/2/layout/IconVerticalSolidList"/>
    <dgm:cxn modelId="{DC656D76-D173-42CD-8940-4AF315AF148E}" type="presParOf" srcId="{EBF0F14B-5280-44DB-BC2D-C27306DABBD4}" destId="{40636C81-8041-472B-8985-B2069579B4B8}" srcOrd="1" destOrd="0" presId="urn:microsoft.com/office/officeart/2018/2/layout/IconVerticalSolidList"/>
    <dgm:cxn modelId="{8D5CD0C9-6B2A-4655-98FD-E4A490CFCACE}" type="presParOf" srcId="{EBF0F14B-5280-44DB-BC2D-C27306DABBD4}" destId="{AC1B7690-7CC6-4EF8-B2EB-D9FF1BEC576C}" srcOrd="2" destOrd="0" presId="urn:microsoft.com/office/officeart/2018/2/layout/IconVerticalSolidList"/>
    <dgm:cxn modelId="{7719328F-18CA-4F65-8EA1-1B2FE0F789FC}" type="presParOf" srcId="{EBF0F14B-5280-44DB-BC2D-C27306DABBD4}" destId="{907A6165-475D-4DB7-8852-FE23F8EBBDBA}" srcOrd="3" destOrd="0" presId="urn:microsoft.com/office/officeart/2018/2/layout/IconVerticalSolidList"/>
    <dgm:cxn modelId="{21B0E0C4-45A4-49FB-B92A-12A65F86FF5F}" type="presParOf" srcId="{451B43E0-D456-4664-98E5-E94D5FF02DD4}" destId="{90DB5452-8A0D-47AA-AA27-9501C4AD4D70}" srcOrd="11" destOrd="0" presId="urn:microsoft.com/office/officeart/2018/2/layout/IconVerticalSolidList"/>
    <dgm:cxn modelId="{2A4A9956-6FDA-42A2-AA82-A1D8EA33872A}" type="presParOf" srcId="{451B43E0-D456-4664-98E5-E94D5FF02DD4}" destId="{F110B3D5-0BE9-4166-B18D-D8ECDDE5F685}" srcOrd="12" destOrd="0" presId="urn:microsoft.com/office/officeart/2018/2/layout/IconVerticalSolidList"/>
    <dgm:cxn modelId="{0A033698-28AC-4DB5-B18B-A2F74E7C1A47}" type="presParOf" srcId="{F110B3D5-0BE9-4166-B18D-D8ECDDE5F685}" destId="{EDAB043D-7AFF-4BA0-B7FD-AFAA70FC6898}" srcOrd="0" destOrd="0" presId="urn:microsoft.com/office/officeart/2018/2/layout/IconVerticalSolidList"/>
    <dgm:cxn modelId="{C6310600-1CAA-4824-93FD-BFA322367287}" type="presParOf" srcId="{F110B3D5-0BE9-4166-B18D-D8ECDDE5F685}" destId="{DD3DE022-89FF-44B1-B261-D28D708B91E6}" srcOrd="1" destOrd="0" presId="urn:microsoft.com/office/officeart/2018/2/layout/IconVerticalSolidList"/>
    <dgm:cxn modelId="{63759309-1F7D-447C-A10B-9E18A5A6429A}" type="presParOf" srcId="{F110B3D5-0BE9-4166-B18D-D8ECDDE5F685}" destId="{68798B8C-24E2-4729-9AF7-ECAA2BE6FFA1}" srcOrd="2" destOrd="0" presId="urn:microsoft.com/office/officeart/2018/2/layout/IconVerticalSolidList"/>
    <dgm:cxn modelId="{CE132AE9-093F-4016-A500-914958B4EF52}" type="presParOf" srcId="{F110B3D5-0BE9-4166-B18D-D8ECDDE5F685}" destId="{6D5F0943-073D-4631-A44C-3013700386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9587F-0D4B-4599-91C6-C460C37963F8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AFAF0-DEC2-4B70-8211-816E662B3D6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CCE1C-ACC1-48FE-92F8-C1893BA2E64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primary objective is to classify reviews as fake or real based on their content.</a:t>
          </a:r>
          <a:endParaRPr lang="en-US" sz="1700" kern="1200"/>
        </a:p>
      </dsp:txBody>
      <dsp:txXfrm>
        <a:off x="1948202" y="368029"/>
        <a:ext cx="3233964" cy="1371985"/>
      </dsp:txXfrm>
    </dsp:sp>
    <dsp:sp modelId="{F4D35C5E-1742-4127-BB99-5AB6EEADC8E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3CA13-1DA0-4AA3-800B-C62559B20CA1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9116-6EA6-4034-A904-F42647A91E2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 use machine learning </a:t>
          </a:r>
          <a:r>
            <a:rPr lang="en-IN" sz="1700" b="0" i="0" kern="1200"/>
            <a:t>Logistic Regression, Random Forest</a:t>
          </a:r>
          <a:r>
            <a:rPr lang="en-US" sz="1700" b="0" i="0" kern="1200"/>
            <a:t> and deep learning LSTM (Long Short-Term Memory) for sequential modeling  approaches.</a:t>
          </a:r>
          <a:endParaRPr lang="en-US" sz="1700" kern="1200"/>
        </a:p>
      </dsp:txBody>
      <dsp:txXfrm>
        <a:off x="7411643" y="368029"/>
        <a:ext cx="3233964" cy="1371985"/>
      </dsp:txXfrm>
    </dsp:sp>
    <dsp:sp modelId="{CA5C0142-1832-451F-968B-0B353E2FE9CB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C8CF0-90D3-4224-8912-E9D7612CBF2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C84D3-A121-49CF-BE2D-C766E6C2F1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Clustering </a:t>
          </a:r>
          <a:r>
            <a:rPr lang="en-US" sz="1700" b="0" i="0" kern="1200"/>
            <a:t>Apply K-Means to group similar reviews based on their content.</a:t>
          </a:r>
          <a:endParaRPr lang="en-US" sz="1700" kern="1200"/>
        </a:p>
      </dsp:txBody>
      <dsp:txXfrm>
        <a:off x="1948202" y="2452790"/>
        <a:ext cx="3233964" cy="1371985"/>
      </dsp:txXfrm>
    </dsp:sp>
    <dsp:sp modelId="{EBF2E93C-BD45-4BC1-9C6A-25FD6D3EF68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323E7-011A-47C6-8A4A-45C1A69AC701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0F9AD-1986-442A-BF7E-7D766F6A94A0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Topic Modeling (LDA)</a:t>
          </a:r>
          <a:endParaRPr lang="en-US" sz="1700" kern="1200"/>
        </a:p>
      </dsp:txBody>
      <dsp:txXfrm>
        <a:off x="7411643" y="2452790"/>
        <a:ext cx="3233964" cy="1371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93A5-07AE-4DCC-9AD4-77EDB99866D2}">
      <dsp:nvSpPr>
        <dsp:cNvPr id="0" name=""/>
        <dsp:cNvSpPr/>
      </dsp:nvSpPr>
      <dsp:spPr>
        <a:xfrm>
          <a:off x="2072663" y="935859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3787" y="979196"/>
        <a:ext cx="23834" cy="4766"/>
      </dsp:txXfrm>
    </dsp:sp>
    <dsp:sp modelId="{4EF47597-A14E-4C40-8A3E-87424A8AF381}">
      <dsp:nvSpPr>
        <dsp:cNvPr id="0" name=""/>
        <dsp:cNvSpPr/>
      </dsp:nvSpPr>
      <dsp:spPr>
        <a:xfrm>
          <a:off x="1934" y="359820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Input Text Data</a:t>
          </a:r>
          <a:endParaRPr lang="en-US" sz="1700" kern="1200"/>
        </a:p>
      </dsp:txBody>
      <dsp:txXfrm>
        <a:off x="1934" y="359820"/>
        <a:ext cx="2072529" cy="1243517"/>
      </dsp:txXfrm>
    </dsp:sp>
    <dsp:sp modelId="{CA202DF5-B44B-4CE7-BCD7-62663A2B59F7}">
      <dsp:nvSpPr>
        <dsp:cNvPr id="0" name=""/>
        <dsp:cNvSpPr/>
      </dsp:nvSpPr>
      <dsp:spPr>
        <a:xfrm>
          <a:off x="4621874" y="935859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998" y="979196"/>
        <a:ext cx="23834" cy="4766"/>
      </dsp:txXfrm>
    </dsp:sp>
    <dsp:sp modelId="{AE30DB4F-CFBF-42C4-B437-7D34B30B9D4F}">
      <dsp:nvSpPr>
        <dsp:cNvPr id="0" name=""/>
        <dsp:cNvSpPr/>
      </dsp:nvSpPr>
      <dsp:spPr>
        <a:xfrm>
          <a:off x="2551145" y="359820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 Preprocessing (Tokenization, Stopword Removal, TF-IDF)</a:t>
          </a:r>
          <a:endParaRPr lang="en-US" sz="1700" kern="1200"/>
        </a:p>
      </dsp:txBody>
      <dsp:txXfrm>
        <a:off x="2551145" y="359820"/>
        <a:ext cx="2072529" cy="1243517"/>
      </dsp:txXfrm>
    </dsp:sp>
    <dsp:sp modelId="{52BFC126-C1C7-4696-9913-F80A34B770BA}">
      <dsp:nvSpPr>
        <dsp:cNvPr id="0" name=""/>
        <dsp:cNvSpPr/>
      </dsp:nvSpPr>
      <dsp:spPr>
        <a:xfrm>
          <a:off x="7171085" y="935859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82209" y="979196"/>
        <a:ext cx="23834" cy="4766"/>
      </dsp:txXfrm>
    </dsp:sp>
    <dsp:sp modelId="{063E1787-296A-4AD7-AD93-B80F92CBEC84}">
      <dsp:nvSpPr>
        <dsp:cNvPr id="0" name=""/>
        <dsp:cNvSpPr/>
      </dsp:nvSpPr>
      <dsp:spPr>
        <a:xfrm>
          <a:off x="5100356" y="359820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Specify Number of Topics (k)</a:t>
          </a:r>
          <a:endParaRPr lang="en-US" sz="1700" kern="1200"/>
        </a:p>
      </dsp:txBody>
      <dsp:txXfrm>
        <a:off x="5100356" y="359820"/>
        <a:ext cx="2072529" cy="1243517"/>
      </dsp:txXfrm>
    </dsp:sp>
    <dsp:sp modelId="{B07E161F-03BE-4514-BD6E-5A68D3C36D98}">
      <dsp:nvSpPr>
        <dsp:cNvPr id="0" name=""/>
        <dsp:cNvSpPr/>
      </dsp:nvSpPr>
      <dsp:spPr>
        <a:xfrm>
          <a:off x="1038199" y="1601538"/>
          <a:ext cx="7647632" cy="446081"/>
        </a:xfrm>
        <a:custGeom>
          <a:avLst/>
          <a:gdLst/>
          <a:ahLst/>
          <a:cxnLst/>
          <a:rect l="0" t="0" r="0" b="0"/>
          <a:pathLst>
            <a:path>
              <a:moveTo>
                <a:pt x="7647632" y="0"/>
              </a:moveTo>
              <a:lnTo>
                <a:pt x="7647632" y="240140"/>
              </a:lnTo>
              <a:lnTo>
                <a:pt x="0" y="240140"/>
              </a:lnTo>
              <a:lnTo>
                <a:pt x="0" y="4460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0453" y="1822195"/>
        <a:ext cx="383123" cy="4766"/>
      </dsp:txXfrm>
    </dsp:sp>
    <dsp:sp modelId="{4E800845-648B-4721-89D6-63D7179F47E2}">
      <dsp:nvSpPr>
        <dsp:cNvPr id="0" name=""/>
        <dsp:cNvSpPr/>
      </dsp:nvSpPr>
      <dsp:spPr>
        <a:xfrm>
          <a:off x="7649567" y="359820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Initialize LDA Model (Set Alpha, Beta)</a:t>
          </a:r>
          <a:endParaRPr lang="en-US" sz="1700" kern="1200"/>
        </a:p>
      </dsp:txBody>
      <dsp:txXfrm>
        <a:off x="7649567" y="359820"/>
        <a:ext cx="2072529" cy="1243517"/>
      </dsp:txXfrm>
    </dsp:sp>
    <dsp:sp modelId="{D6A4E611-611D-4A3F-AC9B-69ADE8EC85A9}">
      <dsp:nvSpPr>
        <dsp:cNvPr id="0" name=""/>
        <dsp:cNvSpPr/>
      </dsp:nvSpPr>
      <dsp:spPr>
        <a:xfrm>
          <a:off x="2072663" y="2656058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3787" y="2699395"/>
        <a:ext cx="23834" cy="4766"/>
      </dsp:txXfrm>
    </dsp:sp>
    <dsp:sp modelId="{7C037F74-D984-4209-80B3-5F257D980D8C}">
      <dsp:nvSpPr>
        <dsp:cNvPr id="0" name=""/>
        <dsp:cNvSpPr/>
      </dsp:nvSpPr>
      <dsp:spPr>
        <a:xfrm>
          <a:off x="1934" y="2080019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Iterative Topic Assignment (Word-Topic Probabilities)</a:t>
          </a:r>
          <a:endParaRPr lang="en-US" sz="1700" kern="1200"/>
        </a:p>
      </dsp:txBody>
      <dsp:txXfrm>
        <a:off x="1934" y="2080019"/>
        <a:ext cx="2072529" cy="1243517"/>
      </dsp:txXfrm>
    </dsp:sp>
    <dsp:sp modelId="{50C7D392-A073-4BDA-A6E8-C693BF245971}">
      <dsp:nvSpPr>
        <dsp:cNvPr id="0" name=""/>
        <dsp:cNvSpPr/>
      </dsp:nvSpPr>
      <dsp:spPr>
        <a:xfrm>
          <a:off x="4621874" y="2656058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2998" y="2699395"/>
        <a:ext cx="23834" cy="4766"/>
      </dsp:txXfrm>
    </dsp:sp>
    <dsp:sp modelId="{C0E087CC-AC02-40D4-88DA-F796AD5AB881}">
      <dsp:nvSpPr>
        <dsp:cNvPr id="0" name=""/>
        <dsp:cNvSpPr/>
      </dsp:nvSpPr>
      <dsp:spPr>
        <a:xfrm>
          <a:off x="2551145" y="2080019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Convergence (Stable Topic Assignments)</a:t>
          </a:r>
          <a:endParaRPr lang="en-US" sz="1700" kern="1200"/>
        </a:p>
      </dsp:txBody>
      <dsp:txXfrm>
        <a:off x="2551145" y="2080019"/>
        <a:ext cx="2072529" cy="1243517"/>
      </dsp:txXfrm>
    </dsp:sp>
    <dsp:sp modelId="{BDCBFBF6-3994-46A2-A7A0-885AD24710C0}">
      <dsp:nvSpPr>
        <dsp:cNvPr id="0" name=""/>
        <dsp:cNvSpPr/>
      </dsp:nvSpPr>
      <dsp:spPr>
        <a:xfrm>
          <a:off x="7171085" y="2656058"/>
          <a:ext cx="446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0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82209" y="2699395"/>
        <a:ext cx="23834" cy="4766"/>
      </dsp:txXfrm>
    </dsp:sp>
    <dsp:sp modelId="{5B501057-31EC-4EA7-AEA0-EB31477009C3}">
      <dsp:nvSpPr>
        <dsp:cNvPr id="0" name=""/>
        <dsp:cNvSpPr/>
      </dsp:nvSpPr>
      <dsp:spPr>
        <a:xfrm>
          <a:off x="5100356" y="2080019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Output Topics and Topic Distributions</a:t>
          </a:r>
          <a:endParaRPr lang="en-US" sz="1700" kern="1200"/>
        </a:p>
      </dsp:txBody>
      <dsp:txXfrm>
        <a:off x="5100356" y="2080019"/>
        <a:ext cx="2072529" cy="1243517"/>
      </dsp:txXfrm>
    </dsp:sp>
    <dsp:sp modelId="{8C4783EB-15D9-4CAE-95B2-C7BECE1F5556}">
      <dsp:nvSpPr>
        <dsp:cNvPr id="0" name=""/>
        <dsp:cNvSpPr/>
      </dsp:nvSpPr>
      <dsp:spPr>
        <a:xfrm>
          <a:off x="7649567" y="2080019"/>
          <a:ext cx="2072529" cy="124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56" tIns="106601" rIns="101556" bIns="10660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Visualization and Interpretation</a:t>
          </a:r>
          <a:endParaRPr lang="en-US" sz="1700" kern="1200"/>
        </a:p>
      </dsp:txBody>
      <dsp:txXfrm>
        <a:off x="7649567" y="2080019"/>
        <a:ext cx="2072529" cy="12435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C65F5-9A1F-4DDF-B691-B9B7972C657B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805C6-DD04-4DFF-8108-D71C24949D00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D6459-8A88-45F6-96E6-22C6FE5DF8E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Programming Languages: Python.</a:t>
          </a:r>
          <a:endParaRPr lang="en-US" sz="2400" kern="1200"/>
        </a:p>
      </dsp:txBody>
      <dsp:txXfrm>
        <a:off x="1948202" y="159118"/>
        <a:ext cx="3233964" cy="1371985"/>
      </dsp:txXfrm>
    </dsp:sp>
    <dsp:sp modelId="{9537CED2-7C1E-463B-81BD-7E0C3E9D67A2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780-B7B8-4E3E-908D-06F9130C9878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20DAB-A384-43A1-99BB-B08B96B54DA7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Libraries/Frameworks:</a:t>
          </a:r>
          <a:endParaRPr lang="en-US" sz="2400" kern="1200"/>
        </a:p>
      </dsp:txBody>
      <dsp:txXfrm>
        <a:off x="7411643" y="159118"/>
        <a:ext cx="3233964" cy="1371985"/>
      </dsp:txXfrm>
    </dsp:sp>
    <dsp:sp modelId="{62FD755D-70E9-4005-8A06-AE584263DD1D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E262B-DED7-4129-97D9-E415EC58B210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93B95-0FDC-44E0-BBEF-F4C2EDB45F93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NLP</a:t>
          </a:r>
          <a:r>
            <a:rPr lang="en-US" sz="2400" b="0" i="0" kern="1200" baseline="0"/>
            <a:t>: NLTK, SpaCy, Hugging Face Transformers.</a:t>
          </a:r>
          <a:endParaRPr lang="en-US" sz="2400" kern="1200"/>
        </a:p>
      </dsp:txBody>
      <dsp:txXfrm>
        <a:off x="1948202" y="2158301"/>
        <a:ext cx="3233964" cy="1371985"/>
      </dsp:txXfrm>
    </dsp:sp>
    <dsp:sp modelId="{2F9A73E7-CCED-4CAF-AC5F-3CDEE8BE38A1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6145D-A9F7-4892-9EDB-6C3D41C8A26F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0684-FA20-431D-91C3-EC24D68CBE44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ML/DL</a:t>
          </a:r>
          <a:r>
            <a:rPr lang="en-US" sz="2400" b="0" i="0" kern="1200" baseline="0"/>
            <a:t>: scikit-learn, TensorFlow.</a:t>
          </a:r>
          <a:endParaRPr lang="en-US" sz="2400" kern="1200"/>
        </a:p>
      </dsp:txBody>
      <dsp:txXfrm>
        <a:off x="7411643" y="2158301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02225-C958-4C94-A185-AC82530B6CDB}">
      <dsp:nvSpPr>
        <dsp:cNvPr id="0" name=""/>
        <dsp:cNvSpPr/>
      </dsp:nvSpPr>
      <dsp:spPr>
        <a:xfrm>
          <a:off x="3414" y="350005"/>
          <a:ext cx="3329572" cy="1019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Traditional Models</a:t>
          </a:r>
          <a:r>
            <a:rPr lang="en-IN" sz="2800" kern="1200"/>
            <a:t>:</a:t>
          </a:r>
          <a:endParaRPr lang="en-US" sz="2800" kern="1200"/>
        </a:p>
      </dsp:txBody>
      <dsp:txXfrm>
        <a:off x="3414" y="350005"/>
        <a:ext cx="3329572" cy="1019855"/>
      </dsp:txXfrm>
    </dsp:sp>
    <dsp:sp modelId="{30F008BA-B0C3-45F0-B272-1994D4793BBE}">
      <dsp:nvSpPr>
        <dsp:cNvPr id="0" name=""/>
        <dsp:cNvSpPr/>
      </dsp:nvSpPr>
      <dsp:spPr>
        <a:xfrm>
          <a:off x="3414" y="1369861"/>
          <a:ext cx="3329572" cy="19695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Logistic Regression, Random Forest.</a:t>
          </a:r>
          <a:endParaRPr lang="en-US" sz="2800" kern="1200"/>
        </a:p>
      </dsp:txBody>
      <dsp:txXfrm>
        <a:off x="3414" y="1369861"/>
        <a:ext cx="3329572" cy="1969537"/>
      </dsp:txXfrm>
    </dsp:sp>
    <dsp:sp modelId="{8E5D02EB-0091-4E3A-857B-09C213573AD9}">
      <dsp:nvSpPr>
        <dsp:cNvPr id="0" name=""/>
        <dsp:cNvSpPr/>
      </dsp:nvSpPr>
      <dsp:spPr>
        <a:xfrm>
          <a:off x="3799128" y="350005"/>
          <a:ext cx="3329572" cy="101985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Deep Learning Models</a:t>
          </a:r>
          <a:r>
            <a:rPr lang="en-IN" sz="2800" kern="1200"/>
            <a:t>:</a:t>
          </a:r>
          <a:endParaRPr lang="en-US" sz="2800" kern="1200"/>
        </a:p>
      </dsp:txBody>
      <dsp:txXfrm>
        <a:off x="3799128" y="350005"/>
        <a:ext cx="3329572" cy="1019855"/>
      </dsp:txXfrm>
    </dsp:sp>
    <dsp:sp modelId="{4E60F749-020C-4982-9EFA-9A7336EE7F14}">
      <dsp:nvSpPr>
        <dsp:cNvPr id="0" name=""/>
        <dsp:cNvSpPr/>
      </dsp:nvSpPr>
      <dsp:spPr>
        <a:xfrm>
          <a:off x="3799128" y="1369861"/>
          <a:ext cx="3329572" cy="1969537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LSTM, Transformers (e.g., BERT).</a:t>
          </a:r>
          <a:endParaRPr lang="en-US" sz="2800" kern="1200"/>
        </a:p>
      </dsp:txBody>
      <dsp:txXfrm>
        <a:off x="3799128" y="1369861"/>
        <a:ext cx="3329572" cy="1969537"/>
      </dsp:txXfrm>
    </dsp:sp>
    <dsp:sp modelId="{B9BC96E6-5194-43F9-BAF2-7994B080954F}">
      <dsp:nvSpPr>
        <dsp:cNvPr id="0" name=""/>
        <dsp:cNvSpPr/>
      </dsp:nvSpPr>
      <dsp:spPr>
        <a:xfrm>
          <a:off x="7594841" y="350005"/>
          <a:ext cx="3329572" cy="101985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Natural Language Processing (NLP)</a:t>
          </a:r>
          <a:r>
            <a:rPr lang="en-IN" sz="2800" kern="1200"/>
            <a:t>:</a:t>
          </a:r>
          <a:endParaRPr lang="en-US" sz="2800" kern="1200"/>
        </a:p>
      </dsp:txBody>
      <dsp:txXfrm>
        <a:off x="7594841" y="350005"/>
        <a:ext cx="3329572" cy="1019855"/>
      </dsp:txXfrm>
    </dsp:sp>
    <dsp:sp modelId="{CB43C54C-2047-4E15-BE67-DF9953AEB0A2}">
      <dsp:nvSpPr>
        <dsp:cNvPr id="0" name=""/>
        <dsp:cNvSpPr/>
      </dsp:nvSpPr>
      <dsp:spPr>
        <a:xfrm>
          <a:off x="7594841" y="1369861"/>
          <a:ext cx="3329572" cy="196953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Tokenization, embeddings, and sentiment analysis.</a:t>
          </a:r>
          <a:endParaRPr lang="en-US" sz="2800" kern="1200"/>
        </a:p>
      </dsp:txBody>
      <dsp:txXfrm>
        <a:off x="7594841" y="1369861"/>
        <a:ext cx="3329572" cy="1969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9745F-8F11-4F9C-B3D9-9F2F3084A102}">
      <dsp:nvSpPr>
        <dsp:cNvPr id="0" name=""/>
        <dsp:cNvSpPr/>
      </dsp:nvSpPr>
      <dsp:spPr>
        <a:xfrm rot="5400000">
          <a:off x="7075674" y="-3050997"/>
          <a:ext cx="710498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Tokenization, stopword removal, and stemming.</a:t>
          </a:r>
          <a:endParaRPr lang="en-US" sz="2200" kern="1200"/>
        </a:p>
      </dsp:txBody>
      <dsp:txXfrm rot="-5400000">
        <a:off x="3934018" y="125343"/>
        <a:ext cx="6959126" cy="641130"/>
      </dsp:txXfrm>
    </dsp:sp>
    <dsp:sp modelId="{A85CA96D-E0C8-47DC-A4B0-1EEBEE857A0B}">
      <dsp:nvSpPr>
        <dsp:cNvPr id="0" name=""/>
        <dsp:cNvSpPr/>
      </dsp:nvSpPr>
      <dsp:spPr>
        <a:xfrm>
          <a:off x="0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Data Preprocessing</a:t>
          </a:r>
          <a:r>
            <a:rPr lang="en-IN" sz="3000" kern="1200"/>
            <a:t>:</a:t>
          </a:r>
          <a:endParaRPr lang="en-US" sz="3000" kern="1200"/>
        </a:p>
      </dsp:txBody>
      <dsp:txXfrm>
        <a:off x="43355" y="45201"/>
        <a:ext cx="3847308" cy="801413"/>
      </dsp:txXfrm>
    </dsp:sp>
    <dsp:sp modelId="{9849ABB7-928E-43F7-B248-C97EFFD83A70}">
      <dsp:nvSpPr>
        <dsp:cNvPr id="0" name=""/>
        <dsp:cNvSpPr/>
      </dsp:nvSpPr>
      <dsp:spPr>
        <a:xfrm rot="5400000">
          <a:off x="7075674" y="-2118467"/>
          <a:ext cx="710498" cy="6993810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Extracting textual, behavioral, and metadata features.</a:t>
          </a:r>
          <a:endParaRPr lang="en-US" sz="2200" kern="1200"/>
        </a:p>
      </dsp:txBody>
      <dsp:txXfrm rot="-5400000">
        <a:off x="3934018" y="1057873"/>
        <a:ext cx="6959126" cy="641130"/>
      </dsp:txXfrm>
    </dsp:sp>
    <dsp:sp modelId="{DA4DF386-8E74-493C-A29A-39251713AB01}">
      <dsp:nvSpPr>
        <dsp:cNvPr id="0" name=""/>
        <dsp:cNvSpPr/>
      </dsp:nvSpPr>
      <dsp:spPr>
        <a:xfrm>
          <a:off x="0" y="934376"/>
          <a:ext cx="3934018" cy="88812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Feature Engineering</a:t>
          </a:r>
          <a:r>
            <a:rPr lang="en-IN" sz="3000" kern="1200"/>
            <a:t>:</a:t>
          </a:r>
          <a:endParaRPr lang="en-US" sz="3000" kern="1200"/>
        </a:p>
      </dsp:txBody>
      <dsp:txXfrm>
        <a:off x="43355" y="977731"/>
        <a:ext cx="3847308" cy="801413"/>
      </dsp:txXfrm>
    </dsp:sp>
    <dsp:sp modelId="{2DBC8C5F-5EC8-4A9D-B134-FD1083B04246}">
      <dsp:nvSpPr>
        <dsp:cNvPr id="0" name=""/>
        <dsp:cNvSpPr/>
      </dsp:nvSpPr>
      <dsp:spPr>
        <a:xfrm rot="5400000">
          <a:off x="7075674" y="-1185938"/>
          <a:ext cx="710498" cy="6993810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Using supervised/unsupervised learning algorithms.</a:t>
          </a:r>
          <a:endParaRPr lang="en-US" sz="2200" kern="1200"/>
        </a:p>
      </dsp:txBody>
      <dsp:txXfrm rot="-5400000">
        <a:off x="3934018" y="1990402"/>
        <a:ext cx="6959126" cy="641130"/>
      </dsp:txXfrm>
    </dsp:sp>
    <dsp:sp modelId="{87A22278-8965-4892-8141-5C9B27538E68}">
      <dsp:nvSpPr>
        <dsp:cNvPr id="0" name=""/>
        <dsp:cNvSpPr/>
      </dsp:nvSpPr>
      <dsp:spPr>
        <a:xfrm>
          <a:off x="0" y="1866905"/>
          <a:ext cx="3934018" cy="88812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Model Training</a:t>
          </a:r>
          <a:r>
            <a:rPr lang="en-IN" sz="3000" kern="1200"/>
            <a:t>:</a:t>
          </a:r>
          <a:endParaRPr lang="en-US" sz="3000" kern="1200"/>
        </a:p>
      </dsp:txBody>
      <dsp:txXfrm>
        <a:off x="43355" y="1910260"/>
        <a:ext cx="3847308" cy="801413"/>
      </dsp:txXfrm>
    </dsp:sp>
    <dsp:sp modelId="{29B284E9-AD20-42EE-9075-C6F764D94B1E}">
      <dsp:nvSpPr>
        <dsp:cNvPr id="0" name=""/>
        <dsp:cNvSpPr/>
      </dsp:nvSpPr>
      <dsp:spPr>
        <a:xfrm rot="5400000">
          <a:off x="7075674" y="-253408"/>
          <a:ext cx="710498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Metrics: Accuracy, Precision, Recall, F1 Score.</a:t>
          </a:r>
          <a:endParaRPr lang="en-US" sz="2200" kern="1200"/>
        </a:p>
      </dsp:txBody>
      <dsp:txXfrm rot="-5400000">
        <a:off x="3934018" y="2922932"/>
        <a:ext cx="6959126" cy="641130"/>
      </dsp:txXfrm>
    </dsp:sp>
    <dsp:sp modelId="{C5374FAA-D3F5-46D1-A3BA-EB3F4D11D357}">
      <dsp:nvSpPr>
        <dsp:cNvPr id="0" name=""/>
        <dsp:cNvSpPr/>
      </dsp:nvSpPr>
      <dsp:spPr>
        <a:xfrm>
          <a:off x="0" y="2799435"/>
          <a:ext cx="3934018" cy="88812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Evaluation</a:t>
          </a:r>
          <a:r>
            <a:rPr lang="en-IN" sz="3000" kern="1200"/>
            <a:t>:</a:t>
          </a:r>
          <a:endParaRPr lang="en-US" sz="3000" kern="1200"/>
        </a:p>
      </dsp:txBody>
      <dsp:txXfrm>
        <a:off x="43355" y="2842790"/>
        <a:ext cx="3847308" cy="801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78AD3-8DBD-484B-B026-EA464AC8CF15}">
      <dsp:nvSpPr>
        <dsp:cNvPr id="0" name=""/>
        <dsp:cNvSpPr/>
      </dsp:nvSpPr>
      <dsp:spPr>
        <a:xfrm>
          <a:off x="0" y="486602"/>
          <a:ext cx="1092782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True Positives, False Positives, True Negatives, False Negatives.</a:t>
          </a:r>
          <a:endParaRPr lang="en-US" sz="2000" kern="1200"/>
        </a:p>
      </dsp:txBody>
      <dsp:txXfrm>
        <a:off x="0" y="486602"/>
        <a:ext cx="10927829" cy="850500"/>
      </dsp:txXfrm>
    </dsp:sp>
    <dsp:sp modelId="{F7778FF9-EC5B-492F-B738-44C44EA54FB8}">
      <dsp:nvSpPr>
        <dsp:cNvPr id="0" name=""/>
        <dsp:cNvSpPr/>
      </dsp:nvSpPr>
      <dsp:spPr>
        <a:xfrm>
          <a:off x="546391" y="19140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Confusion Matrix</a:t>
          </a:r>
          <a:r>
            <a:rPr lang="en-IN" sz="2000" kern="1200"/>
            <a:t>:</a:t>
          </a:r>
          <a:endParaRPr lang="en-US" sz="2000" kern="1200"/>
        </a:p>
      </dsp:txBody>
      <dsp:txXfrm>
        <a:off x="575212" y="220223"/>
        <a:ext cx="7591838" cy="532758"/>
      </dsp:txXfrm>
    </dsp:sp>
    <dsp:sp modelId="{E03AF12F-B97C-4765-938E-FF5D5459A990}">
      <dsp:nvSpPr>
        <dsp:cNvPr id="0" name=""/>
        <dsp:cNvSpPr/>
      </dsp:nvSpPr>
      <dsp:spPr>
        <a:xfrm>
          <a:off x="0" y="1740302"/>
          <a:ext cx="1092782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Accuracy</a:t>
          </a:r>
          <a:r>
            <a:rPr lang="en-IN" sz="2000" kern="1200"/>
            <a:t>, </a:t>
          </a:r>
          <a:r>
            <a:rPr lang="en-IN" sz="2000" b="1" kern="1200"/>
            <a:t>Precision</a:t>
          </a:r>
          <a:r>
            <a:rPr lang="en-IN" sz="2000" kern="1200"/>
            <a:t>, </a:t>
          </a:r>
          <a:r>
            <a:rPr lang="en-IN" sz="2000" b="1" kern="1200"/>
            <a:t>Recall</a:t>
          </a:r>
          <a:r>
            <a:rPr lang="en-IN" sz="2000" kern="1200"/>
            <a:t>, </a:t>
          </a:r>
          <a:r>
            <a:rPr lang="en-IN" sz="2000" b="1" kern="1200"/>
            <a:t>F1 Score</a:t>
          </a:r>
          <a:r>
            <a:rPr lang="en-IN" sz="2000" kern="1200"/>
            <a:t>.</a:t>
          </a:r>
          <a:endParaRPr lang="en-US" sz="2000" kern="1200"/>
        </a:p>
      </dsp:txBody>
      <dsp:txXfrm>
        <a:off x="0" y="1740302"/>
        <a:ext cx="10927829" cy="850500"/>
      </dsp:txXfrm>
    </dsp:sp>
    <dsp:sp modelId="{569D1A81-9D56-48EA-86D4-2213CF9CC89E}">
      <dsp:nvSpPr>
        <dsp:cNvPr id="0" name=""/>
        <dsp:cNvSpPr/>
      </dsp:nvSpPr>
      <dsp:spPr>
        <a:xfrm>
          <a:off x="546391" y="1445102"/>
          <a:ext cx="7649480" cy="5904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Metrics Explained:</a:t>
          </a:r>
          <a:endParaRPr lang="en-US" sz="2000" kern="1200"/>
        </a:p>
      </dsp:txBody>
      <dsp:txXfrm>
        <a:off x="575212" y="1473923"/>
        <a:ext cx="7591838" cy="532758"/>
      </dsp:txXfrm>
    </dsp:sp>
    <dsp:sp modelId="{0E89F6E0-4B4A-4415-B637-0633322B2F3B}">
      <dsp:nvSpPr>
        <dsp:cNvPr id="0" name=""/>
        <dsp:cNvSpPr/>
      </dsp:nvSpPr>
      <dsp:spPr>
        <a:xfrm>
          <a:off x="0" y="29940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9565A-CE63-4591-AD79-BD785C961AC4}">
      <dsp:nvSpPr>
        <dsp:cNvPr id="0" name=""/>
        <dsp:cNvSpPr/>
      </dsp:nvSpPr>
      <dsp:spPr>
        <a:xfrm>
          <a:off x="546391" y="2698802"/>
          <a:ext cx="764948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Example results visualization (bar chart of model performance).</a:t>
          </a:r>
          <a:endParaRPr lang="en-US" sz="2000" kern="1200"/>
        </a:p>
      </dsp:txBody>
      <dsp:txXfrm>
        <a:off x="575212" y="2727623"/>
        <a:ext cx="759183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509AC-61AF-47EB-B14F-8EB345CD044E}">
      <dsp:nvSpPr>
        <dsp:cNvPr id="0" name=""/>
        <dsp:cNvSpPr/>
      </dsp:nvSpPr>
      <dsp:spPr>
        <a:xfrm rot="5400000">
          <a:off x="7179597" y="-3180525"/>
          <a:ext cx="502651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structured/tabular data with input features and labels.</a:t>
          </a:r>
        </a:p>
      </dsp:txBody>
      <dsp:txXfrm rot="-5400000">
        <a:off x="3934018" y="89591"/>
        <a:ext cx="6969273" cy="453577"/>
      </dsp:txXfrm>
    </dsp:sp>
    <dsp:sp modelId="{DCF11FF5-D57F-4144-B16A-657BA50C3142}">
      <dsp:nvSpPr>
        <dsp:cNvPr id="0" name=""/>
        <dsp:cNvSpPr/>
      </dsp:nvSpPr>
      <dsp:spPr>
        <a:xfrm>
          <a:off x="0" y="2222"/>
          <a:ext cx="3934018" cy="628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data</a:t>
          </a:r>
        </a:p>
      </dsp:txBody>
      <dsp:txXfrm>
        <a:off x="30672" y="32894"/>
        <a:ext cx="3872674" cy="566970"/>
      </dsp:txXfrm>
    </dsp:sp>
    <dsp:sp modelId="{A42D8EB4-56C4-4795-9E74-AE5569642352}">
      <dsp:nvSpPr>
        <dsp:cNvPr id="0" name=""/>
        <dsp:cNvSpPr/>
      </dsp:nvSpPr>
      <dsp:spPr>
        <a:xfrm rot="5400000">
          <a:off x="7179597" y="-2520795"/>
          <a:ext cx="502651" cy="6993810"/>
        </a:xfrm>
        <a:prstGeom prst="round2SameRect">
          <a:avLst/>
        </a:prstGeom>
        <a:solidFill>
          <a:schemeClr val="accent2">
            <a:tint val="40000"/>
            <a:alpha val="90000"/>
            <a:hueOff val="1346944"/>
            <a:satOff val="-12446"/>
            <a:lumOff val="-14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346944"/>
              <a:satOff val="-12446"/>
              <a:lumOff val="-1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values. Encode categorical variables (e.g., one-hot encoding for categorical features).</a:t>
          </a:r>
        </a:p>
      </dsp:txBody>
      <dsp:txXfrm rot="-5400000">
        <a:off x="3934018" y="749321"/>
        <a:ext cx="6969273" cy="453577"/>
      </dsp:txXfrm>
    </dsp:sp>
    <dsp:sp modelId="{D9349F3F-2DD9-4C85-80DB-105F3C785380}">
      <dsp:nvSpPr>
        <dsp:cNvPr id="0" name=""/>
        <dsp:cNvSpPr/>
      </dsp:nvSpPr>
      <dsp:spPr>
        <a:xfrm>
          <a:off x="0" y="661952"/>
          <a:ext cx="3934018" cy="628314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</a:p>
      </dsp:txBody>
      <dsp:txXfrm>
        <a:off x="30672" y="692624"/>
        <a:ext cx="3872674" cy="566970"/>
      </dsp:txXfrm>
    </dsp:sp>
    <dsp:sp modelId="{7B2A5848-4EE2-41AD-89ED-1B8C63E55CBE}">
      <dsp:nvSpPr>
        <dsp:cNvPr id="0" name=""/>
        <dsp:cNvSpPr/>
      </dsp:nvSpPr>
      <dsp:spPr>
        <a:xfrm rot="5400000">
          <a:off x="7179597" y="-1861065"/>
          <a:ext cx="502651" cy="6993810"/>
        </a:xfrm>
        <a:prstGeom prst="round2SameRect">
          <a:avLst/>
        </a:prstGeom>
        <a:solidFill>
          <a:schemeClr val="accent2">
            <a:tint val="40000"/>
            <a:alpha val="90000"/>
            <a:hueOff val="2693887"/>
            <a:satOff val="-24893"/>
            <a:lumOff val="-28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693887"/>
              <a:satOff val="-24893"/>
              <a:lumOff val="-28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logistic regression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model.Logistic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regression uses the sigmoid function to predict probabilities: P(Y=1∣X)=11+e−(β0+β1X1+β2X2+...)</a:t>
          </a:r>
        </a:p>
      </dsp:txBody>
      <dsp:txXfrm rot="-5400000">
        <a:off x="3934018" y="1409051"/>
        <a:ext cx="6969273" cy="453577"/>
      </dsp:txXfrm>
    </dsp:sp>
    <dsp:sp modelId="{258C3CCF-9D67-41B9-9C88-17963124A26B}">
      <dsp:nvSpPr>
        <dsp:cNvPr id="0" name=""/>
        <dsp:cNvSpPr/>
      </dsp:nvSpPr>
      <dsp:spPr>
        <a:xfrm>
          <a:off x="0" y="1321682"/>
          <a:ext cx="3934018" cy="628314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 logistic regression model</a:t>
          </a:r>
        </a:p>
      </dsp:txBody>
      <dsp:txXfrm>
        <a:off x="30672" y="1352354"/>
        <a:ext cx="3872674" cy="566970"/>
      </dsp:txXfrm>
    </dsp:sp>
    <dsp:sp modelId="{C3BEB20E-976A-47BE-A8D6-0843100FA077}">
      <dsp:nvSpPr>
        <dsp:cNvPr id="0" name=""/>
        <dsp:cNvSpPr/>
      </dsp:nvSpPr>
      <dsp:spPr>
        <a:xfrm rot="5400000">
          <a:off x="7070604" y="-1159014"/>
          <a:ext cx="706125" cy="6986980"/>
        </a:xfrm>
        <a:prstGeom prst="round2SameRect">
          <a:avLst/>
        </a:prstGeom>
        <a:solidFill>
          <a:schemeClr val="accent2">
            <a:tint val="40000"/>
            <a:alpha val="90000"/>
            <a:hueOff val="4040831"/>
            <a:satOff val="-37339"/>
            <a:lumOff val="-42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040831"/>
              <a:satOff val="-37339"/>
              <a:lumOff val="-4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Fit the logistic regression model to the training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data.Optimize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coefficients (β\betaβ) using methods like Gradient Descent or Maximum Likelihood Estimation</a:t>
          </a:r>
          <a:r>
            <a:rPr lang="en-US" sz="1600" kern="1200" dirty="0"/>
            <a:t>.</a:t>
          </a:r>
        </a:p>
      </dsp:txBody>
      <dsp:txXfrm rot="-5400000">
        <a:off x="3930177" y="2015883"/>
        <a:ext cx="6952510" cy="637185"/>
      </dsp:txXfrm>
    </dsp:sp>
    <dsp:sp modelId="{B5E337DF-6A87-40D3-AF75-8934F755E70B}">
      <dsp:nvSpPr>
        <dsp:cNvPr id="0" name=""/>
        <dsp:cNvSpPr/>
      </dsp:nvSpPr>
      <dsp:spPr>
        <a:xfrm>
          <a:off x="0" y="2020318"/>
          <a:ext cx="3930176" cy="628314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Fit(Train model)</a:t>
          </a:r>
        </a:p>
      </dsp:txBody>
      <dsp:txXfrm>
        <a:off x="30672" y="2050990"/>
        <a:ext cx="3868832" cy="566970"/>
      </dsp:txXfrm>
    </dsp:sp>
    <dsp:sp modelId="{880034A4-0BBE-40D6-BD4F-983B656AA93B}">
      <dsp:nvSpPr>
        <dsp:cNvPr id="0" name=""/>
        <dsp:cNvSpPr/>
      </dsp:nvSpPr>
      <dsp:spPr>
        <a:xfrm rot="5400000">
          <a:off x="6827509" y="-178379"/>
          <a:ext cx="1010862" cy="6805528"/>
        </a:xfrm>
        <a:prstGeom prst="round2SameRect">
          <a:avLst/>
        </a:prstGeom>
        <a:solidFill>
          <a:schemeClr val="accent2">
            <a:tint val="40000"/>
            <a:alpha val="90000"/>
            <a:hueOff val="5387775"/>
            <a:satOff val="-49786"/>
            <a:lumOff val="-56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387775"/>
              <a:satOff val="-49786"/>
              <a:lumOff val="-5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Confusion Matrix.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Precision, Recall, F1-Score.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ROC-AUC Curve: Measures the model's ability to separate classes.</a:t>
          </a:r>
        </a:p>
      </dsp:txBody>
      <dsp:txXfrm rot="-5400000">
        <a:off x="3930176" y="2768300"/>
        <a:ext cx="6756182" cy="912170"/>
      </dsp:txXfrm>
    </dsp:sp>
    <dsp:sp modelId="{DF9BE636-0FCB-43CC-83A5-2DC860BAC485}">
      <dsp:nvSpPr>
        <dsp:cNvPr id="0" name=""/>
        <dsp:cNvSpPr/>
      </dsp:nvSpPr>
      <dsp:spPr>
        <a:xfrm>
          <a:off x="0" y="2910227"/>
          <a:ext cx="3930176" cy="628314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model</a:t>
          </a:r>
        </a:p>
      </dsp:txBody>
      <dsp:txXfrm>
        <a:off x="30672" y="2940899"/>
        <a:ext cx="3868832" cy="566970"/>
      </dsp:txXfrm>
    </dsp:sp>
    <dsp:sp modelId="{DE246D88-17F7-43DB-A0FA-96B76340A695}">
      <dsp:nvSpPr>
        <dsp:cNvPr id="0" name=""/>
        <dsp:cNvSpPr/>
      </dsp:nvSpPr>
      <dsp:spPr>
        <a:xfrm rot="5400000">
          <a:off x="7179597" y="578484"/>
          <a:ext cx="502651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the trained model to predict outcomes for new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data.Compute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probability of the target label.</a:t>
          </a:r>
        </a:p>
      </dsp:txBody>
      <dsp:txXfrm rot="-5400000">
        <a:off x="3934018" y="3848601"/>
        <a:ext cx="6969273" cy="453577"/>
      </dsp:txXfrm>
    </dsp:sp>
    <dsp:sp modelId="{4D1BCA16-5662-460A-B766-D4DE40F6AF4A}">
      <dsp:nvSpPr>
        <dsp:cNvPr id="0" name=""/>
        <dsp:cNvSpPr/>
      </dsp:nvSpPr>
      <dsp:spPr>
        <a:xfrm>
          <a:off x="0" y="3761232"/>
          <a:ext cx="3934018" cy="62831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model  for prediction</a:t>
          </a:r>
        </a:p>
      </dsp:txBody>
      <dsp:txXfrm>
        <a:off x="30672" y="3791904"/>
        <a:ext cx="3872674" cy="5669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DC7DB-CB5E-409C-99AD-5BA8CAC1FA74}">
      <dsp:nvSpPr>
        <dsp:cNvPr id="0" name=""/>
        <dsp:cNvSpPr/>
      </dsp:nvSpPr>
      <dsp:spPr>
        <a:xfrm>
          <a:off x="2968203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19"/>
              </a:lnTo>
            </a:path>
            <a:path>
              <a:moveTo>
                <a:pt x="245245" y="45719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3118825" y="484509"/>
        <a:ext cx="94622" cy="145798"/>
      </dsp:txXfrm>
    </dsp:sp>
    <dsp:sp modelId="{4897BBF9-9C23-4B06-B8CC-445F22E04B40}">
      <dsp:nvSpPr>
        <dsp:cNvPr id="0" name=""/>
        <dsp:cNvSpPr/>
      </dsp:nvSpPr>
      <dsp:spPr>
        <a:xfrm>
          <a:off x="1115793" y="1146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dataset (structured/tabular data) with features and corresponding labels (for supervised learning)</a:t>
          </a:r>
        </a:p>
      </dsp:txBody>
      <dsp:txXfrm>
        <a:off x="1115793" y="1146"/>
        <a:ext cx="1854209" cy="1112525"/>
      </dsp:txXfrm>
    </dsp:sp>
    <dsp:sp modelId="{E60AB19C-7125-429A-8D6C-B4EECFFE282B}">
      <dsp:nvSpPr>
        <dsp:cNvPr id="0" name=""/>
        <dsp:cNvSpPr/>
      </dsp:nvSpPr>
      <dsp:spPr>
        <a:xfrm>
          <a:off x="5248880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19"/>
              </a:lnTo>
            </a:path>
            <a:path>
              <a:moveTo>
                <a:pt x="245245" y="45719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5399503" y="484509"/>
        <a:ext cx="94622" cy="145798"/>
      </dsp:txXfrm>
    </dsp:sp>
    <dsp:sp modelId="{DA66C6B4-07B2-4656-84AE-C7257B222EA2}">
      <dsp:nvSpPr>
        <dsp:cNvPr id="0" name=""/>
        <dsp:cNvSpPr/>
      </dsp:nvSpPr>
      <dsp:spPr>
        <a:xfrm>
          <a:off x="3396471" y="1146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Prepares data for model training.</a:t>
          </a:r>
        </a:p>
      </dsp:txBody>
      <dsp:txXfrm>
        <a:off x="3396471" y="1146"/>
        <a:ext cx="1854209" cy="1112525"/>
      </dsp:txXfrm>
    </dsp:sp>
    <dsp:sp modelId="{0FA6BA51-7AD9-4109-BE71-75C518DBA881}">
      <dsp:nvSpPr>
        <dsp:cNvPr id="0" name=""/>
        <dsp:cNvSpPr/>
      </dsp:nvSpPr>
      <dsp:spPr>
        <a:xfrm>
          <a:off x="7529557" y="511688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19"/>
              </a:lnTo>
            </a:path>
            <a:path>
              <a:moveTo>
                <a:pt x="245245" y="45719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7680180" y="484509"/>
        <a:ext cx="94622" cy="145798"/>
      </dsp:txXfrm>
    </dsp:sp>
    <dsp:sp modelId="{3E2D8A42-AD2C-462C-884D-E0827125E84F}">
      <dsp:nvSpPr>
        <dsp:cNvPr id="0" name=""/>
        <dsp:cNvSpPr/>
      </dsp:nvSpPr>
      <dsp:spPr>
        <a:xfrm>
          <a:off x="5677148" y="1146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Handling missing values, feature scaling (if needed), and encoding categorical variables.</a:t>
          </a:r>
        </a:p>
      </dsp:txBody>
      <dsp:txXfrm>
        <a:off x="5677148" y="1146"/>
        <a:ext cx="1854209" cy="1112525"/>
      </dsp:txXfrm>
    </dsp:sp>
    <dsp:sp modelId="{B3191607-B565-41CA-9784-3DC91D24FA12}">
      <dsp:nvSpPr>
        <dsp:cNvPr id="0" name=""/>
        <dsp:cNvSpPr/>
      </dsp:nvSpPr>
      <dsp:spPr>
        <a:xfrm>
          <a:off x="2042898" y="1111871"/>
          <a:ext cx="6842032" cy="395868"/>
        </a:xfrm>
        <a:custGeom>
          <a:avLst/>
          <a:gdLst/>
          <a:ahLst/>
          <a:cxnLst/>
          <a:rect l="0" t="0" r="0" b="0"/>
          <a:pathLst>
            <a:path>
              <a:moveTo>
                <a:pt x="6842032" y="0"/>
              </a:moveTo>
              <a:lnTo>
                <a:pt x="6842032" y="215034"/>
              </a:lnTo>
              <a:lnTo>
                <a:pt x="0" y="215034"/>
              </a:lnTo>
              <a:lnTo>
                <a:pt x="0" y="39586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5292531" y="1236906"/>
        <a:ext cx="342765" cy="145798"/>
      </dsp:txXfrm>
    </dsp:sp>
    <dsp:sp modelId="{A5156BA2-455C-409A-B2FD-A602CF3BD930}">
      <dsp:nvSpPr>
        <dsp:cNvPr id="0" name=""/>
        <dsp:cNvSpPr/>
      </dsp:nvSpPr>
      <dsp:spPr>
        <a:xfrm>
          <a:off x="7957825" y="1146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Splitting data into training and testing sets.</a:t>
          </a:r>
        </a:p>
      </dsp:txBody>
      <dsp:txXfrm>
        <a:off x="7957825" y="1146"/>
        <a:ext cx="1854209" cy="1112525"/>
      </dsp:txXfrm>
    </dsp:sp>
    <dsp:sp modelId="{D4174550-90AD-4DE2-B5B3-EB08FB49C7D6}">
      <dsp:nvSpPr>
        <dsp:cNvPr id="0" name=""/>
        <dsp:cNvSpPr/>
      </dsp:nvSpPr>
      <dsp:spPr>
        <a:xfrm>
          <a:off x="2968203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20"/>
              </a:lnTo>
            </a:path>
            <a:path>
              <a:moveTo>
                <a:pt x="245245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>
        <a:off x="3118825" y="2023503"/>
        <a:ext cx="94622" cy="145798"/>
      </dsp:txXfrm>
    </dsp:sp>
    <dsp:sp modelId="{3123291F-CA0E-47F7-9B54-5728739A7D27}">
      <dsp:nvSpPr>
        <dsp:cNvPr id="0" name=""/>
        <dsp:cNvSpPr/>
      </dsp:nvSpPr>
      <dsp:spPr>
        <a:xfrm>
          <a:off x="1115793" y="1540139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samples are drawn with replacement from the training data to create multiple subsets.</a:t>
          </a:r>
        </a:p>
      </dsp:txBody>
      <dsp:txXfrm>
        <a:off x="1115793" y="1540139"/>
        <a:ext cx="1854209" cy="1112525"/>
      </dsp:txXfrm>
    </dsp:sp>
    <dsp:sp modelId="{D9C2FF1C-D5D8-476C-8322-63CC1096E811}">
      <dsp:nvSpPr>
        <dsp:cNvPr id="0" name=""/>
        <dsp:cNvSpPr/>
      </dsp:nvSpPr>
      <dsp:spPr>
        <a:xfrm>
          <a:off x="5248880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20"/>
              </a:lnTo>
            </a:path>
            <a:path>
              <a:moveTo>
                <a:pt x="245245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</a:p>
      </dsp:txBody>
      <dsp:txXfrm>
        <a:off x="5399503" y="2023503"/>
        <a:ext cx="94622" cy="145798"/>
      </dsp:txXfrm>
    </dsp:sp>
    <dsp:sp modelId="{12ABDB7B-CAFE-4618-B753-31C8C12E394B}">
      <dsp:nvSpPr>
        <dsp:cNvPr id="0" name=""/>
        <dsp:cNvSpPr/>
      </dsp:nvSpPr>
      <dsp:spPr>
        <a:xfrm>
          <a:off x="3396471" y="1540139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a decision tree using a random subset of features (feature bagging).</a:t>
          </a:r>
        </a:p>
      </dsp:txBody>
      <dsp:txXfrm>
        <a:off x="3396471" y="1540139"/>
        <a:ext cx="1854209" cy="1112525"/>
      </dsp:txXfrm>
    </dsp:sp>
    <dsp:sp modelId="{F7F4E988-605A-4755-BF47-9620BBB7D0C3}">
      <dsp:nvSpPr>
        <dsp:cNvPr id="0" name=""/>
        <dsp:cNvSpPr/>
      </dsp:nvSpPr>
      <dsp:spPr>
        <a:xfrm>
          <a:off x="7529557" y="2050682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20"/>
              </a:lnTo>
            </a:path>
            <a:path>
              <a:moveTo>
                <a:pt x="245245" y="45720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</a:p>
      </dsp:txBody>
      <dsp:txXfrm>
        <a:off x="7680180" y="2023503"/>
        <a:ext cx="94622" cy="145798"/>
      </dsp:txXfrm>
    </dsp:sp>
    <dsp:sp modelId="{AD3CE0C6-D8E6-483E-888F-DD056388F479}">
      <dsp:nvSpPr>
        <dsp:cNvPr id="0" name=""/>
        <dsp:cNvSpPr/>
      </dsp:nvSpPr>
      <dsp:spPr>
        <a:xfrm>
          <a:off x="5677148" y="1540139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Combine predictions from all decision trees.</a:t>
          </a:r>
        </a:p>
      </dsp:txBody>
      <dsp:txXfrm>
        <a:off x="5677148" y="1540139"/>
        <a:ext cx="1854209" cy="1112525"/>
      </dsp:txXfrm>
    </dsp:sp>
    <dsp:sp modelId="{FAB28788-D598-4581-B4D4-08CD810544E3}">
      <dsp:nvSpPr>
        <dsp:cNvPr id="0" name=""/>
        <dsp:cNvSpPr/>
      </dsp:nvSpPr>
      <dsp:spPr>
        <a:xfrm>
          <a:off x="2042898" y="2650865"/>
          <a:ext cx="6842032" cy="395868"/>
        </a:xfrm>
        <a:custGeom>
          <a:avLst/>
          <a:gdLst/>
          <a:ahLst/>
          <a:cxnLst/>
          <a:rect l="0" t="0" r="0" b="0"/>
          <a:pathLst>
            <a:path>
              <a:moveTo>
                <a:pt x="6842032" y="0"/>
              </a:moveTo>
              <a:lnTo>
                <a:pt x="6842032" y="215034"/>
              </a:lnTo>
              <a:lnTo>
                <a:pt x="0" y="215034"/>
              </a:lnTo>
              <a:lnTo>
                <a:pt x="0" y="39586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8</a:t>
          </a:r>
        </a:p>
      </dsp:txBody>
      <dsp:txXfrm>
        <a:off x="5292531" y="2775899"/>
        <a:ext cx="342765" cy="145798"/>
      </dsp:txXfrm>
    </dsp:sp>
    <dsp:sp modelId="{B84E9660-9E24-4549-8DE3-AA21AD9CB88C}">
      <dsp:nvSpPr>
        <dsp:cNvPr id="0" name=""/>
        <dsp:cNvSpPr/>
      </dsp:nvSpPr>
      <dsp:spPr>
        <a:xfrm>
          <a:off x="7957825" y="1540139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classification: Majority voting determines the final class.</a:t>
          </a:r>
        </a:p>
      </dsp:txBody>
      <dsp:txXfrm>
        <a:off x="7957825" y="1540139"/>
        <a:ext cx="1854209" cy="1112525"/>
      </dsp:txXfrm>
    </dsp:sp>
    <dsp:sp modelId="{E21E1C66-4DC2-4B45-ACAF-35E5D5F508DF}">
      <dsp:nvSpPr>
        <dsp:cNvPr id="0" name=""/>
        <dsp:cNvSpPr/>
      </dsp:nvSpPr>
      <dsp:spPr>
        <a:xfrm>
          <a:off x="2968203" y="3589676"/>
          <a:ext cx="395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622" y="45719"/>
              </a:lnTo>
            </a:path>
            <a:path>
              <a:moveTo>
                <a:pt x="245245" y="45719"/>
              </a:moveTo>
              <a:lnTo>
                <a:pt x="39586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9</a:t>
          </a:r>
        </a:p>
      </dsp:txBody>
      <dsp:txXfrm>
        <a:off x="3118825" y="3562496"/>
        <a:ext cx="94622" cy="145798"/>
      </dsp:txXfrm>
    </dsp:sp>
    <dsp:sp modelId="{D35B1014-139A-4815-84C0-1CF45D036419}">
      <dsp:nvSpPr>
        <dsp:cNvPr id="0" name=""/>
        <dsp:cNvSpPr/>
      </dsp:nvSpPr>
      <dsp:spPr>
        <a:xfrm>
          <a:off x="1115793" y="3079133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 the Random Forest model on the test data and evaluate its performance using metrics like:</a:t>
          </a:r>
        </a:p>
      </dsp:txBody>
      <dsp:txXfrm>
        <a:off x="1115793" y="3079133"/>
        <a:ext cx="1854209" cy="1112525"/>
      </dsp:txXfrm>
    </dsp:sp>
    <dsp:sp modelId="{606141B0-5204-453C-AFD8-190FD53E033F}">
      <dsp:nvSpPr>
        <dsp:cNvPr id="0" name=""/>
        <dsp:cNvSpPr/>
      </dsp:nvSpPr>
      <dsp:spPr>
        <a:xfrm>
          <a:off x="3396471" y="3079133"/>
          <a:ext cx="1854209" cy="111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58" tIns="95371" rIns="90858" bIns="953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Classification: Accuracy, Precision, Recall, F1 Score.</a:t>
          </a:r>
        </a:p>
      </dsp:txBody>
      <dsp:txXfrm>
        <a:off x="3396471" y="3079133"/>
        <a:ext cx="1854209" cy="11125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D926-83D0-4ADB-8644-D1416B4330B7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Sequence data (e.g., time-series, text) is provided as input.</a:t>
          </a:r>
        </a:p>
      </dsp:txBody>
      <dsp:txXfrm>
        <a:off x="3201" y="193789"/>
        <a:ext cx="2539866" cy="1523919"/>
      </dsp:txXfrm>
    </dsp:sp>
    <dsp:sp modelId="{7E38F239-ECE9-4B63-AE8B-A2B05AF450FF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Converts categorical or textual data (e.g., words) into dense numerical embeddings.</a:t>
          </a:r>
        </a:p>
      </dsp:txBody>
      <dsp:txXfrm>
        <a:off x="2797054" y="193789"/>
        <a:ext cx="2539866" cy="1523919"/>
      </dsp:txXfrm>
    </dsp:sp>
    <dsp:sp modelId="{B5223D62-E5ED-4260-9CC0-F76EA5907365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Processes the sequential data, capturing long-term and short-term dependencies using its</a:t>
          </a:r>
        </a:p>
      </dsp:txBody>
      <dsp:txXfrm>
        <a:off x="5590907" y="193789"/>
        <a:ext cx="2539866" cy="1523919"/>
      </dsp:txXfrm>
    </dsp:sp>
    <dsp:sp modelId="{140EC3A0-0A2D-4CDC-B7C8-0EEB083EB2BC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cell state, input gate, forget gate, and output gate. </a:t>
          </a:r>
        </a:p>
      </dsp:txBody>
      <dsp:txXfrm>
        <a:off x="8384760" y="193789"/>
        <a:ext cx="2539866" cy="1523919"/>
      </dsp:txXfrm>
    </dsp:sp>
    <dsp:sp modelId="{1BFD19A0-467A-4B8D-8170-354B89CA721C}">
      <dsp:nvSpPr>
        <dsp:cNvPr id="0" name=""/>
        <dsp:cNvSpPr/>
      </dsp:nvSpPr>
      <dsp:spPr>
        <a:xfrm>
          <a:off x="3201" y="1971695"/>
          <a:ext cx="2539866" cy="1523919"/>
        </a:xfrm>
        <a:prstGeom prst="rect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Transforms the LSTM output into a fixed-size vector for prediction tasks</a:t>
          </a:r>
        </a:p>
      </dsp:txBody>
      <dsp:txXfrm>
        <a:off x="3201" y="1971695"/>
        <a:ext cx="2539866" cy="1523919"/>
      </dsp:txXfrm>
    </dsp:sp>
    <dsp:sp modelId="{1B08DA34-C0A0-4072-B73F-E8BA71C1745A}">
      <dsp:nvSpPr>
        <dsp:cNvPr id="0" name=""/>
        <dsp:cNvSpPr/>
      </dsp:nvSpPr>
      <dsp:spPr>
        <a:xfrm>
          <a:off x="2797054" y="1971695"/>
          <a:ext cx="2539866" cy="1523919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(e.g., classification, regression).</a:t>
          </a:r>
        </a:p>
      </dsp:txBody>
      <dsp:txXfrm>
        <a:off x="2797054" y="1971695"/>
        <a:ext cx="2539866" cy="1523919"/>
      </dsp:txXfrm>
    </dsp:sp>
    <dsp:sp modelId="{957ACB89-69E4-48D9-8395-E184D6B710AF}">
      <dsp:nvSpPr>
        <dsp:cNvPr id="0" name=""/>
        <dsp:cNvSpPr/>
      </dsp:nvSpPr>
      <dsp:spPr>
        <a:xfrm>
          <a:off x="5590907" y="1971695"/>
          <a:ext cx="2539866" cy="1523919"/>
        </a:xfrm>
        <a:prstGeom prst="rect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Produces the final result based on the task.</a:t>
          </a:r>
        </a:p>
      </dsp:txBody>
      <dsp:txXfrm>
        <a:off x="5590907" y="1971695"/>
        <a:ext cx="2539866" cy="1523919"/>
      </dsp:txXfrm>
    </dsp:sp>
    <dsp:sp modelId="{76F8EA78-FC3E-4C08-B27A-2C1EAEF42C59}">
      <dsp:nvSpPr>
        <dsp:cNvPr id="0" name=""/>
        <dsp:cNvSpPr/>
      </dsp:nvSpPr>
      <dsp:spPr>
        <a:xfrm>
          <a:off x="8384760" y="1971695"/>
          <a:ext cx="2539866" cy="1523919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Classification: Probability distribution over classes.</a:t>
          </a:r>
        </a:p>
      </dsp:txBody>
      <dsp:txXfrm>
        <a:off x="8384760" y="1971695"/>
        <a:ext cx="2539866" cy="15239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3EAFC-F7F0-447C-AD35-CE63074810A5}">
      <dsp:nvSpPr>
        <dsp:cNvPr id="0" name=""/>
        <dsp:cNvSpPr/>
      </dsp:nvSpPr>
      <dsp:spPr>
        <a:xfrm>
          <a:off x="2329474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1127147"/>
        <a:ext cx="26784" cy="5356"/>
      </dsp:txXfrm>
    </dsp:sp>
    <dsp:sp modelId="{A8D97842-4E26-43EA-8684-11C279EB3C9E}">
      <dsp:nvSpPr>
        <dsp:cNvPr id="0" name=""/>
        <dsp:cNvSpPr/>
      </dsp:nvSpPr>
      <dsp:spPr>
        <a:xfrm>
          <a:off x="2174" y="4310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a pretrained model based on the task and data type.Ex:RoBERTa.</a:t>
          </a:r>
        </a:p>
      </dsp:txBody>
      <dsp:txXfrm>
        <a:off x="2174" y="431095"/>
        <a:ext cx="2329100" cy="1397460"/>
      </dsp:txXfrm>
    </dsp:sp>
    <dsp:sp modelId="{38792692-AD07-45BB-90E0-DF81EAD22936}">
      <dsp:nvSpPr>
        <dsp:cNvPr id="0" name=""/>
        <dsp:cNvSpPr/>
      </dsp:nvSpPr>
      <dsp:spPr>
        <a:xfrm>
          <a:off x="5194267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1127147"/>
        <a:ext cx="26784" cy="5356"/>
      </dsp:txXfrm>
    </dsp:sp>
    <dsp:sp modelId="{87451FE7-5B27-4CAF-909E-4833EB6DAB8E}">
      <dsp:nvSpPr>
        <dsp:cNvPr id="0" name=""/>
        <dsp:cNvSpPr/>
      </dsp:nvSpPr>
      <dsp:spPr>
        <a:xfrm>
          <a:off x="2866967" y="431095"/>
          <a:ext cx="2329100" cy="1397460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Format and preprocess the input data to align with the requirements of the pretrained model</a:t>
          </a:r>
        </a:p>
      </dsp:txBody>
      <dsp:txXfrm>
        <a:off x="2866967" y="431095"/>
        <a:ext cx="2329100" cy="1397460"/>
      </dsp:txXfrm>
    </dsp:sp>
    <dsp:sp modelId="{BB556BA2-D178-41EF-918E-9FCA5DDBC2CC}">
      <dsp:nvSpPr>
        <dsp:cNvPr id="0" name=""/>
        <dsp:cNvSpPr/>
      </dsp:nvSpPr>
      <dsp:spPr>
        <a:xfrm>
          <a:off x="8059061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8215" y="1127147"/>
        <a:ext cx="26784" cy="5356"/>
      </dsp:txXfrm>
    </dsp:sp>
    <dsp:sp modelId="{126EFE3C-7B89-4536-B6CC-FBF5196D31DD}">
      <dsp:nvSpPr>
        <dsp:cNvPr id="0" name=""/>
        <dsp:cNvSpPr/>
      </dsp:nvSpPr>
      <dsp:spPr>
        <a:xfrm>
          <a:off x="5731761" y="431095"/>
          <a:ext cx="2329100" cy="139746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the pretrained model weights from a library or framework (e.g., Hugging Face, TensorFlow</a:t>
          </a:r>
        </a:p>
      </dsp:txBody>
      <dsp:txXfrm>
        <a:off x="5731761" y="431095"/>
        <a:ext cx="2329100" cy="1397460"/>
      </dsp:txXfrm>
    </dsp:sp>
    <dsp:sp modelId="{B35FA234-2E8E-4557-90A3-C68939C63536}">
      <dsp:nvSpPr>
        <dsp:cNvPr id="0" name=""/>
        <dsp:cNvSpPr/>
      </dsp:nvSpPr>
      <dsp:spPr>
        <a:xfrm>
          <a:off x="1166724" y="18267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638" y="2076624"/>
        <a:ext cx="430552" cy="5356"/>
      </dsp:txXfrm>
    </dsp:sp>
    <dsp:sp modelId="{788F3A5B-05D5-4E71-B159-9BCC6723CAAB}">
      <dsp:nvSpPr>
        <dsp:cNvPr id="0" name=""/>
        <dsp:cNvSpPr/>
      </dsp:nvSpPr>
      <dsp:spPr>
        <a:xfrm>
          <a:off x="8596554" y="431095"/>
          <a:ext cx="2329100" cy="139746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Adapt the pretrained model to the specific task by fine-tuning on task-specific labeled data.</a:t>
          </a:r>
        </a:p>
      </dsp:txBody>
      <dsp:txXfrm>
        <a:off x="8596554" y="431095"/>
        <a:ext cx="2329100" cy="1397460"/>
      </dsp:txXfrm>
    </dsp:sp>
    <dsp:sp modelId="{3BE17135-7187-4360-83B0-D47DB0CAF1B7}">
      <dsp:nvSpPr>
        <dsp:cNvPr id="0" name=""/>
        <dsp:cNvSpPr/>
      </dsp:nvSpPr>
      <dsp:spPr>
        <a:xfrm>
          <a:off x="2329474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3060300"/>
        <a:ext cx="26784" cy="5356"/>
      </dsp:txXfrm>
    </dsp:sp>
    <dsp:sp modelId="{0B2C0116-FA57-4D13-A649-65B816036BB0}">
      <dsp:nvSpPr>
        <dsp:cNvPr id="0" name=""/>
        <dsp:cNvSpPr/>
      </dsp:nvSpPr>
      <dsp:spPr>
        <a:xfrm>
          <a:off x="2174" y="2364249"/>
          <a:ext cx="2329100" cy="139746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the model to make predictions on new, unseen data.Pass input data through the pretrained model.</a:t>
          </a:r>
        </a:p>
      </dsp:txBody>
      <dsp:txXfrm>
        <a:off x="2174" y="2364249"/>
        <a:ext cx="2329100" cy="1397460"/>
      </dsp:txXfrm>
    </dsp:sp>
    <dsp:sp modelId="{AAF9A90F-7B5B-42BD-868E-B68C9EDA7552}">
      <dsp:nvSpPr>
        <dsp:cNvPr id="0" name=""/>
        <dsp:cNvSpPr/>
      </dsp:nvSpPr>
      <dsp:spPr>
        <a:xfrm>
          <a:off x="5194267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3060300"/>
        <a:ext cx="26784" cy="5356"/>
      </dsp:txXfrm>
    </dsp:sp>
    <dsp:sp modelId="{C0E5EC59-B4AA-4906-8FD3-5A2260E57592}">
      <dsp:nvSpPr>
        <dsp:cNvPr id="0" name=""/>
        <dsp:cNvSpPr/>
      </dsp:nvSpPr>
      <dsp:spPr>
        <a:xfrm>
          <a:off x="2866967" y="2364249"/>
          <a:ext cx="2329100" cy="1397460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 the model’s output to interpret or present results in a user-friendly way.</a:t>
          </a:r>
        </a:p>
      </dsp:txBody>
      <dsp:txXfrm>
        <a:off x="2866967" y="2364249"/>
        <a:ext cx="2329100" cy="1397460"/>
      </dsp:txXfrm>
    </dsp:sp>
    <dsp:sp modelId="{14056C97-9066-4FB4-BAAD-5688C8894923}">
      <dsp:nvSpPr>
        <dsp:cNvPr id="0" name=""/>
        <dsp:cNvSpPr/>
      </dsp:nvSpPr>
      <dsp:spPr>
        <a:xfrm>
          <a:off x="5731761" y="2364249"/>
          <a:ext cx="2329100" cy="139746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result/output based on the task.Examples: NLP: Sentiment analysis result, translation, or generated text.</a:t>
          </a:r>
        </a:p>
      </dsp:txBody>
      <dsp:txXfrm>
        <a:off x="5731761" y="2364249"/>
        <a:ext cx="2329100" cy="1397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17335-FA09-42CF-8FC3-9E21C743B90C}">
      <dsp:nvSpPr>
        <dsp:cNvPr id="0" name=""/>
        <dsp:cNvSpPr/>
      </dsp:nvSpPr>
      <dsp:spPr>
        <a:xfrm>
          <a:off x="0" y="358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AC99A-3E39-4B98-A868-C894C5805973}">
      <dsp:nvSpPr>
        <dsp:cNvPr id="0" name=""/>
        <dsp:cNvSpPr/>
      </dsp:nvSpPr>
      <dsp:spPr>
        <a:xfrm>
          <a:off x="149189" y="111325"/>
          <a:ext cx="271252" cy="271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9202F-A1BA-4F62-AF89-61E86525A6B6}">
      <dsp:nvSpPr>
        <dsp:cNvPr id="0" name=""/>
        <dsp:cNvSpPr/>
      </dsp:nvSpPr>
      <dsp:spPr>
        <a:xfrm>
          <a:off x="569630" y="358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Input Data</a:t>
          </a:r>
          <a:endParaRPr lang="en-US" sz="1600" kern="1200"/>
        </a:p>
      </dsp:txBody>
      <dsp:txXfrm>
        <a:off x="569630" y="358"/>
        <a:ext cx="10358198" cy="493186"/>
      </dsp:txXfrm>
    </dsp:sp>
    <dsp:sp modelId="{89446CFC-6B03-4D31-941E-15FB73B175EE}">
      <dsp:nvSpPr>
        <dsp:cNvPr id="0" name=""/>
        <dsp:cNvSpPr/>
      </dsp:nvSpPr>
      <dsp:spPr>
        <a:xfrm>
          <a:off x="0" y="616841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6648A-4ED2-4757-90D9-5CFCDFC80CDE}">
      <dsp:nvSpPr>
        <dsp:cNvPr id="0" name=""/>
        <dsp:cNvSpPr/>
      </dsp:nvSpPr>
      <dsp:spPr>
        <a:xfrm>
          <a:off x="149189" y="727808"/>
          <a:ext cx="271252" cy="271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079E5-3FCB-4577-BD6A-D2866F1CFDA9}">
      <dsp:nvSpPr>
        <dsp:cNvPr id="0" name=""/>
        <dsp:cNvSpPr/>
      </dsp:nvSpPr>
      <dsp:spPr>
        <a:xfrm>
          <a:off x="569630" y="616841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Preprocessing (Normalization, Cleaning)</a:t>
          </a:r>
          <a:endParaRPr lang="en-US" sz="1600" kern="1200"/>
        </a:p>
      </dsp:txBody>
      <dsp:txXfrm>
        <a:off x="569630" y="616841"/>
        <a:ext cx="10358198" cy="493186"/>
      </dsp:txXfrm>
    </dsp:sp>
    <dsp:sp modelId="{F09E1CCD-B7F1-49FA-BFC5-3EA631D8441E}">
      <dsp:nvSpPr>
        <dsp:cNvPr id="0" name=""/>
        <dsp:cNvSpPr/>
      </dsp:nvSpPr>
      <dsp:spPr>
        <a:xfrm>
          <a:off x="0" y="1233325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4A240-41E5-4B0E-8B14-051DA6540866}">
      <dsp:nvSpPr>
        <dsp:cNvPr id="0" name=""/>
        <dsp:cNvSpPr/>
      </dsp:nvSpPr>
      <dsp:spPr>
        <a:xfrm>
          <a:off x="149189" y="1344292"/>
          <a:ext cx="271252" cy="271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92C67-5656-4B51-A700-66137852F72B}">
      <dsp:nvSpPr>
        <dsp:cNvPr id="0" name=""/>
        <dsp:cNvSpPr/>
      </dsp:nvSpPr>
      <dsp:spPr>
        <a:xfrm>
          <a:off x="569630" y="1233325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Initialize Cluster Centroids (Randomly)</a:t>
          </a:r>
          <a:endParaRPr lang="en-US" sz="1600" kern="1200"/>
        </a:p>
      </dsp:txBody>
      <dsp:txXfrm>
        <a:off x="569630" y="1233325"/>
        <a:ext cx="10358198" cy="493186"/>
      </dsp:txXfrm>
    </dsp:sp>
    <dsp:sp modelId="{8A969666-AC24-4113-9972-06EECC78DEC1}">
      <dsp:nvSpPr>
        <dsp:cNvPr id="0" name=""/>
        <dsp:cNvSpPr/>
      </dsp:nvSpPr>
      <dsp:spPr>
        <a:xfrm>
          <a:off x="0" y="1849809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03721-1E87-40C8-BC63-EDBBF1ADF6B8}">
      <dsp:nvSpPr>
        <dsp:cNvPr id="0" name=""/>
        <dsp:cNvSpPr/>
      </dsp:nvSpPr>
      <dsp:spPr>
        <a:xfrm>
          <a:off x="149189" y="1960776"/>
          <a:ext cx="271252" cy="2712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0B477-07CB-49A0-AF38-10D96923F524}">
      <dsp:nvSpPr>
        <dsp:cNvPr id="0" name=""/>
        <dsp:cNvSpPr/>
      </dsp:nvSpPr>
      <dsp:spPr>
        <a:xfrm>
          <a:off x="569630" y="1849809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Assign Data Points to Nearest Cluster</a:t>
          </a:r>
          <a:endParaRPr lang="en-US" sz="1600" kern="1200"/>
        </a:p>
      </dsp:txBody>
      <dsp:txXfrm>
        <a:off x="569630" y="1849809"/>
        <a:ext cx="10358198" cy="493186"/>
      </dsp:txXfrm>
    </dsp:sp>
    <dsp:sp modelId="{5D71430B-7ED3-47E3-BAA5-177787791B39}">
      <dsp:nvSpPr>
        <dsp:cNvPr id="0" name=""/>
        <dsp:cNvSpPr/>
      </dsp:nvSpPr>
      <dsp:spPr>
        <a:xfrm>
          <a:off x="0" y="2466292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F0036-703E-4DDC-827A-C8AE142C9E64}">
      <dsp:nvSpPr>
        <dsp:cNvPr id="0" name=""/>
        <dsp:cNvSpPr/>
      </dsp:nvSpPr>
      <dsp:spPr>
        <a:xfrm>
          <a:off x="149189" y="2577259"/>
          <a:ext cx="271252" cy="2712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8738D-682D-465D-AC7E-063CB4E781A7}">
      <dsp:nvSpPr>
        <dsp:cNvPr id="0" name=""/>
        <dsp:cNvSpPr/>
      </dsp:nvSpPr>
      <dsp:spPr>
        <a:xfrm>
          <a:off x="569630" y="2466292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Update Cluster Centroids (Mean of Assigned Points)</a:t>
          </a:r>
          <a:endParaRPr lang="en-US" sz="1600" kern="1200"/>
        </a:p>
      </dsp:txBody>
      <dsp:txXfrm>
        <a:off x="569630" y="2466292"/>
        <a:ext cx="10358198" cy="493186"/>
      </dsp:txXfrm>
    </dsp:sp>
    <dsp:sp modelId="{2324F3CC-26B2-4F06-895C-FCAE6863A277}">
      <dsp:nvSpPr>
        <dsp:cNvPr id="0" name=""/>
        <dsp:cNvSpPr/>
      </dsp:nvSpPr>
      <dsp:spPr>
        <a:xfrm>
          <a:off x="0" y="3082776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36C81-8041-472B-8985-B2069579B4B8}">
      <dsp:nvSpPr>
        <dsp:cNvPr id="0" name=""/>
        <dsp:cNvSpPr/>
      </dsp:nvSpPr>
      <dsp:spPr>
        <a:xfrm>
          <a:off x="149189" y="3193743"/>
          <a:ext cx="271252" cy="2712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6165-475D-4DB7-8852-FE23F8EBBDBA}">
      <dsp:nvSpPr>
        <dsp:cNvPr id="0" name=""/>
        <dsp:cNvSpPr/>
      </dsp:nvSpPr>
      <dsp:spPr>
        <a:xfrm>
          <a:off x="569630" y="3082776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Repeat Until Convergence</a:t>
          </a:r>
          <a:endParaRPr lang="en-US" sz="1600" kern="1200"/>
        </a:p>
      </dsp:txBody>
      <dsp:txXfrm>
        <a:off x="569630" y="3082776"/>
        <a:ext cx="10358198" cy="493186"/>
      </dsp:txXfrm>
    </dsp:sp>
    <dsp:sp modelId="{EDAB043D-7AFF-4BA0-B7FD-AFAA70FC6898}">
      <dsp:nvSpPr>
        <dsp:cNvPr id="0" name=""/>
        <dsp:cNvSpPr/>
      </dsp:nvSpPr>
      <dsp:spPr>
        <a:xfrm>
          <a:off x="0" y="3699259"/>
          <a:ext cx="10927829" cy="4931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DE022-89FF-44B1-B261-D28D708B91E6}">
      <dsp:nvSpPr>
        <dsp:cNvPr id="0" name=""/>
        <dsp:cNvSpPr/>
      </dsp:nvSpPr>
      <dsp:spPr>
        <a:xfrm>
          <a:off x="149189" y="3810226"/>
          <a:ext cx="271252" cy="27125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0943-073D-4631-A44C-301370038604}">
      <dsp:nvSpPr>
        <dsp:cNvPr id="0" name=""/>
        <dsp:cNvSpPr/>
      </dsp:nvSpPr>
      <dsp:spPr>
        <a:xfrm>
          <a:off x="569630" y="3699259"/>
          <a:ext cx="10358198" cy="49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96" tIns="52196" rIns="52196" bIns="521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Output Final Clusters and Centroids</a:t>
          </a:r>
          <a:endParaRPr lang="en-US" sz="1600" kern="1200"/>
        </a:p>
      </dsp:txBody>
      <dsp:txXfrm>
        <a:off x="569630" y="3699259"/>
        <a:ext cx="10358198" cy="49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908A-4B67-45DB-CFC2-369E72B2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62680-C06C-788D-13E4-BFD32E98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043C-752C-2255-A465-B088C316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3DA8-BACA-34E3-4C4A-9358BCB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4F02-9F4A-39EE-7665-81203E9D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30D9-6F45-2FDA-5161-BC3F9CB9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0E13-51C8-60FC-1ADD-15B89C82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A780-F8C1-67FF-C6C1-CA80A41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47E1-E4B6-B573-B9A2-6C8BED0A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42DF-9635-3DFC-0B57-78831D25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57C84-D4EC-A669-346D-5872A52E5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490F6-55AD-CABF-F59E-A4BA023C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5788-910D-244F-7A5D-2C4B220C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089E-9FF2-1151-204D-430FDFF3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417B-4C46-B9FE-C61C-7735687B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0500-77F5-CEBD-BB87-AE49D7E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6F71-71D1-1913-DCE2-F11AD150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E96C-DC4F-0250-E921-4B111AF3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AF24-4E9A-C03C-DE69-BE7A20C4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C5E5-0314-B35D-E76E-43372D85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0535-B93E-FF60-CE8C-B2444A03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1EFC-9670-AD5C-6A5A-E7EEE085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7ADE-4E46-696E-326C-C1D34D22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7924C-F080-0C8C-A038-8B3F13A2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70B5-9F09-E784-9F1E-C175B65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D42-495B-2DED-4910-FC636F12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A045-2F05-08E4-32C6-0ADE805D4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D946-F5ED-C50D-B06D-B1674FE4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CF0BD-4369-6668-09D6-1B84B96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4FA3-0275-592B-3EA3-91FBFD34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958A-53F3-BCD3-09C1-78288E8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DF6E-D5DF-F4CC-461F-223C8763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4F904-76CB-1400-088E-E53B2319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E743-F1F8-DE78-1A2D-24DAD277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8436-E21D-F9DE-0ECA-5191A19A1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D72A4-5B28-A094-F32C-9DA9ABAE1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7B11-F584-16F6-331C-71607F80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EE4B1-339E-2C8E-05CD-B3B9F5E4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F316-0E74-7C76-1F55-46695AD0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3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29E8-27FC-DC34-D77E-638885F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59CC-FA67-F24C-0771-50B74FD8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A932-ACE8-A3CB-CF06-0A495164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4E36E-419E-69A6-4631-B277506E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3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22965-DC40-499D-0BCB-93072900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6D46F-AA5D-D467-96E4-7BDDFB41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5C5-FF43-1C39-5D18-C10ED13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6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7F1-5625-488D-0D73-4A21AC9A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D402-9B06-DF2E-4846-6E2169D5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D3F0-FDCA-ED5F-7D06-661E4CD6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D8FE-FBF0-4702-EC89-630E8A94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C792-9E8E-79BB-26BF-113EBFF4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35D4-FD2C-B3F6-BEBB-362D9B2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F1D0-1D02-488A-47B8-127B3C5E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4980B-F5F0-2B99-F721-22FE837A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E4A9-1E12-82E3-50D7-8E190F32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78D6C-4647-EE6D-F87D-55BB3E65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C0EA-5110-1AE6-B883-222F5881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0489-3D98-4D1C-19FA-5B87E17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32B59-BFAB-9D97-6CF7-7C470FF7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A67C-2F55-1CEF-A3BD-8707EC53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1B92-9AD9-7E4F-E879-7B3D9978B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94897-8C02-40EE-80DD-6EEF146AC25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97C2-0740-9445-ECF3-1BCCD6AD4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0F5B-5D59-C544-2AFE-FA83E771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92EB3-CCED-4B92-92C8-8C574985C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drive.google.com/file/d/1-5pMPrdiLM0MubZNRhH-tGA9-jvkEPHw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models?p=2&amp;sort=trend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AB1E5-6C89-7E93-A2BF-E9CE2B87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034" y="1932317"/>
            <a:ext cx="8613080" cy="1138687"/>
          </a:xfrm>
        </p:spPr>
        <p:txBody>
          <a:bodyPr anchor="b">
            <a:normAutofit fontScale="90000"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Fake Review Classification and Topic </a:t>
            </a:r>
            <a:r>
              <a:rPr lang="en-IN" sz="3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Modeling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35594-7659-69B5-5B84-78547BC4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0640" y="4892722"/>
            <a:ext cx="3867330" cy="1078173"/>
          </a:xfrm>
        </p:spPr>
        <p:txBody>
          <a:bodyPr anchor="ctr">
            <a:norm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sz="1800" b="1" kern="100" dirty="0">
                <a:effectLst/>
                <a:highlight>
                  <a:srgbClr val="8080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GEETHAPRIYA MOHAN</a:t>
            </a:r>
            <a:endParaRPr lang="en-IN" sz="1800" kern="100" dirty="0">
              <a:effectLst/>
              <a:highlight>
                <a:srgbClr val="808000"/>
              </a:highlight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highlight>
                  <a:srgbClr val="8080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(MDTM30)</a:t>
            </a:r>
            <a:endParaRPr lang="en-IN" dirty="0">
              <a:solidFill>
                <a:srgbClr val="FFFFFF"/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589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42A74-D422-7B37-4923-859E973D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K-Means Clustering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D6429CF-A129-151D-F2FB-20078F01E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246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09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696F6-D68E-36C0-F81C-4674E0D0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using Latent Dirichlet Allocation (LDA)</a:t>
            </a:r>
            <a:endParaRPr lang="en-IN" sz="34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9F9D104-ACF4-A26C-8BD2-6B712514A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26227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76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D45AA-68D1-9B7D-183F-A293E377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94B26BB-684E-8C6D-8BFB-20251ED05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312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92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0B404-FD65-4DC5-F6B9-9326625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294538"/>
            <a:ext cx="11043263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6336-A1BF-5219-4D00-7C3DC316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20099"/>
            <a:ext cx="9724031" cy="3683358"/>
          </a:xfrm>
        </p:spPr>
        <p:txBody>
          <a:bodyPr anchor="ctr">
            <a:norm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IN" sz="20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i="0" u="sng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20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://drive.google.com/file/d/1-5pMPrdiLM0MubZNRhH-tGA9-jvkEPHw/</a:t>
            </a:r>
            <a:r>
              <a:rPr lang="en-IN" sz="2000" b="0" i="0" u="sng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view?usp</a:t>
            </a:r>
            <a:r>
              <a:rPr lang="en-IN" sz="20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=sharing</a:t>
            </a:r>
            <a:endParaRPr lang="en-IN" sz="2000" i="0" u="sng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IN" sz="2000" dirty="0">
                <a:hlinkClick r:id="rId4"/>
              </a:rPr>
              <a:t>https://huggingface.co/models?p=2&amp;sort=trending</a:t>
            </a:r>
            <a:endParaRPr lang="en-IN" sz="2000" dirty="0"/>
          </a:p>
          <a:p>
            <a:pPr indent="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796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lat Thank You Slide Template for PowerPoint">
            <a:extLst>
              <a:ext uri="{FF2B5EF4-FFF2-40B4-BE49-F238E27FC236}">
                <a16:creationId xmlns:a16="http://schemas.microsoft.com/office/drawing/2014/main" id="{B6847393-6CC7-96A2-4A84-7B7B2E2E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1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042E4-73C1-325B-AFDD-2187AF36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5E988-7960-0FE5-D432-8C59D48D6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450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5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53953-5830-BAD8-AC2F-66303DF5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C2823-39CD-2A55-9F32-8E8646994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52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A800C-CBEF-860C-78B2-E489E054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85048-5813-8380-85D2-728206772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083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0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F64C-E5B0-E5BE-65BD-B1A1A7F4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14762A2-CF37-C343-A599-86547BE08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753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00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FF7B5-CD2A-FE61-3076-0AB8F7E8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6E46DCC-AD0B-30E6-816C-AB1E438F3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92050"/>
              </p:ext>
            </p:extLst>
          </p:nvPr>
        </p:nvGraphicFramePr>
        <p:xfrm>
          <a:off x="644056" y="2273574"/>
          <a:ext cx="10927829" cy="439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4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0881E-0BB4-720A-D237-ACDE0C0E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F5F4ED4-3C78-D58D-39D6-9EE63D1B7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5809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3EF8A-87B5-1964-A017-42808238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4A6A1-FF70-998D-35C1-5E085CCA4420}"/>
              </a:ext>
            </a:extLst>
          </p:cNvPr>
          <p:cNvCxnSpPr>
            <a:cxnSpLocks/>
          </p:cNvCxnSpPr>
          <p:nvPr/>
        </p:nvCxnSpPr>
        <p:spPr>
          <a:xfrm>
            <a:off x="5949351" y="54288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C40E970-41F1-D9E4-C546-F7EE0C15A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009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14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1B65-C842-1903-F152-36B3FB5F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6789CD18-9D95-A7EA-870A-895E6CD81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4376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0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865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Fake Review Classification and Topic Modeling </vt:lpstr>
      <vt:lpstr>Introduction</vt:lpstr>
      <vt:lpstr>Machine Learning Approaches </vt:lpstr>
      <vt:lpstr>Workflow</vt:lpstr>
      <vt:lpstr>Evaluation Metrics</vt:lpstr>
      <vt:lpstr>Logistic regression</vt:lpstr>
      <vt:lpstr>Randomforest</vt:lpstr>
      <vt:lpstr>LSTM</vt:lpstr>
      <vt:lpstr>Pretrained model</vt:lpstr>
      <vt:lpstr>K-Means Clustering</vt:lpstr>
      <vt:lpstr>Topic Modeling using Latent Dirichlet Allocation (LDA)</vt:lpstr>
      <vt:lpstr>Tools and Libraries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Nallinian L</dc:creator>
  <cp:lastModifiedBy>Nallinian L</cp:lastModifiedBy>
  <cp:revision>1</cp:revision>
  <dcterms:created xsi:type="dcterms:W3CDTF">2025-01-09T10:58:59Z</dcterms:created>
  <dcterms:modified xsi:type="dcterms:W3CDTF">2025-01-10T14:12:00Z</dcterms:modified>
</cp:coreProperties>
</file>