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693C7-73A7-FF90-2D95-DE202B93A312}" v="44" dt="2023-05-23T18:03:03.315"/>
    <p1510:client id="{2B95DB01-D2DB-1094-3205-EF1A286CF4AC}" v="44" dt="2023-05-25T23:15:26.559"/>
    <p1510:client id="{38B46BB9-64FA-D6D5-EF95-D59F4F3DD6D6}" v="25" dt="2023-05-22T16:01:13.928"/>
    <p1510:client id="{464561A9-62F6-4788-385E-4BADFC99AF67}" v="1" dt="2023-05-23T18:01:08.869"/>
    <p1510:client id="{469F7BC8-EEA8-3279-63A7-E68CDC632946}" v="5" dt="2023-05-25T23:25:59.327"/>
    <p1510:client id="{49573B86-C46C-C3DD-6C92-7B18C7BFDA10}" v="118" dt="2023-05-25T12:33:29.521"/>
    <p1510:client id="{72F9D4EB-9256-5A51-B6F6-624B70D424A8}" v="3" dt="2023-05-25T02:20:47.479"/>
    <p1510:client id="{7B05BF75-74D8-E58D-3DD7-B2252C38EBAA}" v="6" dt="2023-05-22T19:46:07.999"/>
    <p1510:client id="{8DBEC90D-C9F3-6C92-8EE4-C0CCDF0D7CB8}" v="11" dt="2023-05-25T02:13:41.845"/>
    <p1510:client id="{9ACF79D1-BC41-D1D2-0807-F24C064A0767}" v="36" dt="2023-05-23T23:54:44.645"/>
    <p1510:client id="{9F2C8BF9-D003-9D7F-C504-7A34202D5967}" v="3" dt="2023-05-25T02:23:28.415"/>
    <p1510:client id="{BC2B0760-1A76-490D-DB4B-B62C39E35A3D}" v="43" dt="2023-05-23T18:00:29.138"/>
    <p1510:client id="{BF5D2E46-64D9-7D67-B821-F70E1D8DC756}" v="303" dt="2023-05-25T23:46:25.897"/>
    <p1510:client id="{C46E8CBF-28E6-06F6-78B7-63D647B785D7}" v="39" dt="2023-05-21T04:27:29.799"/>
    <p1510:client id="{CEE4DD0A-6940-DBCE-E2BB-1EA8A2A811A1}" v="37" dt="2023-05-23T18:13:01.144"/>
    <p1510:client id="{D0A81326-4983-4B40-8670-5EEF65F92333}" v="131" dt="2023-05-16T22:40:41.186"/>
    <p1510:client id="{FAFCFB0B-9B3E-618C-D435-0F4B640831DF}" v="4" dt="2023-05-25T02:09:32.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96663-C0B3-4042-A6C8-FA119685718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6F45C3-D2F8-4DBB-BC6D-7FACA0B80950}">
      <dgm:prSet/>
      <dgm:spPr/>
      <dgm:t>
        <a:bodyPr/>
        <a:lstStyle/>
        <a:p>
          <a:pPr>
            <a:defRPr cap="all"/>
          </a:pPr>
          <a:r>
            <a:rPr lang="en-US"/>
            <a:t>Development of a browser extension compatible with popular web browsers such as Chrome, Firefox, and Safari</a:t>
          </a:r>
        </a:p>
      </dgm:t>
    </dgm:pt>
    <dgm:pt modelId="{9CD7FB0A-FFDA-450E-9E9D-A7FEA0BE3987}" type="parTrans" cxnId="{2D70CBBA-681A-4AF7-A6A8-C66FDA5FB307}">
      <dgm:prSet/>
      <dgm:spPr/>
      <dgm:t>
        <a:bodyPr/>
        <a:lstStyle/>
        <a:p>
          <a:endParaRPr lang="en-US"/>
        </a:p>
      </dgm:t>
    </dgm:pt>
    <dgm:pt modelId="{F09AF64C-80B2-4F5A-A78A-D60E6128576A}" type="sibTrans" cxnId="{2D70CBBA-681A-4AF7-A6A8-C66FDA5FB307}">
      <dgm:prSet/>
      <dgm:spPr/>
      <dgm:t>
        <a:bodyPr/>
        <a:lstStyle/>
        <a:p>
          <a:endParaRPr lang="en-US"/>
        </a:p>
      </dgm:t>
    </dgm:pt>
    <dgm:pt modelId="{894F6977-8A9F-45FE-8C5F-D7580A8B5219}">
      <dgm:prSet/>
      <dgm:spPr/>
      <dgm:t>
        <a:bodyPr/>
        <a:lstStyle/>
        <a:p>
          <a:pPr>
            <a:defRPr cap="all"/>
          </a:pPr>
          <a:r>
            <a:rPr lang="en-US"/>
            <a:t>Replacement of spoilers with visually appealing and unrelated images, such as cats or other user-customizable options.</a:t>
          </a:r>
        </a:p>
      </dgm:t>
    </dgm:pt>
    <dgm:pt modelId="{A8C80F03-0F68-409D-BE2C-8E0280E0F663}" type="parTrans" cxnId="{0160E90B-AFF3-4D8F-89FC-73AF4AD1CB2E}">
      <dgm:prSet/>
      <dgm:spPr/>
      <dgm:t>
        <a:bodyPr/>
        <a:lstStyle/>
        <a:p>
          <a:endParaRPr lang="en-US"/>
        </a:p>
      </dgm:t>
    </dgm:pt>
    <dgm:pt modelId="{6D58E771-FF15-47CC-8C14-9F218BC6F7C0}" type="sibTrans" cxnId="{0160E90B-AFF3-4D8F-89FC-73AF4AD1CB2E}">
      <dgm:prSet/>
      <dgm:spPr/>
      <dgm:t>
        <a:bodyPr/>
        <a:lstStyle/>
        <a:p>
          <a:endParaRPr lang="en-US"/>
        </a:p>
      </dgm:t>
    </dgm:pt>
    <dgm:pt modelId="{90AB42D8-8C69-4FC1-96BC-BDE54731CF74}">
      <dgm:prSet/>
      <dgm:spPr/>
      <dgm:t>
        <a:bodyPr/>
        <a:lstStyle/>
        <a:p>
          <a:pPr>
            <a:defRPr cap="all"/>
          </a:pPr>
          <a:r>
            <a:rPr lang="en-US"/>
            <a:t>Testing the extension on a variety of platforms and devices to ensure optimal performance and user experience.</a:t>
          </a:r>
        </a:p>
      </dgm:t>
    </dgm:pt>
    <dgm:pt modelId="{07ACDFC6-E95A-4A31-8D29-9204DB07D2CC}" type="parTrans" cxnId="{DCE649AA-0964-4F77-959C-1E9C45E38651}">
      <dgm:prSet/>
      <dgm:spPr/>
      <dgm:t>
        <a:bodyPr/>
        <a:lstStyle/>
        <a:p>
          <a:endParaRPr lang="en-US"/>
        </a:p>
      </dgm:t>
    </dgm:pt>
    <dgm:pt modelId="{BF3F5E6D-D2F8-4435-99C2-4E209D47C42C}" type="sibTrans" cxnId="{DCE649AA-0964-4F77-959C-1E9C45E38651}">
      <dgm:prSet/>
      <dgm:spPr/>
      <dgm:t>
        <a:bodyPr/>
        <a:lstStyle/>
        <a:p>
          <a:endParaRPr lang="en-US"/>
        </a:p>
      </dgm:t>
    </dgm:pt>
    <dgm:pt modelId="{F41D320C-54C3-4E33-80F6-C4CAB89DDDBC}">
      <dgm:prSet/>
      <dgm:spPr/>
      <dgm:t>
        <a:bodyPr/>
        <a:lstStyle/>
        <a:p>
          <a:pPr>
            <a:defRPr cap="all"/>
          </a:pPr>
          <a:r>
            <a:rPr lang="en-US"/>
            <a:t>Documentation to assist users in installing, configuring, and utilizing the Spoiler Blocker Extension effectively.</a:t>
          </a:r>
        </a:p>
      </dgm:t>
    </dgm:pt>
    <dgm:pt modelId="{2E34F3CF-70A2-459E-9949-099C156C60EA}" type="parTrans" cxnId="{C6332A05-40A7-4F5E-9E3E-B484ACB36D61}">
      <dgm:prSet/>
      <dgm:spPr/>
      <dgm:t>
        <a:bodyPr/>
        <a:lstStyle/>
        <a:p>
          <a:endParaRPr lang="en-US"/>
        </a:p>
      </dgm:t>
    </dgm:pt>
    <dgm:pt modelId="{5B63776D-4265-4863-AD5D-59A0AD863F4C}" type="sibTrans" cxnId="{C6332A05-40A7-4F5E-9E3E-B484ACB36D61}">
      <dgm:prSet/>
      <dgm:spPr/>
      <dgm:t>
        <a:bodyPr/>
        <a:lstStyle/>
        <a:p>
          <a:endParaRPr lang="en-US"/>
        </a:p>
      </dgm:t>
    </dgm:pt>
    <dgm:pt modelId="{9BCB4339-DE06-4849-937B-D9AAD9FA6E4B}" type="pres">
      <dgm:prSet presAssocID="{9C196663-C0B3-4042-A6C8-FA1196857189}" presName="root" presStyleCnt="0">
        <dgm:presLayoutVars>
          <dgm:dir/>
          <dgm:resizeHandles val="exact"/>
        </dgm:presLayoutVars>
      </dgm:prSet>
      <dgm:spPr/>
    </dgm:pt>
    <dgm:pt modelId="{6F8909DD-82D8-4C5A-BAD7-7E596535AB0E}" type="pres">
      <dgm:prSet presAssocID="{736F45C3-D2F8-4DBB-BC6D-7FACA0B80950}" presName="compNode" presStyleCnt="0"/>
      <dgm:spPr/>
    </dgm:pt>
    <dgm:pt modelId="{C2317FA3-89FF-420F-9C85-A171C0303599}" type="pres">
      <dgm:prSet presAssocID="{736F45C3-D2F8-4DBB-BC6D-7FACA0B80950}" presName="iconBgRect" presStyleLbl="bgShp" presStyleIdx="0" presStyleCnt="4"/>
      <dgm:spPr/>
    </dgm:pt>
    <dgm:pt modelId="{72620E3A-79B3-47B2-8A8F-47CD838C607F}" type="pres">
      <dgm:prSet presAssocID="{736F45C3-D2F8-4DBB-BC6D-7FACA0B809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94BBA734-9C3F-40EF-8409-E189B3321354}" type="pres">
      <dgm:prSet presAssocID="{736F45C3-D2F8-4DBB-BC6D-7FACA0B80950}" presName="spaceRect" presStyleCnt="0"/>
      <dgm:spPr/>
    </dgm:pt>
    <dgm:pt modelId="{297EB439-0754-45BA-B8EC-0BEFF50C97D8}" type="pres">
      <dgm:prSet presAssocID="{736F45C3-D2F8-4DBB-BC6D-7FACA0B80950}" presName="textRect" presStyleLbl="revTx" presStyleIdx="0" presStyleCnt="4">
        <dgm:presLayoutVars>
          <dgm:chMax val="1"/>
          <dgm:chPref val="1"/>
        </dgm:presLayoutVars>
      </dgm:prSet>
      <dgm:spPr/>
    </dgm:pt>
    <dgm:pt modelId="{2D3353A5-71A1-403F-831A-432AACE499E5}" type="pres">
      <dgm:prSet presAssocID="{F09AF64C-80B2-4F5A-A78A-D60E6128576A}" presName="sibTrans" presStyleCnt="0"/>
      <dgm:spPr/>
    </dgm:pt>
    <dgm:pt modelId="{18782ED8-228E-4D95-95FF-13E28D3205CE}" type="pres">
      <dgm:prSet presAssocID="{894F6977-8A9F-45FE-8C5F-D7580A8B5219}" presName="compNode" presStyleCnt="0"/>
      <dgm:spPr/>
    </dgm:pt>
    <dgm:pt modelId="{DA812AD1-A495-4D73-8384-DC65E7BEAA9B}" type="pres">
      <dgm:prSet presAssocID="{894F6977-8A9F-45FE-8C5F-D7580A8B5219}" presName="iconBgRect" presStyleLbl="bgShp" presStyleIdx="1" presStyleCnt="4"/>
      <dgm:spPr/>
    </dgm:pt>
    <dgm:pt modelId="{E2CAEFAA-6D47-41A5-9972-FF62325B9FD8}" type="pres">
      <dgm:prSet presAssocID="{894F6977-8A9F-45FE-8C5F-D7580A8B52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
        </a:ext>
      </dgm:extLst>
    </dgm:pt>
    <dgm:pt modelId="{FA9EBCE5-2BD8-4F40-BF1F-7C08B7E4F8B7}" type="pres">
      <dgm:prSet presAssocID="{894F6977-8A9F-45FE-8C5F-D7580A8B5219}" presName="spaceRect" presStyleCnt="0"/>
      <dgm:spPr/>
    </dgm:pt>
    <dgm:pt modelId="{E9FE732E-1CAA-4716-9B68-6C84A746CAE6}" type="pres">
      <dgm:prSet presAssocID="{894F6977-8A9F-45FE-8C5F-D7580A8B5219}" presName="textRect" presStyleLbl="revTx" presStyleIdx="1" presStyleCnt="4">
        <dgm:presLayoutVars>
          <dgm:chMax val="1"/>
          <dgm:chPref val="1"/>
        </dgm:presLayoutVars>
      </dgm:prSet>
      <dgm:spPr/>
    </dgm:pt>
    <dgm:pt modelId="{A9DB92E0-3D38-4D8F-A712-3BC49112714B}" type="pres">
      <dgm:prSet presAssocID="{6D58E771-FF15-47CC-8C14-9F218BC6F7C0}" presName="sibTrans" presStyleCnt="0"/>
      <dgm:spPr/>
    </dgm:pt>
    <dgm:pt modelId="{F9ED9A2C-AAA0-4684-AA90-FE8060F00487}" type="pres">
      <dgm:prSet presAssocID="{90AB42D8-8C69-4FC1-96BC-BDE54731CF74}" presName="compNode" presStyleCnt="0"/>
      <dgm:spPr/>
    </dgm:pt>
    <dgm:pt modelId="{9F4CABD1-7403-4809-8B16-CD75F4DB9C1E}" type="pres">
      <dgm:prSet presAssocID="{90AB42D8-8C69-4FC1-96BC-BDE54731CF74}" presName="iconBgRect" presStyleLbl="bgShp" presStyleIdx="2" presStyleCnt="4"/>
      <dgm:spPr/>
    </dgm:pt>
    <dgm:pt modelId="{76826CFB-1149-424F-95EF-33C4FEE606A4}" type="pres">
      <dgm:prSet presAssocID="{90AB42D8-8C69-4FC1-96BC-BDE54731CF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F884BD3-EF6E-497D-83C4-AE9E9B1DD9F6}" type="pres">
      <dgm:prSet presAssocID="{90AB42D8-8C69-4FC1-96BC-BDE54731CF74}" presName="spaceRect" presStyleCnt="0"/>
      <dgm:spPr/>
    </dgm:pt>
    <dgm:pt modelId="{825D7D03-2B89-4531-9C25-D29314A124D6}" type="pres">
      <dgm:prSet presAssocID="{90AB42D8-8C69-4FC1-96BC-BDE54731CF74}" presName="textRect" presStyleLbl="revTx" presStyleIdx="2" presStyleCnt="4">
        <dgm:presLayoutVars>
          <dgm:chMax val="1"/>
          <dgm:chPref val="1"/>
        </dgm:presLayoutVars>
      </dgm:prSet>
      <dgm:spPr/>
    </dgm:pt>
    <dgm:pt modelId="{B21CDB38-3A40-454C-A7B8-1CAFBA7C2B94}" type="pres">
      <dgm:prSet presAssocID="{BF3F5E6D-D2F8-4435-99C2-4E209D47C42C}" presName="sibTrans" presStyleCnt="0"/>
      <dgm:spPr/>
    </dgm:pt>
    <dgm:pt modelId="{C59E2C25-390C-4EFE-BB14-8BC17017E575}" type="pres">
      <dgm:prSet presAssocID="{F41D320C-54C3-4E33-80F6-C4CAB89DDDBC}" presName="compNode" presStyleCnt="0"/>
      <dgm:spPr/>
    </dgm:pt>
    <dgm:pt modelId="{F0291758-C4D7-4BB3-8C83-3D1D819AD94E}" type="pres">
      <dgm:prSet presAssocID="{F41D320C-54C3-4E33-80F6-C4CAB89DDDBC}" presName="iconBgRect" presStyleLbl="bgShp" presStyleIdx="3" presStyleCnt="4"/>
      <dgm:spPr/>
    </dgm:pt>
    <dgm:pt modelId="{8031BFAF-02D1-489A-8BE6-9ABB5E59769B}" type="pres">
      <dgm:prSet presAssocID="{F41D320C-54C3-4E33-80F6-C4CAB89DDD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94694F37-E937-461A-AEF7-92B07F31E2FD}" type="pres">
      <dgm:prSet presAssocID="{F41D320C-54C3-4E33-80F6-C4CAB89DDDBC}" presName="spaceRect" presStyleCnt="0"/>
      <dgm:spPr/>
    </dgm:pt>
    <dgm:pt modelId="{541E37D8-9712-4AB2-9D3A-B57284D77F3E}" type="pres">
      <dgm:prSet presAssocID="{F41D320C-54C3-4E33-80F6-C4CAB89DDDBC}" presName="textRect" presStyleLbl="revTx" presStyleIdx="3" presStyleCnt="4">
        <dgm:presLayoutVars>
          <dgm:chMax val="1"/>
          <dgm:chPref val="1"/>
        </dgm:presLayoutVars>
      </dgm:prSet>
      <dgm:spPr/>
    </dgm:pt>
  </dgm:ptLst>
  <dgm:cxnLst>
    <dgm:cxn modelId="{C6332A05-40A7-4F5E-9E3E-B484ACB36D61}" srcId="{9C196663-C0B3-4042-A6C8-FA1196857189}" destId="{F41D320C-54C3-4E33-80F6-C4CAB89DDDBC}" srcOrd="3" destOrd="0" parTransId="{2E34F3CF-70A2-459E-9949-099C156C60EA}" sibTransId="{5B63776D-4265-4863-AD5D-59A0AD863F4C}"/>
    <dgm:cxn modelId="{0160E90B-AFF3-4D8F-89FC-73AF4AD1CB2E}" srcId="{9C196663-C0B3-4042-A6C8-FA1196857189}" destId="{894F6977-8A9F-45FE-8C5F-D7580A8B5219}" srcOrd="1" destOrd="0" parTransId="{A8C80F03-0F68-409D-BE2C-8E0280E0F663}" sibTransId="{6D58E771-FF15-47CC-8C14-9F218BC6F7C0}"/>
    <dgm:cxn modelId="{6985722F-CE7E-4B9C-B218-A01829BFE4FC}" type="presOf" srcId="{9C196663-C0B3-4042-A6C8-FA1196857189}" destId="{9BCB4339-DE06-4849-937B-D9AAD9FA6E4B}" srcOrd="0" destOrd="0" presId="urn:microsoft.com/office/officeart/2018/5/layout/IconCircleLabelList"/>
    <dgm:cxn modelId="{42B30D3A-EC02-4D14-8530-79FD112AFB86}" type="presOf" srcId="{894F6977-8A9F-45FE-8C5F-D7580A8B5219}" destId="{E9FE732E-1CAA-4716-9B68-6C84A746CAE6}" srcOrd="0" destOrd="0" presId="urn:microsoft.com/office/officeart/2018/5/layout/IconCircleLabelList"/>
    <dgm:cxn modelId="{AB5CDB45-490D-4AAB-BC4B-3444996A30C0}" type="presOf" srcId="{F41D320C-54C3-4E33-80F6-C4CAB89DDDBC}" destId="{541E37D8-9712-4AB2-9D3A-B57284D77F3E}" srcOrd="0" destOrd="0" presId="urn:microsoft.com/office/officeart/2018/5/layout/IconCircleLabelList"/>
    <dgm:cxn modelId="{3F46047D-01F6-4EBC-8334-04E3519A612D}" type="presOf" srcId="{90AB42D8-8C69-4FC1-96BC-BDE54731CF74}" destId="{825D7D03-2B89-4531-9C25-D29314A124D6}" srcOrd="0" destOrd="0" presId="urn:microsoft.com/office/officeart/2018/5/layout/IconCircleLabelList"/>
    <dgm:cxn modelId="{DCE649AA-0964-4F77-959C-1E9C45E38651}" srcId="{9C196663-C0B3-4042-A6C8-FA1196857189}" destId="{90AB42D8-8C69-4FC1-96BC-BDE54731CF74}" srcOrd="2" destOrd="0" parTransId="{07ACDFC6-E95A-4A31-8D29-9204DB07D2CC}" sibTransId="{BF3F5E6D-D2F8-4435-99C2-4E209D47C42C}"/>
    <dgm:cxn modelId="{2D70CBBA-681A-4AF7-A6A8-C66FDA5FB307}" srcId="{9C196663-C0B3-4042-A6C8-FA1196857189}" destId="{736F45C3-D2F8-4DBB-BC6D-7FACA0B80950}" srcOrd="0" destOrd="0" parTransId="{9CD7FB0A-FFDA-450E-9E9D-A7FEA0BE3987}" sibTransId="{F09AF64C-80B2-4F5A-A78A-D60E6128576A}"/>
    <dgm:cxn modelId="{DC859CBE-4D94-4130-AD13-26673FE964F4}" type="presOf" srcId="{736F45C3-D2F8-4DBB-BC6D-7FACA0B80950}" destId="{297EB439-0754-45BA-B8EC-0BEFF50C97D8}" srcOrd="0" destOrd="0" presId="urn:microsoft.com/office/officeart/2018/5/layout/IconCircleLabelList"/>
    <dgm:cxn modelId="{FC235651-22E7-4372-A19F-32879EAAB56F}" type="presParOf" srcId="{9BCB4339-DE06-4849-937B-D9AAD9FA6E4B}" destId="{6F8909DD-82D8-4C5A-BAD7-7E596535AB0E}" srcOrd="0" destOrd="0" presId="urn:microsoft.com/office/officeart/2018/5/layout/IconCircleLabelList"/>
    <dgm:cxn modelId="{2F1A7D45-144A-4190-B9F5-B4446B9594E9}" type="presParOf" srcId="{6F8909DD-82D8-4C5A-BAD7-7E596535AB0E}" destId="{C2317FA3-89FF-420F-9C85-A171C0303599}" srcOrd="0" destOrd="0" presId="urn:microsoft.com/office/officeart/2018/5/layout/IconCircleLabelList"/>
    <dgm:cxn modelId="{379F2E43-6AF9-4DB3-BE6E-502D7DEBC979}" type="presParOf" srcId="{6F8909DD-82D8-4C5A-BAD7-7E596535AB0E}" destId="{72620E3A-79B3-47B2-8A8F-47CD838C607F}" srcOrd="1" destOrd="0" presId="urn:microsoft.com/office/officeart/2018/5/layout/IconCircleLabelList"/>
    <dgm:cxn modelId="{679CA04E-87FA-420B-8F67-13A963AD993F}" type="presParOf" srcId="{6F8909DD-82D8-4C5A-BAD7-7E596535AB0E}" destId="{94BBA734-9C3F-40EF-8409-E189B3321354}" srcOrd="2" destOrd="0" presId="urn:microsoft.com/office/officeart/2018/5/layout/IconCircleLabelList"/>
    <dgm:cxn modelId="{61A1016A-C564-49AA-8866-1DE2EF243E81}" type="presParOf" srcId="{6F8909DD-82D8-4C5A-BAD7-7E596535AB0E}" destId="{297EB439-0754-45BA-B8EC-0BEFF50C97D8}" srcOrd="3" destOrd="0" presId="urn:microsoft.com/office/officeart/2018/5/layout/IconCircleLabelList"/>
    <dgm:cxn modelId="{A44C315C-3C79-4F76-8318-503AEE9A0E4B}" type="presParOf" srcId="{9BCB4339-DE06-4849-937B-D9AAD9FA6E4B}" destId="{2D3353A5-71A1-403F-831A-432AACE499E5}" srcOrd="1" destOrd="0" presId="urn:microsoft.com/office/officeart/2018/5/layout/IconCircleLabelList"/>
    <dgm:cxn modelId="{38AAF524-D527-4D8C-8540-A27FC0565447}" type="presParOf" srcId="{9BCB4339-DE06-4849-937B-D9AAD9FA6E4B}" destId="{18782ED8-228E-4D95-95FF-13E28D3205CE}" srcOrd="2" destOrd="0" presId="urn:microsoft.com/office/officeart/2018/5/layout/IconCircleLabelList"/>
    <dgm:cxn modelId="{316BA6AD-308A-4242-8673-61E2CB51BED8}" type="presParOf" srcId="{18782ED8-228E-4D95-95FF-13E28D3205CE}" destId="{DA812AD1-A495-4D73-8384-DC65E7BEAA9B}" srcOrd="0" destOrd="0" presId="urn:microsoft.com/office/officeart/2018/5/layout/IconCircleLabelList"/>
    <dgm:cxn modelId="{D89AA64A-77C6-4EE4-9873-E6C07F5485DD}" type="presParOf" srcId="{18782ED8-228E-4D95-95FF-13E28D3205CE}" destId="{E2CAEFAA-6D47-41A5-9972-FF62325B9FD8}" srcOrd="1" destOrd="0" presId="urn:microsoft.com/office/officeart/2018/5/layout/IconCircleLabelList"/>
    <dgm:cxn modelId="{3CEC4E22-FB2B-459D-9DB1-609627905CAA}" type="presParOf" srcId="{18782ED8-228E-4D95-95FF-13E28D3205CE}" destId="{FA9EBCE5-2BD8-4F40-BF1F-7C08B7E4F8B7}" srcOrd="2" destOrd="0" presId="urn:microsoft.com/office/officeart/2018/5/layout/IconCircleLabelList"/>
    <dgm:cxn modelId="{FAAAC68C-3FE1-4FEA-8A1E-8149C0FFD675}" type="presParOf" srcId="{18782ED8-228E-4D95-95FF-13E28D3205CE}" destId="{E9FE732E-1CAA-4716-9B68-6C84A746CAE6}" srcOrd="3" destOrd="0" presId="urn:microsoft.com/office/officeart/2018/5/layout/IconCircleLabelList"/>
    <dgm:cxn modelId="{696A0B36-1166-4E61-B930-2E74FA7B5C0D}" type="presParOf" srcId="{9BCB4339-DE06-4849-937B-D9AAD9FA6E4B}" destId="{A9DB92E0-3D38-4D8F-A712-3BC49112714B}" srcOrd="3" destOrd="0" presId="urn:microsoft.com/office/officeart/2018/5/layout/IconCircleLabelList"/>
    <dgm:cxn modelId="{D90684A1-80F2-4882-8B48-DDB0D4A8E839}" type="presParOf" srcId="{9BCB4339-DE06-4849-937B-D9AAD9FA6E4B}" destId="{F9ED9A2C-AAA0-4684-AA90-FE8060F00487}" srcOrd="4" destOrd="0" presId="urn:microsoft.com/office/officeart/2018/5/layout/IconCircleLabelList"/>
    <dgm:cxn modelId="{7E9EFE8D-F016-4C85-AB29-B564989C41E7}" type="presParOf" srcId="{F9ED9A2C-AAA0-4684-AA90-FE8060F00487}" destId="{9F4CABD1-7403-4809-8B16-CD75F4DB9C1E}" srcOrd="0" destOrd="0" presId="urn:microsoft.com/office/officeart/2018/5/layout/IconCircleLabelList"/>
    <dgm:cxn modelId="{BBA89877-638D-40D9-AC05-57464622C04D}" type="presParOf" srcId="{F9ED9A2C-AAA0-4684-AA90-FE8060F00487}" destId="{76826CFB-1149-424F-95EF-33C4FEE606A4}" srcOrd="1" destOrd="0" presId="urn:microsoft.com/office/officeart/2018/5/layout/IconCircleLabelList"/>
    <dgm:cxn modelId="{33DA006F-845C-4804-85ED-3B286C5AB55F}" type="presParOf" srcId="{F9ED9A2C-AAA0-4684-AA90-FE8060F00487}" destId="{3F884BD3-EF6E-497D-83C4-AE9E9B1DD9F6}" srcOrd="2" destOrd="0" presId="urn:microsoft.com/office/officeart/2018/5/layout/IconCircleLabelList"/>
    <dgm:cxn modelId="{5C951C53-AF6B-4B42-AEEC-1C8E9A405ECE}" type="presParOf" srcId="{F9ED9A2C-AAA0-4684-AA90-FE8060F00487}" destId="{825D7D03-2B89-4531-9C25-D29314A124D6}" srcOrd="3" destOrd="0" presId="urn:microsoft.com/office/officeart/2018/5/layout/IconCircleLabelList"/>
    <dgm:cxn modelId="{5DB621D3-D882-4ED9-905D-D3AA8B3E9FBC}" type="presParOf" srcId="{9BCB4339-DE06-4849-937B-D9AAD9FA6E4B}" destId="{B21CDB38-3A40-454C-A7B8-1CAFBA7C2B94}" srcOrd="5" destOrd="0" presId="urn:microsoft.com/office/officeart/2018/5/layout/IconCircleLabelList"/>
    <dgm:cxn modelId="{7C832A3B-C853-4CA8-982F-EC8DB4BE3D23}" type="presParOf" srcId="{9BCB4339-DE06-4849-937B-D9AAD9FA6E4B}" destId="{C59E2C25-390C-4EFE-BB14-8BC17017E575}" srcOrd="6" destOrd="0" presId="urn:microsoft.com/office/officeart/2018/5/layout/IconCircleLabelList"/>
    <dgm:cxn modelId="{F29C0540-49C1-45AD-9037-83AC7884162C}" type="presParOf" srcId="{C59E2C25-390C-4EFE-BB14-8BC17017E575}" destId="{F0291758-C4D7-4BB3-8C83-3D1D819AD94E}" srcOrd="0" destOrd="0" presId="urn:microsoft.com/office/officeart/2018/5/layout/IconCircleLabelList"/>
    <dgm:cxn modelId="{65497347-D620-4F5B-8527-10BDCADD53FD}" type="presParOf" srcId="{C59E2C25-390C-4EFE-BB14-8BC17017E575}" destId="{8031BFAF-02D1-489A-8BE6-9ABB5E59769B}" srcOrd="1" destOrd="0" presId="urn:microsoft.com/office/officeart/2018/5/layout/IconCircleLabelList"/>
    <dgm:cxn modelId="{D0A7FA66-0E96-4686-A535-BF97C274736E}" type="presParOf" srcId="{C59E2C25-390C-4EFE-BB14-8BC17017E575}" destId="{94694F37-E937-461A-AEF7-92B07F31E2FD}" srcOrd="2" destOrd="0" presId="urn:microsoft.com/office/officeart/2018/5/layout/IconCircleLabelList"/>
    <dgm:cxn modelId="{738A4178-5396-44C0-9AE9-DAE974E94301}" type="presParOf" srcId="{C59E2C25-390C-4EFE-BB14-8BC17017E575}" destId="{541E37D8-9712-4AB2-9D3A-B57284D77F3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F0FD0-C68B-41C1-8995-94D386989E89}" type="doc">
      <dgm:prSet loTypeId="urn:microsoft.com/office/officeart/2016/7/layout/LinearArrowProcessNumbered" loCatId="process" qsTypeId="urn:microsoft.com/office/officeart/2005/8/quickstyle/simple1" qsCatId="simple" csTypeId="urn:microsoft.com/office/officeart/2005/8/colors/colorful2" csCatId="colorful" phldr="1"/>
      <dgm:spPr/>
      <dgm:t>
        <a:bodyPr/>
        <a:lstStyle/>
        <a:p>
          <a:endParaRPr lang="en-US"/>
        </a:p>
      </dgm:t>
    </dgm:pt>
    <dgm:pt modelId="{BB9B3829-5514-4E2A-A37F-EBCF64F5A156}">
      <dgm:prSet phldr="0"/>
      <dgm:spPr/>
      <dgm:t>
        <a:bodyPr/>
        <a:lstStyle/>
        <a:p>
          <a:pPr rtl="0"/>
          <a:r>
            <a:rPr lang="en-US" b="1">
              <a:latin typeface="Segoe UI"/>
              <a:cs typeface="Segoe UI"/>
            </a:rPr>
            <a:t>Research Phase </a:t>
          </a:r>
        </a:p>
      </dgm:t>
    </dgm:pt>
    <dgm:pt modelId="{99BF1FA5-3554-43D4-BAB5-A19B37124F00}" type="parTrans" cxnId="{33B879C8-3A97-4209-8439-0409FB24944D}">
      <dgm:prSet/>
      <dgm:spPr/>
    </dgm:pt>
    <dgm:pt modelId="{DC47C750-0B3C-4378-9D13-26EA18BE0500}" type="sibTrans" cxnId="{33B879C8-3A97-4209-8439-0409FB24944D}">
      <dgm:prSet/>
      <dgm:spPr/>
      <dgm:t>
        <a:bodyPr/>
        <a:lstStyle/>
        <a:p>
          <a:endParaRPr lang="en-US"/>
        </a:p>
        <a:p>
          <a:endParaRPr lang="en-US"/>
        </a:p>
      </dgm:t>
    </dgm:pt>
    <dgm:pt modelId="{2DCFE286-13C6-4AFB-AB05-BAF89570AA52}">
      <dgm:prSet phldr="0"/>
      <dgm:spPr/>
      <dgm:t>
        <a:bodyPr/>
        <a:lstStyle/>
        <a:p>
          <a:r>
            <a:rPr lang="en-US" b="1">
              <a:latin typeface="Segoe UI"/>
              <a:cs typeface="Segoe UI"/>
            </a:rPr>
            <a:t>Design Phase</a:t>
          </a:r>
        </a:p>
      </dgm:t>
    </dgm:pt>
    <dgm:pt modelId="{EEE718BA-32C7-4F2E-B3E6-408F83C34A74}" type="parTrans" cxnId="{F729CD88-8679-4F14-8A1C-43B529A84C78}">
      <dgm:prSet/>
      <dgm:spPr/>
    </dgm:pt>
    <dgm:pt modelId="{B4B78FF9-3EE9-44E8-A10F-EB443FDC825D}" type="sibTrans" cxnId="{F729CD88-8679-4F14-8A1C-43B529A84C78}">
      <dgm:prSet/>
      <dgm:spPr/>
      <dgm:t>
        <a:bodyPr/>
        <a:lstStyle/>
        <a:p>
          <a:endParaRPr lang="en-US"/>
        </a:p>
        <a:p>
          <a:endParaRPr lang="en-US"/>
        </a:p>
      </dgm:t>
    </dgm:pt>
    <dgm:pt modelId="{9EB33962-34F0-4100-BCD6-ED3234E8DAA4}">
      <dgm:prSet phldr="0"/>
      <dgm:spPr/>
      <dgm:t>
        <a:bodyPr/>
        <a:lstStyle/>
        <a:p>
          <a:r>
            <a:rPr lang="en-US" b="1">
              <a:latin typeface="Segoe UI"/>
              <a:cs typeface="Segoe UI"/>
            </a:rPr>
            <a:t>Development Phase</a:t>
          </a:r>
        </a:p>
      </dgm:t>
    </dgm:pt>
    <dgm:pt modelId="{1687DF60-B270-4B99-82F4-C802522BBA50}" type="parTrans" cxnId="{F83275AF-CA73-4F75-90B8-B2B848CDC7F1}">
      <dgm:prSet/>
      <dgm:spPr/>
    </dgm:pt>
    <dgm:pt modelId="{49661980-E765-4A01-893C-512CCF23D353}" type="sibTrans" cxnId="{F83275AF-CA73-4F75-90B8-B2B848CDC7F1}">
      <dgm:prSet/>
      <dgm:spPr/>
      <dgm:t>
        <a:bodyPr/>
        <a:lstStyle/>
        <a:p>
          <a:endParaRPr lang="en-US"/>
        </a:p>
        <a:p>
          <a:endParaRPr lang="en-US"/>
        </a:p>
      </dgm:t>
    </dgm:pt>
    <dgm:pt modelId="{39225FD9-4087-4CDA-AA8C-D6B2BAD1EC41}">
      <dgm:prSet phldr="0"/>
      <dgm:spPr/>
      <dgm:t>
        <a:bodyPr/>
        <a:lstStyle/>
        <a:p>
          <a:r>
            <a:rPr lang="en-US" b="1">
              <a:latin typeface="Segoe UI"/>
              <a:cs typeface="Segoe UI"/>
            </a:rPr>
            <a:t>Testing Phase </a:t>
          </a:r>
        </a:p>
      </dgm:t>
    </dgm:pt>
    <dgm:pt modelId="{27FA591B-D89F-4FA7-9BFA-C67889321FC9}" type="parTrans" cxnId="{F92BAF7B-6003-4F06-803E-12EA00714579}">
      <dgm:prSet/>
      <dgm:spPr/>
    </dgm:pt>
    <dgm:pt modelId="{7ABEFF73-3024-4385-A41B-B7B97907C2F0}" type="sibTrans" cxnId="{F92BAF7B-6003-4F06-803E-12EA00714579}">
      <dgm:prSet/>
      <dgm:spPr/>
      <dgm:t>
        <a:bodyPr/>
        <a:lstStyle/>
        <a:p>
          <a:endParaRPr lang="en-US"/>
        </a:p>
        <a:p>
          <a:endParaRPr lang="en-US"/>
        </a:p>
      </dgm:t>
    </dgm:pt>
    <dgm:pt modelId="{276D004A-21F8-4104-90A0-DBAD907DE89A}">
      <dgm:prSet phldr="0"/>
      <dgm:spPr/>
      <dgm:t>
        <a:bodyPr/>
        <a:lstStyle/>
        <a:p>
          <a:r>
            <a:rPr lang="en-US" b="1">
              <a:latin typeface="Segoe UI"/>
              <a:cs typeface="Segoe UI"/>
            </a:rPr>
            <a:t>Iterative Refinement</a:t>
          </a:r>
        </a:p>
      </dgm:t>
    </dgm:pt>
    <dgm:pt modelId="{E86958A8-8149-4B72-A796-98D75725DD5D}" type="parTrans" cxnId="{0A032AC0-C7AA-4614-B7A0-BABD3FF8BE7C}">
      <dgm:prSet/>
      <dgm:spPr/>
    </dgm:pt>
    <dgm:pt modelId="{BC9A6CF6-93EF-4172-B624-23CEB2AD46BF}" type="sibTrans" cxnId="{0A032AC0-C7AA-4614-B7A0-BABD3FF8BE7C}">
      <dgm:prSet/>
      <dgm:spPr/>
      <dgm:t>
        <a:bodyPr/>
        <a:lstStyle/>
        <a:p>
          <a:endParaRPr lang="en-US"/>
        </a:p>
        <a:p>
          <a:endParaRPr lang="en-US"/>
        </a:p>
      </dgm:t>
    </dgm:pt>
    <dgm:pt modelId="{286E3993-812F-4CF6-B5AB-C5477F3EDE81}">
      <dgm:prSet phldr="0"/>
      <dgm:spPr/>
      <dgm:t>
        <a:bodyPr/>
        <a:lstStyle/>
        <a:p>
          <a:r>
            <a:rPr lang="en-US" b="1">
              <a:latin typeface="Segoe UI"/>
              <a:cs typeface="Segoe UI"/>
            </a:rPr>
            <a:t>Final Testing and Evaluation</a:t>
          </a:r>
        </a:p>
      </dgm:t>
    </dgm:pt>
    <dgm:pt modelId="{949CD03C-E857-4B1C-82F8-A51519666B28}" type="parTrans" cxnId="{E18C419D-297B-4ED0-AFDE-C1090A648F67}">
      <dgm:prSet/>
      <dgm:spPr/>
    </dgm:pt>
    <dgm:pt modelId="{7ADCAD40-C87A-4F2B-99FA-32A867E85DFF}" type="sibTrans" cxnId="{E18C419D-297B-4ED0-AFDE-C1090A648F67}">
      <dgm:prSet/>
      <dgm:spPr/>
      <dgm:t>
        <a:bodyPr/>
        <a:lstStyle/>
        <a:p>
          <a:endParaRPr lang="en-US"/>
        </a:p>
        <a:p>
          <a:endParaRPr lang="en-US"/>
        </a:p>
      </dgm:t>
    </dgm:pt>
    <dgm:pt modelId="{E3D5A4DA-38D3-48A2-91B8-16348E73E006}">
      <dgm:prSet phldr="0"/>
      <dgm:spPr/>
      <dgm:t>
        <a:bodyPr/>
        <a:lstStyle/>
        <a:p>
          <a:r>
            <a:rPr lang="en-US" b="1">
              <a:latin typeface="Segoe UI"/>
              <a:cs typeface="Segoe UI"/>
            </a:rPr>
            <a:t>Documentation and Presentation </a:t>
          </a:r>
        </a:p>
      </dgm:t>
    </dgm:pt>
    <dgm:pt modelId="{AC9B7BC2-DF44-4617-AEBB-41F829AAD191}" type="parTrans" cxnId="{E42C46CC-D041-4763-AD0D-6E02F211D3A4}">
      <dgm:prSet/>
      <dgm:spPr/>
    </dgm:pt>
    <dgm:pt modelId="{A841D177-3C84-4C15-8761-3BC1656E5E6A}" type="sibTrans" cxnId="{E42C46CC-D041-4763-AD0D-6E02F211D3A4}">
      <dgm:prSet/>
      <dgm:spPr/>
      <dgm:t>
        <a:bodyPr/>
        <a:lstStyle/>
        <a:p>
          <a:endParaRPr lang="en-US"/>
        </a:p>
      </dgm:t>
    </dgm:pt>
    <dgm:pt modelId="{CD8B2B30-7C91-4DAC-B9EF-5C03DF77D4CC}">
      <dgm:prSet phldr="0"/>
      <dgm:spPr/>
      <dgm:t>
        <a:bodyPr/>
        <a:lstStyle/>
        <a:p>
          <a:pPr rtl="0"/>
          <a:r>
            <a:rPr lang="en-US">
              <a:latin typeface="Segoe UI"/>
              <a:cs typeface="Segoe UI"/>
            </a:rPr>
            <a:t>Identify areas for improvement </a:t>
          </a:r>
          <a:endParaRPr lang="en-US">
            <a:latin typeface="Bierstadt"/>
            <a:cs typeface="Segoe UI"/>
          </a:endParaRPr>
        </a:p>
      </dgm:t>
    </dgm:pt>
    <dgm:pt modelId="{9BB791F1-A37F-492B-8604-38D37D6DCA32}" type="parTrans" cxnId="{739CEEB9-8D22-48F7-9936-5E4608F1D656}">
      <dgm:prSet/>
      <dgm:spPr/>
    </dgm:pt>
    <dgm:pt modelId="{CD732D90-099B-4910-B094-1D4A0916EBC0}" type="sibTrans" cxnId="{739CEEB9-8D22-48F7-9936-5E4608F1D656}">
      <dgm:prSet/>
      <dgm:spPr/>
      <dgm:t>
        <a:bodyPr/>
        <a:lstStyle/>
        <a:p>
          <a:endParaRPr lang="en-US"/>
        </a:p>
      </dgm:t>
    </dgm:pt>
    <dgm:pt modelId="{18F3BC1B-CD44-4C3C-98A4-D9545710280F}">
      <dgm:prSet phldr="0"/>
      <dgm:spPr/>
      <dgm:t>
        <a:bodyPr/>
        <a:lstStyle/>
        <a:p>
          <a:pPr rtl="0"/>
          <a:r>
            <a:rPr lang="en-US">
              <a:latin typeface="Segoe UI"/>
              <a:cs typeface="Segoe UI"/>
            </a:rPr>
            <a:t>Review existing spoiler blocker extensions.</a:t>
          </a:r>
        </a:p>
      </dgm:t>
    </dgm:pt>
    <dgm:pt modelId="{1F56F9D8-693D-45EC-B86C-24083AA90B4C}" type="parTrans" cxnId="{10F79657-CF6A-41A2-97D3-B53FB7F8D096}">
      <dgm:prSet/>
      <dgm:spPr/>
    </dgm:pt>
    <dgm:pt modelId="{29A51DF1-AD30-497C-8BCE-74E3F603B5AD}" type="sibTrans" cxnId="{10F79657-CF6A-41A2-97D3-B53FB7F8D096}">
      <dgm:prSet/>
      <dgm:spPr/>
      <dgm:t>
        <a:bodyPr/>
        <a:lstStyle/>
        <a:p>
          <a:endParaRPr lang="en-US"/>
        </a:p>
      </dgm:t>
    </dgm:pt>
    <dgm:pt modelId="{2FA88E43-AF39-4A3B-B263-8B2B36AE56D7}">
      <dgm:prSet phldr="0"/>
      <dgm:spPr/>
      <dgm:t>
        <a:bodyPr/>
        <a:lstStyle/>
        <a:p>
          <a:r>
            <a:rPr lang="en-US">
              <a:latin typeface="Segoe UI"/>
              <a:cs typeface="Segoe UI"/>
            </a:rPr>
            <a:t>Gather user feedback</a:t>
          </a:r>
          <a:endParaRPr lang="en-US"/>
        </a:p>
      </dgm:t>
    </dgm:pt>
    <dgm:pt modelId="{8DCD1B84-8E52-46B4-AD4A-09529A7FE3DF}" type="parTrans" cxnId="{A1BD0BBE-0F20-4E77-8B34-304D61AAC796}">
      <dgm:prSet/>
      <dgm:spPr/>
    </dgm:pt>
    <dgm:pt modelId="{0263273D-AB0A-401F-A092-734370C600BD}" type="sibTrans" cxnId="{A1BD0BBE-0F20-4E77-8B34-304D61AAC796}">
      <dgm:prSet/>
      <dgm:spPr/>
      <dgm:t>
        <a:bodyPr/>
        <a:lstStyle/>
        <a:p>
          <a:endParaRPr lang="en-US"/>
        </a:p>
      </dgm:t>
    </dgm:pt>
    <dgm:pt modelId="{F017BA02-2F56-482A-8ECB-5D01F995341D}">
      <dgm:prSet phldr="0"/>
      <dgm:spPr/>
      <dgm:t>
        <a:bodyPr/>
        <a:lstStyle/>
        <a:p>
          <a:pPr rtl="0"/>
          <a:r>
            <a:rPr lang="en-US">
              <a:latin typeface="Segoe UI"/>
              <a:cs typeface="Segoe UI"/>
            </a:rPr>
            <a:t>Define extension scope.</a:t>
          </a:r>
        </a:p>
      </dgm:t>
    </dgm:pt>
    <dgm:pt modelId="{1C278025-A339-4455-BE12-F65BEB3F1CB7}" type="parTrans" cxnId="{B39E2A90-47DE-474E-8D0C-0886750CD718}">
      <dgm:prSet/>
      <dgm:spPr/>
    </dgm:pt>
    <dgm:pt modelId="{5559971B-A55B-49C8-8C8B-7EBEBA8A423B}" type="sibTrans" cxnId="{B39E2A90-47DE-474E-8D0C-0886750CD718}">
      <dgm:prSet/>
      <dgm:spPr/>
      <dgm:t>
        <a:bodyPr/>
        <a:lstStyle/>
        <a:p>
          <a:endParaRPr lang="en-US"/>
        </a:p>
      </dgm:t>
    </dgm:pt>
    <dgm:pt modelId="{F56FB40C-E8F9-472F-898F-3AF4C7C3BC78}">
      <dgm:prSet phldr="0"/>
      <dgm:spPr/>
      <dgm:t>
        <a:bodyPr/>
        <a:lstStyle/>
        <a:p>
          <a:r>
            <a:rPr lang="en-US">
              <a:latin typeface="Segoe UI"/>
              <a:cs typeface="Segoe UI"/>
            </a:rPr>
            <a:t>Create user-friendly interface.</a:t>
          </a:r>
          <a:endParaRPr lang="en-US"/>
        </a:p>
      </dgm:t>
    </dgm:pt>
    <dgm:pt modelId="{5DD509EA-4E81-4602-83AA-45CEFE2E441A}" type="parTrans" cxnId="{95D0A05B-C6F2-4307-BABC-5450F52C45F7}">
      <dgm:prSet/>
      <dgm:spPr/>
    </dgm:pt>
    <dgm:pt modelId="{C167B689-7337-4117-9927-E0C48FAC6D72}" type="sibTrans" cxnId="{95D0A05B-C6F2-4307-BABC-5450F52C45F7}">
      <dgm:prSet/>
      <dgm:spPr/>
      <dgm:t>
        <a:bodyPr/>
        <a:lstStyle/>
        <a:p>
          <a:endParaRPr lang="en-US"/>
        </a:p>
      </dgm:t>
    </dgm:pt>
    <dgm:pt modelId="{C08437B9-D62E-41B1-B712-1892560A38CA}">
      <dgm:prSet phldr="0"/>
      <dgm:spPr/>
      <dgm:t>
        <a:bodyPr/>
        <a:lstStyle/>
        <a:p>
          <a:r>
            <a:rPr lang="en-US">
              <a:latin typeface="Segoe UI"/>
              <a:cs typeface="Segoe UI"/>
            </a:rPr>
            <a:t>Plan technical requirements.</a:t>
          </a:r>
          <a:endParaRPr lang="en-US"/>
        </a:p>
      </dgm:t>
    </dgm:pt>
    <dgm:pt modelId="{7F655F2D-B8E6-49E8-984E-D3C453176857}" type="parTrans" cxnId="{995878A9-57DB-4FC7-BF84-33659C81121B}">
      <dgm:prSet/>
      <dgm:spPr/>
    </dgm:pt>
    <dgm:pt modelId="{18059A3B-B05D-474C-8E51-BED3FF6BA74E}" type="sibTrans" cxnId="{995878A9-57DB-4FC7-BF84-33659C81121B}">
      <dgm:prSet/>
      <dgm:spPr/>
      <dgm:t>
        <a:bodyPr/>
        <a:lstStyle/>
        <a:p>
          <a:endParaRPr lang="en-US"/>
        </a:p>
      </dgm:t>
    </dgm:pt>
    <dgm:pt modelId="{9B05C420-D886-4B68-B321-A4EF1CE1D128}">
      <dgm:prSet phldr="0"/>
      <dgm:spPr/>
      <dgm:t>
        <a:bodyPr/>
        <a:lstStyle/>
        <a:p>
          <a:pPr rtl="0"/>
          <a:r>
            <a:rPr lang="en-US">
              <a:latin typeface="Segoe UI"/>
              <a:cs typeface="Segoe UI"/>
            </a:rPr>
            <a:t>Implement spoiler detection algorithms, browser integration, and user interface components.</a:t>
          </a:r>
        </a:p>
      </dgm:t>
    </dgm:pt>
    <dgm:pt modelId="{BC3C3D93-02BA-46C8-8921-CE2445052968}" type="parTrans" cxnId="{2F05D8FE-E5B5-4886-8723-903177B2BFC8}">
      <dgm:prSet/>
      <dgm:spPr/>
    </dgm:pt>
    <dgm:pt modelId="{01723A7F-6A07-4FB3-A575-63D41FC99691}" type="sibTrans" cxnId="{2F05D8FE-E5B5-4886-8723-903177B2BFC8}">
      <dgm:prSet/>
      <dgm:spPr/>
      <dgm:t>
        <a:bodyPr/>
        <a:lstStyle/>
        <a:p>
          <a:endParaRPr lang="en-US"/>
        </a:p>
      </dgm:t>
    </dgm:pt>
    <dgm:pt modelId="{018B5600-FEA2-4A2B-A0FA-B8CAA6C1D674}">
      <dgm:prSet phldr="0"/>
      <dgm:spPr/>
      <dgm:t>
        <a:bodyPr/>
        <a:lstStyle/>
        <a:p>
          <a:pPr rtl="0"/>
          <a:r>
            <a:rPr lang="en-US">
              <a:latin typeface="Segoe UI"/>
              <a:cs typeface="Segoe UI"/>
            </a:rPr>
            <a:t>Test functionality, compatibility, and fix bugs.</a:t>
          </a:r>
        </a:p>
      </dgm:t>
    </dgm:pt>
    <dgm:pt modelId="{D941AC4B-0775-45F1-81D3-4BD5DEC9B220}" type="parTrans" cxnId="{06C146EA-3273-4EA5-AB7F-F41C3EDFE383}">
      <dgm:prSet/>
      <dgm:spPr/>
    </dgm:pt>
    <dgm:pt modelId="{3FE5A4AB-7C22-48D7-A307-5F8CC6189B7C}" type="sibTrans" cxnId="{06C146EA-3273-4EA5-AB7F-F41C3EDFE383}">
      <dgm:prSet/>
      <dgm:spPr/>
      <dgm:t>
        <a:bodyPr/>
        <a:lstStyle/>
        <a:p>
          <a:endParaRPr lang="en-US"/>
        </a:p>
      </dgm:t>
    </dgm:pt>
    <dgm:pt modelId="{4422089A-4442-4678-99B5-B282E1E49BFB}">
      <dgm:prSet phldr="0"/>
      <dgm:spPr/>
      <dgm:t>
        <a:bodyPr/>
        <a:lstStyle/>
        <a:p>
          <a:pPr rtl="0"/>
          <a:r>
            <a:rPr lang="en-US">
              <a:latin typeface="Segoe UI"/>
              <a:cs typeface="Segoe UI"/>
            </a:rPr>
            <a:t>Implement improvements based on user feedback.</a:t>
          </a:r>
        </a:p>
      </dgm:t>
    </dgm:pt>
    <dgm:pt modelId="{FF609B3C-8BFE-4E03-A7E1-82086B8432CA}" type="parTrans" cxnId="{23FC574C-A68B-4668-B099-796E39EBE4A5}">
      <dgm:prSet/>
      <dgm:spPr/>
    </dgm:pt>
    <dgm:pt modelId="{BC1BC290-1E38-49B2-B306-575ADB6EAEC2}" type="sibTrans" cxnId="{23FC574C-A68B-4668-B099-796E39EBE4A5}">
      <dgm:prSet/>
      <dgm:spPr/>
      <dgm:t>
        <a:bodyPr/>
        <a:lstStyle/>
        <a:p>
          <a:endParaRPr lang="en-US"/>
        </a:p>
      </dgm:t>
    </dgm:pt>
    <dgm:pt modelId="{4C1B5B50-4B4B-4123-9F6F-4AF7A538C162}">
      <dgm:prSet phldr="0"/>
      <dgm:spPr/>
      <dgm:t>
        <a:bodyPr/>
        <a:lstStyle/>
        <a:p>
          <a:pPr rtl="0"/>
          <a:r>
            <a:rPr lang="en-US">
              <a:latin typeface="Segoe UI"/>
              <a:cs typeface="Segoe UI"/>
            </a:rPr>
            <a:t>Test extension performance and stability.</a:t>
          </a:r>
        </a:p>
      </dgm:t>
    </dgm:pt>
    <dgm:pt modelId="{C9D0E4F2-7E4A-4D4C-AA29-3B09A4D92203}" type="parTrans" cxnId="{BE5744A4-7DAE-42BC-A0B9-0DBB78BE9BED}">
      <dgm:prSet/>
      <dgm:spPr/>
    </dgm:pt>
    <dgm:pt modelId="{CE9F0E38-0002-4240-82B8-4778C26473D6}" type="sibTrans" cxnId="{BE5744A4-7DAE-42BC-A0B9-0DBB78BE9BED}">
      <dgm:prSet/>
      <dgm:spPr/>
      <dgm:t>
        <a:bodyPr/>
        <a:lstStyle/>
        <a:p>
          <a:endParaRPr lang="en-US"/>
        </a:p>
      </dgm:t>
    </dgm:pt>
    <dgm:pt modelId="{D8A56E94-A1FB-48B3-92F7-5B03561229AE}">
      <dgm:prSet phldr="0"/>
      <dgm:spPr/>
      <dgm:t>
        <a:bodyPr/>
        <a:lstStyle/>
        <a:p>
          <a:pPr rtl="0"/>
          <a:r>
            <a:rPr lang="en-US">
              <a:latin typeface="Segoe UI"/>
              <a:cs typeface="Segoe UI"/>
            </a:rPr>
            <a:t>Prepare project report and presentation.</a:t>
          </a:r>
        </a:p>
      </dgm:t>
    </dgm:pt>
    <dgm:pt modelId="{28FA26A1-10B3-4EA2-9573-7EB074F3A2B8}" type="parTrans" cxnId="{1351BE6A-E197-4665-9ED7-13EDC6C37C70}">
      <dgm:prSet/>
      <dgm:spPr/>
    </dgm:pt>
    <dgm:pt modelId="{EA610851-711B-4FFA-BC7B-4A604FA67597}" type="sibTrans" cxnId="{1351BE6A-E197-4665-9ED7-13EDC6C37C70}">
      <dgm:prSet/>
      <dgm:spPr/>
      <dgm:t>
        <a:bodyPr/>
        <a:lstStyle/>
        <a:p>
          <a:endParaRPr lang="en-US"/>
        </a:p>
      </dgm:t>
    </dgm:pt>
    <dgm:pt modelId="{3C96485A-A8BF-427E-9DD6-62C66C5888E3}" type="pres">
      <dgm:prSet presAssocID="{B6CF0FD0-C68B-41C1-8995-94D386989E89}" presName="linearFlow" presStyleCnt="0">
        <dgm:presLayoutVars>
          <dgm:dir/>
          <dgm:animLvl val="lvl"/>
          <dgm:resizeHandles val="exact"/>
        </dgm:presLayoutVars>
      </dgm:prSet>
      <dgm:spPr/>
    </dgm:pt>
    <dgm:pt modelId="{FE1729B1-797A-428E-B3A1-7406615E4726}" type="pres">
      <dgm:prSet presAssocID="{BB9B3829-5514-4E2A-A37F-EBCF64F5A156}" presName="compositeNode" presStyleCnt="0"/>
      <dgm:spPr/>
    </dgm:pt>
    <dgm:pt modelId="{52DD880A-FDB9-4E1B-A1A8-626C7D12A2B5}" type="pres">
      <dgm:prSet presAssocID="{BB9B3829-5514-4E2A-A37F-EBCF64F5A156}" presName="parTx" presStyleLbl="node1" presStyleIdx="0" presStyleCnt="0">
        <dgm:presLayoutVars>
          <dgm:chMax val="0"/>
          <dgm:chPref val="0"/>
          <dgm:bulletEnabled val="1"/>
        </dgm:presLayoutVars>
      </dgm:prSet>
      <dgm:spPr/>
    </dgm:pt>
    <dgm:pt modelId="{B7FB3C8B-829E-4207-A3EC-3791E5DCEAFA}" type="pres">
      <dgm:prSet presAssocID="{BB9B3829-5514-4E2A-A37F-EBCF64F5A156}" presName="parSh" presStyleCnt="0"/>
      <dgm:spPr/>
    </dgm:pt>
    <dgm:pt modelId="{E05AD3B4-190F-45DE-B937-33FB2769E0CD}" type="pres">
      <dgm:prSet presAssocID="{BB9B3829-5514-4E2A-A37F-EBCF64F5A156}" presName="lineNode" presStyleLbl="alignAccFollowNode1" presStyleIdx="0" presStyleCnt="21"/>
      <dgm:spPr/>
    </dgm:pt>
    <dgm:pt modelId="{43B1A54F-8494-400E-94B6-87971726882E}" type="pres">
      <dgm:prSet presAssocID="{BB9B3829-5514-4E2A-A37F-EBCF64F5A156}" presName="lineArrowNode" presStyleLbl="alignAccFollowNode1" presStyleIdx="1" presStyleCnt="21"/>
      <dgm:spPr/>
    </dgm:pt>
    <dgm:pt modelId="{59564A88-6F54-4526-8EC4-3FBC52E1525B}" type="pres">
      <dgm:prSet presAssocID="{DC47C750-0B3C-4378-9D13-26EA18BE0500}" presName="sibTransNodeCircle" presStyleLbl="alignNode1" presStyleIdx="0" presStyleCnt="7">
        <dgm:presLayoutVars>
          <dgm:chMax val="0"/>
          <dgm:bulletEnabled/>
        </dgm:presLayoutVars>
      </dgm:prSet>
      <dgm:spPr/>
    </dgm:pt>
    <dgm:pt modelId="{C394C19C-4DEA-466C-B689-962EFDC210C2}" type="pres">
      <dgm:prSet presAssocID="{DC47C750-0B3C-4378-9D13-26EA18BE0500}" presName="spacerBetweenCircleAndCallout" presStyleCnt="0">
        <dgm:presLayoutVars/>
      </dgm:prSet>
      <dgm:spPr/>
    </dgm:pt>
    <dgm:pt modelId="{CE84717B-6E18-4309-B4CB-3102F38CF49C}" type="pres">
      <dgm:prSet presAssocID="{BB9B3829-5514-4E2A-A37F-EBCF64F5A156}" presName="nodeText" presStyleLbl="alignAccFollowNode1" presStyleIdx="2" presStyleCnt="21">
        <dgm:presLayoutVars>
          <dgm:bulletEnabled val="1"/>
        </dgm:presLayoutVars>
      </dgm:prSet>
      <dgm:spPr/>
    </dgm:pt>
    <dgm:pt modelId="{132A5513-ED86-46D6-AFB9-22136DA07C2E}" type="pres">
      <dgm:prSet presAssocID="{DC47C750-0B3C-4378-9D13-26EA18BE0500}" presName="sibTransComposite" presStyleCnt="0"/>
      <dgm:spPr/>
    </dgm:pt>
    <dgm:pt modelId="{B17EFCBD-B4D5-498C-8871-7AC9DB79B8B9}" type="pres">
      <dgm:prSet presAssocID="{2DCFE286-13C6-4AFB-AB05-BAF89570AA52}" presName="compositeNode" presStyleCnt="0"/>
      <dgm:spPr/>
    </dgm:pt>
    <dgm:pt modelId="{703C6305-9344-4501-AD0E-61B63E5A8859}" type="pres">
      <dgm:prSet presAssocID="{2DCFE286-13C6-4AFB-AB05-BAF89570AA52}" presName="parTx" presStyleLbl="node1" presStyleIdx="0" presStyleCnt="0">
        <dgm:presLayoutVars>
          <dgm:chMax val="0"/>
          <dgm:chPref val="0"/>
          <dgm:bulletEnabled val="1"/>
        </dgm:presLayoutVars>
      </dgm:prSet>
      <dgm:spPr/>
    </dgm:pt>
    <dgm:pt modelId="{C2A798D9-FEFF-447F-9928-C0BA8C88895A}" type="pres">
      <dgm:prSet presAssocID="{2DCFE286-13C6-4AFB-AB05-BAF89570AA52}" presName="parSh" presStyleCnt="0"/>
      <dgm:spPr/>
    </dgm:pt>
    <dgm:pt modelId="{2217F783-67F5-4058-A945-68392A445585}" type="pres">
      <dgm:prSet presAssocID="{2DCFE286-13C6-4AFB-AB05-BAF89570AA52}" presName="lineNode" presStyleLbl="alignAccFollowNode1" presStyleIdx="3" presStyleCnt="21"/>
      <dgm:spPr/>
    </dgm:pt>
    <dgm:pt modelId="{11A9493D-B2E8-4FAA-8254-CF8BC4D6975A}" type="pres">
      <dgm:prSet presAssocID="{2DCFE286-13C6-4AFB-AB05-BAF89570AA52}" presName="lineArrowNode" presStyleLbl="alignAccFollowNode1" presStyleIdx="4" presStyleCnt="21"/>
      <dgm:spPr/>
    </dgm:pt>
    <dgm:pt modelId="{71D31BFA-123A-4CE1-886D-5C3E0C2A0AE1}" type="pres">
      <dgm:prSet presAssocID="{B4B78FF9-3EE9-44E8-A10F-EB443FDC825D}" presName="sibTransNodeCircle" presStyleLbl="alignNode1" presStyleIdx="1" presStyleCnt="7">
        <dgm:presLayoutVars>
          <dgm:chMax val="0"/>
          <dgm:bulletEnabled/>
        </dgm:presLayoutVars>
      </dgm:prSet>
      <dgm:spPr/>
    </dgm:pt>
    <dgm:pt modelId="{10C3AD73-C80C-4F15-9B55-42759210EF89}" type="pres">
      <dgm:prSet presAssocID="{B4B78FF9-3EE9-44E8-A10F-EB443FDC825D}" presName="spacerBetweenCircleAndCallout" presStyleCnt="0">
        <dgm:presLayoutVars/>
      </dgm:prSet>
      <dgm:spPr/>
    </dgm:pt>
    <dgm:pt modelId="{9521E89B-E9CF-4747-83A1-9D2AB8883363}" type="pres">
      <dgm:prSet presAssocID="{2DCFE286-13C6-4AFB-AB05-BAF89570AA52}" presName="nodeText" presStyleLbl="alignAccFollowNode1" presStyleIdx="5" presStyleCnt="21">
        <dgm:presLayoutVars>
          <dgm:bulletEnabled val="1"/>
        </dgm:presLayoutVars>
      </dgm:prSet>
      <dgm:spPr/>
    </dgm:pt>
    <dgm:pt modelId="{6136DAAF-3640-4088-A16E-22F0662DB50D}" type="pres">
      <dgm:prSet presAssocID="{B4B78FF9-3EE9-44E8-A10F-EB443FDC825D}" presName="sibTransComposite" presStyleCnt="0"/>
      <dgm:spPr/>
    </dgm:pt>
    <dgm:pt modelId="{F4FA60A0-18D0-40C0-B862-D0E40275D6B4}" type="pres">
      <dgm:prSet presAssocID="{9EB33962-34F0-4100-BCD6-ED3234E8DAA4}" presName="compositeNode" presStyleCnt="0"/>
      <dgm:spPr/>
    </dgm:pt>
    <dgm:pt modelId="{B182EDE0-D282-4BE2-9A46-63A71C813571}" type="pres">
      <dgm:prSet presAssocID="{9EB33962-34F0-4100-BCD6-ED3234E8DAA4}" presName="parTx" presStyleLbl="node1" presStyleIdx="0" presStyleCnt="0">
        <dgm:presLayoutVars>
          <dgm:chMax val="0"/>
          <dgm:chPref val="0"/>
          <dgm:bulletEnabled val="1"/>
        </dgm:presLayoutVars>
      </dgm:prSet>
      <dgm:spPr/>
    </dgm:pt>
    <dgm:pt modelId="{F91EED93-5E0E-466D-B22B-EDAB09ADF7FC}" type="pres">
      <dgm:prSet presAssocID="{9EB33962-34F0-4100-BCD6-ED3234E8DAA4}" presName="parSh" presStyleCnt="0"/>
      <dgm:spPr/>
    </dgm:pt>
    <dgm:pt modelId="{153B7628-FCD9-4520-B3EE-C227F46AA8CB}" type="pres">
      <dgm:prSet presAssocID="{9EB33962-34F0-4100-BCD6-ED3234E8DAA4}" presName="lineNode" presStyleLbl="alignAccFollowNode1" presStyleIdx="6" presStyleCnt="21"/>
      <dgm:spPr/>
    </dgm:pt>
    <dgm:pt modelId="{B11D1563-3FE5-43A0-985A-259157066EC0}" type="pres">
      <dgm:prSet presAssocID="{9EB33962-34F0-4100-BCD6-ED3234E8DAA4}" presName="lineArrowNode" presStyleLbl="alignAccFollowNode1" presStyleIdx="7" presStyleCnt="21"/>
      <dgm:spPr/>
    </dgm:pt>
    <dgm:pt modelId="{F513AAB6-3086-48D4-A29A-174203CE727B}" type="pres">
      <dgm:prSet presAssocID="{49661980-E765-4A01-893C-512CCF23D353}" presName="sibTransNodeCircle" presStyleLbl="alignNode1" presStyleIdx="2" presStyleCnt="7">
        <dgm:presLayoutVars>
          <dgm:chMax val="0"/>
          <dgm:bulletEnabled/>
        </dgm:presLayoutVars>
      </dgm:prSet>
      <dgm:spPr/>
    </dgm:pt>
    <dgm:pt modelId="{3B612483-15BC-4D1E-A459-8A93404EAB56}" type="pres">
      <dgm:prSet presAssocID="{49661980-E765-4A01-893C-512CCF23D353}" presName="spacerBetweenCircleAndCallout" presStyleCnt="0">
        <dgm:presLayoutVars/>
      </dgm:prSet>
      <dgm:spPr/>
    </dgm:pt>
    <dgm:pt modelId="{EE201314-3BB3-4B19-992C-F7012C2E4054}" type="pres">
      <dgm:prSet presAssocID="{9EB33962-34F0-4100-BCD6-ED3234E8DAA4}" presName="nodeText" presStyleLbl="alignAccFollowNode1" presStyleIdx="8" presStyleCnt="21">
        <dgm:presLayoutVars>
          <dgm:bulletEnabled val="1"/>
        </dgm:presLayoutVars>
      </dgm:prSet>
      <dgm:spPr/>
    </dgm:pt>
    <dgm:pt modelId="{DA6DE806-834B-4C6D-99FD-BC303D9F921F}" type="pres">
      <dgm:prSet presAssocID="{49661980-E765-4A01-893C-512CCF23D353}" presName="sibTransComposite" presStyleCnt="0"/>
      <dgm:spPr/>
    </dgm:pt>
    <dgm:pt modelId="{D7B052F1-7BE5-4912-9290-B3383FEB0017}" type="pres">
      <dgm:prSet presAssocID="{39225FD9-4087-4CDA-AA8C-D6B2BAD1EC41}" presName="compositeNode" presStyleCnt="0"/>
      <dgm:spPr/>
    </dgm:pt>
    <dgm:pt modelId="{8B4C17E9-D987-4303-8E30-CA57B029DA26}" type="pres">
      <dgm:prSet presAssocID="{39225FD9-4087-4CDA-AA8C-D6B2BAD1EC41}" presName="parTx" presStyleLbl="node1" presStyleIdx="0" presStyleCnt="0">
        <dgm:presLayoutVars>
          <dgm:chMax val="0"/>
          <dgm:chPref val="0"/>
          <dgm:bulletEnabled val="1"/>
        </dgm:presLayoutVars>
      </dgm:prSet>
      <dgm:spPr/>
    </dgm:pt>
    <dgm:pt modelId="{2605EBD3-271B-41A1-8BE3-33D10EA799F0}" type="pres">
      <dgm:prSet presAssocID="{39225FD9-4087-4CDA-AA8C-D6B2BAD1EC41}" presName="parSh" presStyleCnt="0"/>
      <dgm:spPr/>
    </dgm:pt>
    <dgm:pt modelId="{15BF0E87-D95B-4D31-B38B-C93921BCFB2F}" type="pres">
      <dgm:prSet presAssocID="{39225FD9-4087-4CDA-AA8C-D6B2BAD1EC41}" presName="lineNode" presStyleLbl="alignAccFollowNode1" presStyleIdx="9" presStyleCnt="21"/>
      <dgm:spPr/>
    </dgm:pt>
    <dgm:pt modelId="{507F9648-C1CB-41B8-9DB5-F199E56C2EDC}" type="pres">
      <dgm:prSet presAssocID="{39225FD9-4087-4CDA-AA8C-D6B2BAD1EC41}" presName="lineArrowNode" presStyleLbl="alignAccFollowNode1" presStyleIdx="10" presStyleCnt="21"/>
      <dgm:spPr/>
    </dgm:pt>
    <dgm:pt modelId="{8CA3A596-AC15-46AF-BB67-01E14AE742FC}" type="pres">
      <dgm:prSet presAssocID="{7ABEFF73-3024-4385-A41B-B7B97907C2F0}" presName="sibTransNodeCircle" presStyleLbl="alignNode1" presStyleIdx="3" presStyleCnt="7">
        <dgm:presLayoutVars>
          <dgm:chMax val="0"/>
          <dgm:bulletEnabled/>
        </dgm:presLayoutVars>
      </dgm:prSet>
      <dgm:spPr/>
    </dgm:pt>
    <dgm:pt modelId="{11E75E4E-73B3-4A82-A505-EA58FB8BD611}" type="pres">
      <dgm:prSet presAssocID="{7ABEFF73-3024-4385-A41B-B7B97907C2F0}" presName="spacerBetweenCircleAndCallout" presStyleCnt="0">
        <dgm:presLayoutVars/>
      </dgm:prSet>
      <dgm:spPr/>
    </dgm:pt>
    <dgm:pt modelId="{F6DC965A-6BD6-46C0-8950-9EF496ABEF95}" type="pres">
      <dgm:prSet presAssocID="{39225FD9-4087-4CDA-AA8C-D6B2BAD1EC41}" presName="nodeText" presStyleLbl="alignAccFollowNode1" presStyleIdx="11" presStyleCnt="21">
        <dgm:presLayoutVars>
          <dgm:bulletEnabled val="1"/>
        </dgm:presLayoutVars>
      </dgm:prSet>
      <dgm:spPr/>
    </dgm:pt>
    <dgm:pt modelId="{4C04E7BC-7D6E-4A28-9E69-31636D6C1C44}" type="pres">
      <dgm:prSet presAssocID="{7ABEFF73-3024-4385-A41B-B7B97907C2F0}" presName="sibTransComposite" presStyleCnt="0"/>
      <dgm:spPr/>
    </dgm:pt>
    <dgm:pt modelId="{5BD66586-2343-4DD1-A080-F0F4E2E92C82}" type="pres">
      <dgm:prSet presAssocID="{276D004A-21F8-4104-90A0-DBAD907DE89A}" presName="compositeNode" presStyleCnt="0"/>
      <dgm:spPr/>
    </dgm:pt>
    <dgm:pt modelId="{7D13A1E0-4DFA-456D-8C3C-4291834FBEFC}" type="pres">
      <dgm:prSet presAssocID="{276D004A-21F8-4104-90A0-DBAD907DE89A}" presName="parTx" presStyleLbl="node1" presStyleIdx="0" presStyleCnt="0">
        <dgm:presLayoutVars>
          <dgm:chMax val="0"/>
          <dgm:chPref val="0"/>
          <dgm:bulletEnabled val="1"/>
        </dgm:presLayoutVars>
      </dgm:prSet>
      <dgm:spPr/>
    </dgm:pt>
    <dgm:pt modelId="{83A56F1A-58E1-4E49-83D6-ACB6E6B9D37C}" type="pres">
      <dgm:prSet presAssocID="{276D004A-21F8-4104-90A0-DBAD907DE89A}" presName="parSh" presStyleCnt="0"/>
      <dgm:spPr/>
    </dgm:pt>
    <dgm:pt modelId="{937BCE02-A399-4F70-8DC4-769B8D646251}" type="pres">
      <dgm:prSet presAssocID="{276D004A-21F8-4104-90A0-DBAD907DE89A}" presName="lineNode" presStyleLbl="alignAccFollowNode1" presStyleIdx="12" presStyleCnt="21"/>
      <dgm:spPr/>
    </dgm:pt>
    <dgm:pt modelId="{D5E5C190-7173-44C9-82F8-4DFE4FFD53B2}" type="pres">
      <dgm:prSet presAssocID="{276D004A-21F8-4104-90A0-DBAD907DE89A}" presName="lineArrowNode" presStyleLbl="alignAccFollowNode1" presStyleIdx="13" presStyleCnt="21"/>
      <dgm:spPr/>
    </dgm:pt>
    <dgm:pt modelId="{D16494E8-A844-4500-9A2D-B9889FC12F6C}" type="pres">
      <dgm:prSet presAssocID="{BC9A6CF6-93EF-4172-B624-23CEB2AD46BF}" presName="sibTransNodeCircle" presStyleLbl="alignNode1" presStyleIdx="4" presStyleCnt="7">
        <dgm:presLayoutVars>
          <dgm:chMax val="0"/>
          <dgm:bulletEnabled/>
        </dgm:presLayoutVars>
      </dgm:prSet>
      <dgm:spPr/>
    </dgm:pt>
    <dgm:pt modelId="{4BC23C1D-A79E-4422-AAB1-F1B9B1F20888}" type="pres">
      <dgm:prSet presAssocID="{BC9A6CF6-93EF-4172-B624-23CEB2AD46BF}" presName="spacerBetweenCircleAndCallout" presStyleCnt="0">
        <dgm:presLayoutVars/>
      </dgm:prSet>
      <dgm:spPr/>
    </dgm:pt>
    <dgm:pt modelId="{5F5A89BC-0EE7-4842-B218-88A4F705789F}" type="pres">
      <dgm:prSet presAssocID="{276D004A-21F8-4104-90A0-DBAD907DE89A}" presName="nodeText" presStyleLbl="alignAccFollowNode1" presStyleIdx="14" presStyleCnt="21">
        <dgm:presLayoutVars>
          <dgm:bulletEnabled val="1"/>
        </dgm:presLayoutVars>
      </dgm:prSet>
      <dgm:spPr/>
    </dgm:pt>
    <dgm:pt modelId="{8E4B8E2D-14C7-4D3B-BB0D-B0376D4FE493}" type="pres">
      <dgm:prSet presAssocID="{BC9A6CF6-93EF-4172-B624-23CEB2AD46BF}" presName="sibTransComposite" presStyleCnt="0"/>
      <dgm:spPr/>
    </dgm:pt>
    <dgm:pt modelId="{29395437-C517-4CE7-851D-E8B9279C7586}" type="pres">
      <dgm:prSet presAssocID="{286E3993-812F-4CF6-B5AB-C5477F3EDE81}" presName="compositeNode" presStyleCnt="0"/>
      <dgm:spPr/>
    </dgm:pt>
    <dgm:pt modelId="{A90A9ED5-5A60-4705-B5C4-E47F0F975243}" type="pres">
      <dgm:prSet presAssocID="{286E3993-812F-4CF6-B5AB-C5477F3EDE81}" presName="parTx" presStyleLbl="node1" presStyleIdx="0" presStyleCnt="0">
        <dgm:presLayoutVars>
          <dgm:chMax val="0"/>
          <dgm:chPref val="0"/>
          <dgm:bulletEnabled val="1"/>
        </dgm:presLayoutVars>
      </dgm:prSet>
      <dgm:spPr/>
    </dgm:pt>
    <dgm:pt modelId="{0718B89E-F182-4432-A5AB-059602C18DF6}" type="pres">
      <dgm:prSet presAssocID="{286E3993-812F-4CF6-B5AB-C5477F3EDE81}" presName="parSh" presStyleCnt="0"/>
      <dgm:spPr/>
    </dgm:pt>
    <dgm:pt modelId="{4F09378A-3ACB-4AA0-A120-CDC511AF082E}" type="pres">
      <dgm:prSet presAssocID="{286E3993-812F-4CF6-B5AB-C5477F3EDE81}" presName="lineNode" presStyleLbl="alignAccFollowNode1" presStyleIdx="15" presStyleCnt="21"/>
      <dgm:spPr/>
    </dgm:pt>
    <dgm:pt modelId="{579667C1-6FA1-4708-86A5-DA312F8EF573}" type="pres">
      <dgm:prSet presAssocID="{286E3993-812F-4CF6-B5AB-C5477F3EDE81}" presName="lineArrowNode" presStyleLbl="alignAccFollowNode1" presStyleIdx="16" presStyleCnt="21"/>
      <dgm:spPr/>
    </dgm:pt>
    <dgm:pt modelId="{1488F8FB-C675-4396-A967-C81B100076C7}" type="pres">
      <dgm:prSet presAssocID="{7ADCAD40-C87A-4F2B-99FA-32A867E85DFF}" presName="sibTransNodeCircle" presStyleLbl="alignNode1" presStyleIdx="5" presStyleCnt="7">
        <dgm:presLayoutVars>
          <dgm:chMax val="0"/>
          <dgm:bulletEnabled/>
        </dgm:presLayoutVars>
      </dgm:prSet>
      <dgm:spPr/>
    </dgm:pt>
    <dgm:pt modelId="{39B694B6-FBEF-4806-B51B-03DDB5812293}" type="pres">
      <dgm:prSet presAssocID="{7ADCAD40-C87A-4F2B-99FA-32A867E85DFF}" presName="spacerBetweenCircleAndCallout" presStyleCnt="0">
        <dgm:presLayoutVars/>
      </dgm:prSet>
      <dgm:spPr/>
    </dgm:pt>
    <dgm:pt modelId="{965DA2A0-5485-45EF-8E82-B723E73206E1}" type="pres">
      <dgm:prSet presAssocID="{286E3993-812F-4CF6-B5AB-C5477F3EDE81}" presName="nodeText" presStyleLbl="alignAccFollowNode1" presStyleIdx="17" presStyleCnt="21">
        <dgm:presLayoutVars>
          <dgm:bulletEnabled val="1"/>
        </dgm:presLayoutVars>
      </dgm:prSet>
      <dgm:spPr/>
    </dgm:pt>
    <dgm:pt modelId="{7E199411-CD3B-4D32-A46F-4590F7706294}" type="pres">
      <dgm:prSet presAssocID="{7ADCAD40-C87A-4F2B-99FA-32A867E85DFF}" presName="sibTransComposite" presStyleCnt="0"/>
      <dgm:spPr/>
    </dgm:pt>
    <dgm:pt modelId="{AD1F1CF5-BDD0-4CE5-A98C-4C44DAE2E80F}" type="pres">
      <dgm:prSet presAssocID="{E3D5A4DA-38D3-48A2-91B8-16348E73E006}" presName="compositeNode" presStyleCnt="0"/>
      <dgm:spPr/>
    </dgm:pt>
    <dgm:pt modelId="{44D75602-C3E8-425E-AC2D-FE191F50A121}" type="pres">
      <dgm:prSet presAssocID="{E3D5A4DA-38D3-48A2-91B8-16348E73E006}" presName="parTx" presStyleLbl="node1" presStyleIdx="0" presStyleCnt="0">
        <dgm:presLayoutVars>
          <dgm:chMax val="0"/>
          <dgm:chPref val="0"/>
          <dgm:bulletEnabled val="1"/>
        </dgm:presLayoutVars>
      </dgm:prSet>
      <dgm:spPr/>
    </dgm:pt>
    <dgm:pt modelId="{85A6CB37-B84D-4986-A43F-4BE6087CE6D2}" type="pres">
      <dgm:prSet presAssocID="{E3D5A4DA-38D3-48A2-91B8-16348E73E006}" presName="parSh" presStyleCnt="0"/>
      <dgm:spPr/>
    </dgm:pt>
    <dgm:pt modelId="{7980BF59-D838-4F67-8FC2-49115922DBFF}" type="pres">
      <dgm:prSet presAssocID="{E3D5A4DA-38D3-48A2-91B8-16348E73E006}" presName="lineNode" presStyleLbl="alignAccFollowNode1" presStyleIdx="18" presStyleCnt="21"/>
      <dgm:spPr/>
    </dgm:pt>
    <dgm:pt modelId="{CDB6C872-43C1-4FBA-A3B7-B2214CD8613D}" type="pres">
      <dgm:prSet presAssocID="{E3D5A4DA-38D3-48A2-91B8-16348E73E006}" presName="lineArrowNode" presStyleLbl="alignAccFollowNode1" presStyleIdx="19" presStyleCnt="21"/>
      <dgm:spPr/>
    </dgm:pt>
    <dgm:pt modelId="{027E9376-1B19-4E49-813B-4A7752B34A87}" type="pres">
      <dgm:prSet presAssocID="{A841D177-3C84-4C15-8761-3BC1656E5E6A}" presName="sibTransNodeCircle" presStyleLbl="alignNode1" presStyleIdx="6" presStyleCnt="7">
        <dgm:presLayoutVars>
          <dgm:chMax val="0"/>
          <dgm:bulletEnabled/>
        </dgm:presLayoutVars>
      </dgm:prSet>
      <dgm:spPr/>
    </dgm:pt>
    <dgm:pt modelId="{2DB41874-873A-4F34-A6BF-84EB447F5AA6}" type="pres">
      <dgm:prSet presAssocID="{A841D177-3C84-4C15-8761-3BC1656E5E6A}" presName="spacerBetweenCircleAndCallout" presStyleCnt="0">
        <dgm:presLayoutVars/>
      </dgm:prSet>
      <dgm:spPr/>
    </dgm:pt>
    <dgm:pt modelId="{1DBDF916-3387-4D89-80FD-4E5B935D82BF}" type="pres">
      <dgm:prSet presAssocID="{E3D5A4DA-38D3-48A2-91B8-16348E73E006}" presName="nodeText" presStyleLbl="alignAccFollowNode1" presStyleIdx="20" presStyleCnt="21">
        <dgm:presLayoutVars>
          <dgm:bulletEnabled val="1"/>
        </dgm:presLayoutVars>
      </dgm:prSet>
      <dgm:spPr/>
    </dgm:pt>
  </dgm:ptLst>
  <dgm:cxnLst>
    <dgm:cxn modelId="{D829890F-01AF-42CC-A929-594617C52B42}" type="presOf" srcId="{49661980-E765-4A01-893C-512CCF23D353}" destId="{F513AAB6-3086-48D4-A29A-174203CE727B}" srcOrd="0" destOrd="0" presId="urn:microsoft.com/office/officeart/2016/7/layout/LinearArrowProcessNumbered"/>
    <dgm:cxn modelId="{E2568D10-F015-4A14-AB30-E757A71DB918}" type="presOf" srcId="{BB9B3829-5514-4E2A-A37F-EBCF64F5A156}" destId="{CE84717B-6E18-4309-B4CB-3102F38CF49C}" srcOrd="0" destOrd="0" presId="urn:microsoft.com/office/officeart/2016/7/layout/LinearArrowProcessNumbered"/>
    <dgm:cxn modelId="{32F54716-93A8-4AAF-A11E-2C45DA327B3A}" type="presOf" srcId="{DC47C750-0B3C-4378-9D13-26EA18BE0500}" destId="{59564A88-6F54-4526-8EC4-3FBC52E1525B}" srcOrd="0" destOrd="0" presId="urn:microsoft.com/office/officeart/2016/7/layout/LinearArrowProcessNumbered"/>
    <dgm:cxn modelId="{741DB819-1F13-4BF8-BD2F-1BE85E0BCA7B}" type="presOf" srcId="{018B5600-FEA2-4A2B-A0FA-B8CAA6C1D674}" destId="{F6DC965A-6BD6-46C0-8950-9EF496ABEF95}" srcOrd="0" destOrd="1" presId="urn:microsoft.com/office/officeart/2016/7/layout/LinearArrowProcessNumbered"/>
    <dgm:cxn modelId="{B23D7224-FB96-4C8A-B8A8-68100D4D059D}" type="presOf" srcId="{18F3BC1B-CD44-4C3C-98A4-D9545710280F}" destId="{CE84717B-6E18-4309-B4CB-3102F38CF49C}" srcOrd="0" destOrd="1" presId="urn:microsoft.com/office/officeart/2016/7/layout/LinearArrowProcessNumbered"/>
    <dgm:cxn modelId="{27117926-D274-415A-A49A-A80B6A4301F5}" type="presOf" srcId="{4C1B5B50-4B4B-4123-9F6F-4AF7A538C162}" destId="{965DA2A0-5485-45EF-8E82-B723E73206E1}" srcOrd="0" destOrd="1" presId="urn:microsoft.com/office/officeart/2016/7/layout/LinearArrowProcessNumbered"/>
    <dgm:cxn modelId="{A45CE22D-E457-439B-AB3B-5024610FC259}" type="presOf" srcId="{F017BA02-2F56-482A-8ECB-5D01F995341D}" destId="{9521E89B-E9CF-4747-83A1-9D2AB8883363}" srcOrd="0" destOrd="1" presId="urn:microsoft.com/office/officeart/2016/7/layout/LinearArrowProcessNumbered"/>
    <dgm:cxn modelId="{85EC1130-E08A-41E8-A235-537AB0F89FA6}" type="presOf" srcId="{D8A56E94-A1FB-48B3-92F7-5B03561229AE}" destId="{1DBDF916-3387-4D89-80FD-4E5B935D82BF}" srcOrd="0" destOrd="1" presId="urn:microsoft.com/office/officeart/2016/7/layout/LinearArrowProcessNumbered"/>
    <dgm:cxn modelId="{28566530-DFC9-48FD-A632-BA24EF219E72}" type="presOf" srcId="{E3D5A4DA-38D3-48A2-91B8-16348E73E006}" destId="{1DBDF916-3387-4D89-80FD-4E5B935D82BF}" srcOrd="0" destOrd="0" presId="urn:microsoft.com/office/officeart/2016/7/layout/LinearArrowProcessNumbered"/>
    <dgm:cxn modelId="{3DD2BF30-EC9B-43B4-9DF0-8D0C6716BFA9}" type="presOf" srcId="{A841D177-3C84-4C15-8761-3BC1656E5E6A}" destId="{027E9376-1B19-4E49-813B-4A7752B34A87}" srcOrd="0" destOrd="0" presId="urn:microsoft.com/office/officeart/2016/7/layout/LinearArrowProcessNumbered"/>
    <dgm:cxn modelId="{95D0A05B-C6F2-4307-BABC-5450F52C45F7}" srcId="{2DCFE286-13C6-4AFB-AB05-BAF89570AA52}" destId="{F56FB40C-E8F9-472F-898F-3AF4C7C3BC78}" srcOrd="1" destOrd="0" parTransId="{5DD509EA-4E81-4602-83AA-45CEFE2E441A}" sibTransId="{C167B689-7337-4117-9927-E0C48FAC6D72}"/>
    <dgm:cxn modelId="{FE26AF62-E6B2-48CF-8737-F38B98120A05}" type="presOf" srcId="{7ADCAD40-C87A-4F2B-99FA-32A867E85DFF}" destId="{1488F8FB-C675-4396-A967-C81B100076C7}" srcOrd="0" destOrd="0" presId="urn:microsoft.com/office/officeart/2016/7/layout/LinearArrowProcessNumbered"/>
    <dgm:cxn modelId="{BE6D846A-A0D7-44BF-B514-CF129CE2D974}" type="presOf" srcId="{2DCFE286-13C6-4AFB-AB05-BAF89570AA52}" destId="{9521E89B-E9CF-4747-83A1-9D2AB8883363}" srcOrd="0" destOrd="0" presId="urn:microsoft.com/office/officeart/2016/7/layout/LinearArrowProcessNumbered"/>
    <dgm:cxn modelId="{1351BE6A-E197-4665-9ED7-13EDC6C37C70}" srcId="{E3D5A4DA-38D3-48A2-91B8-16348E73E006}" destId="{D8A56E94-A1FB-48B3-92F7-5B03561229AE}" srcOrd="0" destOrd="0" parTransId="{28FA26A1-10B3-4EA2-9573-7EB074F3A2B8}" sibTransId="{EA610851-711B-4FFA-BC7B-4A604FA67597}"/>
    <dgm:cxn modelId="{23FC574C-A68B-4668-B099-796E39EBE4A5}" srcId="{276D004A-21F8-4104-90A0-DBAD907DE89A}" destId="{4422089A-4442-4678-99B5-B282E1E49BFB}" srcOrd="0" destOrd="0" parTransId="{FF609B3C-8BFE-4E03-A7E1-82086B8432CA}" sibTransId="{BC1BC290-1E38-49B2-B306-575ADB6EAEC2}"/>
    <dgm:cxn modelId="{EA674D74-A762-4000-9B3A-A0EE98AF8D08}" type="presOf" srcId="{C08437B9-D62E-41B1-B712-1892560A38CA}" destId="{9521E89B-E9CF-4747-83A1-9D2AB8883363}" srcOrd="0" destOrd="3" presId="urn:microsoft.com/office/officeart/2016/7/layout/LinearArrowProcessNumbered"/>
    <dgm:cxn modelId="{10F79657-CF6A-41A2-97D3-B53FB7F8D096}" srcId="{BB9B3829-5514-4E2A-A37F-EBCF64F5A156}" destId="{18F3BC1B-CD44-4C3C-98A4-D9545710280F}" srcOrd="0" destOrd="0" parTransId="{1F56F9D8-693D-45EC-B86C-24083AA90B4C}" sibTransId="{29A51DF1-AD30-497C-8BCE-74E3F603B5AD}"/>
    <dgm:cxn modelId="{F4816A78-D3C5-4004-8A70-66DE4D9ECA4B}" type="presOf" srcId="{9EB33962-34F0-4100-BCD6-ED3234E8DAA4}" destId="{EE201314-3BB3-4B19-992C-F7012C2E4054}" srcOrd="0" destOrd="0" presId="urn:microsoft.com/office/officeart/2016/7/layout/LinearArrowProcessNumbered"/>
    <dgm:cxn modelId="{E956F45A-650A-4814-AC6B-C2CA54D076B3}" type="presOf" srcId="{B4B78FF9-3EE9-44E8-A10F-EB443FDC825D}" destId="{71D31BFA-123A-4CE1-886D-5C3E0C2A0AE1}" srcOrd="0" destOrd="0" presId="urn:microsoft.com/office/officeart/2016/7/layout/LinearArrowProcessNumbered"/>
    <dgm:cxn modelId="{F92BAF7B-6003-4F06-803E-12EA00714579}" srcId="{B6CF0FD0-C68B-41C1-8995-94D386989E89}" destId="{39225FD9-4087-4CDA-AA8C-D6B2BAD1EC41}" srcOrd="3" destOrd="0" parTransId="{27FA591B-D89F-4FA7-9BFA-C67889321FC9}" sibTransId="{7ABEFF73-3024-4385-A41B-B7B97907C2F0}"/>
    <dgm:cxn modelId="{E01E4E84-253B-4DB1-A88A-B65623804F9B}" type="presOf" srcId="{F56FB40C-E8F9-472F-898F-3AF4C7C3BC78}" destId="{9521E89B-E9CF-4747-83A1-9D2AB8883363}" srcOrd="0" destOrd="2" presId="urn:microsoft.com/office/officeart/2016/7/layout/LinearArrowProcessNumbered"/>
    <dgm:cxn modelId="{F729CD88-8679-4F14-8A1C-43B529A84C78}" srcId="{B6CF0FD0-C68B-41C1-8995-94D386989E89}" destId="{2DCFE286-13C6-4AFB-AB05-BAF89570AA52}" srcOrd="1" destOrd="0" parTransId="{EEE718BA-32C7-4F2E-B3E6-408F83C34A74}" sibTransId="{B4B78FF9-3EE9-44E8-A10F-EB443FDC825D}"/>
    <dgm:cxn modelId="{B39E2A90-47DE-474E-8D0C-0886750CD718}" srcId="{2DCFE286-13C6-4AFB-AB05-BAF89570AA52}" destId="{F017BA02-2F56-482A-8ECB-5D01F995341D}" srcOrd="0" destOrd="0" parTransId="{1C278025-A339-4455-BE12-F65BEB3F1CB7}" sibTransId="{5559971B-A55B-49C8-8C8B-7EBEBA8A423B}"/>
    <dgm:cxn modelId="{571C5092-C1F7-44C2-B936-01FF06BD6CB0}" type="presOf" srcId="{7ABEFF73-3024-4385-A41B-B7B97907C2F0}" destId="{8CA3A596-AC15-46AF-BB67-01E14AE742FC}" srcOrd="0" destOrd="0" presId="urn:microsoft.com/office/officeart/2016/7/layout/LinearArrowProcessNumbered"/>
    <dgm:cxn modelId="{A2302A93-B5DF-4559-846D-076EC80878AA}" type="presOf" srcId="{CD8B2B30-7C91-4DAC-B9EF-5C03DF77D4CC}" destId="{CE84717B-6E18-4309-B4CB-3102F38CF49C}" srcOrd="0" destOrd="2" presId="urn:microsoft.com/office/officeart/2016/7/layout/LinearArrowProcessNumbered"/>
    <dgm:cxn modelId="{E18C419D-297B-4ED0-AFDE-C1090A648F67}" srcId="{B6CF0FD0-C68B-41C1-8995-94D386989E89}" destId="{286E3993-812F-4CF6-B5AB-C5477F3EDE81}" srcOrd="5" destOrd="0" parTransId="{949CD03C-E857-4B1C-82F8-A51519666B28}" sibTransId="{7ADCAD40-C87A-4F2B-99FA-32A867E85DFF}"/>
    <dgm:cxn modelId="{BE5744A4-7DAE-42BC-A0B9-0DBB78BE9BED}" srcId="{286E3993-812F-4CF6-B5AB-C5477F3EDE81}" destId="{4C1B5B50-4B4B-4123-9F6F-4AF7A538C162}" srcOrd="0" destOrd="0" parTransId="{C9D0E4F2-7E4A-4D4C-AA29-3B09A4D92203}" sibTransId="{CE9F0E38-0002-4240-82B8-4778C26473D6}"/>
    <dgm:cxn modelId="{995878A9-57DB-4FC7-BF84-33659C81121B}" srcId="{2DCFE286-13C6-4AFB-AB05-BAF89570AA52}" destId="{C08437B9-D62E-41B1-B712-1892560A38CA}" srcOrd="2" destOrd="0" parTransId="{7F655F2D-B8E6-49E8-984E-D3C453176857}" sibTransId="{18059A3B-B05D-474C-8E51-BED3FF6BA74E}"/>
    <dgm:cxn modelId="{A7F195AB-D373-4FB4-ABFB-C942CF7078AE}" type="presOf" srcId="{4422089A-4442-4678-99B5-B282E1E49BFB}" destId="{5F5A89BC-0EE7-4842-B218-88A4F705789F}" srcOrd="0" destOrd="1" presId="urn:microsoft.com/office/officeart/2016/7/layout/LinearArrowProcessNumbered"/>
    <dgm:cxn modelId="{347CA7AC-B9AE-4BA4-87D3-7EF994D0242E}" type="presOf" srcId="{276D004A-21F8-4104-90A0-DBAD907DE89A}" destId="{5F5A89BC-0EE7-4842-B218-88A4F705789F}" srcOrd="0" destOrd="0" presId="urn:microsoft.com/office/officeart/2016/7/layout/LinearArrowProcessNumbered"/>
    <dgm:cxn modelId="{F83275AF-CA73-4F75-90B8-B2B848CDC7F1}" srcId="{B6CF0FD0-C68B-41C1-8995-94D386989E89}" destId="{9EB33962-34F0-4100-BCD6-ED3234E8DAA4}" srcOrd="2" destOrd="0" parTransId="{1687DF60-B270-4B99-82F4-C802522BBA50}" sibTransId="{49661980-E765-4A01-893C-512CCF23D353}"/>
    <dgm:cxn modelId="{739CEEB9-8D22-48F7-9936-5E4608F1D656}" srcId="{BB9B3829-5514-4E2A-A37F-EBCF64F5A156}" destId="{CD8B2B30-7C91-4DAC-B9EF-5C03DF77D4CC}" srcOrd="1" destOrd="0" parTransId="{9BB791F1-A37F-492B-8604-38D37D6DCA32}" sibTransId="{CD732D90-099B-4910-B094-1D4A0916EBC0}"/>
    <dgm:cxn modelId="{044A9DBB-6F68-4958-AD2C-3C71A5DD79FE}" type="presOf" srcId="{39225FD9-4087-4CDA-AA8C-D6B2BAD1EC41}" destId="{F6DC965A-6BD6-46C0-8950-9EF496ABEF95}" srcOrd="0" destOrd="0" presId="urn:microsoft.com/office/officeart/2016/7/layout/LinearArrowProcessNumbered"/>
    <dgm:cxn modelId="{BB70D9BC-4D86-4B11-B4EE-01FB149DC279}" type="presOf" srcId="{B6CF0FD0-C68B-41C1-8995-94D386989E89}" destId="{3C96485A-A8BF-427E-9DD6-62C66C5888E3}" srcOrd="0" destOrd="0" presId="urn:microsoft.com/office/officeart/2016/7/layout/LinearArrowProcessNumbered"/>
    <dgm:cxn modelId="{A1BD0BBE-0F20-4E77-8B34-304D61AAC796}" srcId="{BB9B3829-5514-4E2A-A37F-EBCF64F5A156}" destId="{2FA88E43-AF39-4A3B-B263-8B2B36AE56D7}" srcOrd="2" destOrd="0" parTransId="{8DCD1B84-8E52-46B4-AD4A-09529A7FE3DF}" sibTransId="{0263273D-AB0A-401F-A092-734370C600BD}"/>
    <dgm:cxn modelId="{0A032AC0-C7AA-4614-B7A0-BABD3FF8BE7C}" srcId="{B6CF0FD0-C68B-41C1-8995-94D386989E89}" destId="{276D004A-21F8-4104-90A0-DBAD907DE89A}" srcOrd="4" destOrd="0" parTransId="{E86958A8-8149-4B72-A796-98D75725DD5D}" sibTransId="{BC9A6CF6-93EF-4172-B624-23CEB2AD46BF}"/>
    <dgm:cxn modelId="{BADA9EC6-C77D-4D81-82A7-CC2E01408CE4}" type="presOf" srcId="{2FA88E43-AF39-4A3B-B263-8B2B36AE56D7}" destId="{CE84717B-6E18-4309-B4CB-3102F38CF49C}" srcOrd="0" destOrd="3" presId="urn:microsoft.com/office/officeart/2016/7/layout/LinearArrowProcessNumbered"/>
    <dgm:cxn modelId="{33B879C8-3A97-4209-8439-0409FB24944D}" srcId="{B6CF0FD0-C68B-41C1-8995-94D386989E89}" destId="{BB9B3829-5514-4E2A-A37F-EBCF64F5A156}" srcOrd="0" destOrd="0" parTransId="{99BF1FA5-3554-43D4-BAB5-A19B37124F00}" sibTransId="{DC47C750-0B3C-4378-9D13-26EA18BE0500}"/>
    <dgm:cxn modelId="{E42C46CC-D041-4763-AD0D-6E02F211D3A4}" srcId="{B6CF0FD0-C68B-41C1-8995-94D386989E89}" destId="{E3D5A4DA-38D3-48A2-91B8-16348E73E006}" srcOrd="6" destOrd="0" parTransId="{AC9B7BC2-DF44-4617-AEBB-41F829AAD191}" sibTransId="{A841D177-3C84-4C15-8761-3BC1656E5E6A}"/>
    <dgm:cxn modelId="{2F26E2D6-CB99-4BEA-A4EB-09ADF6663FF3}" type="presOf" srcId="{9B05C420-D886-4B68-B321-A4EF1CE1D128}" destId="{EE201314-3BB3-4B19-992C-F7012C2E4054}" srcOrd="0" destOrd="1" presId="urn:microsoft.com/office/officeart/2016/7/layout/LinearArrowProcessNumbered"/>
    <dgm:cxn modelId="{DD417AE2-85F0-4BDE-8A3E-77515A46A698}" type="presOf" srcId="{286E3993-812F-4CF6-B5AB-C5477F3EDE81}" destId="{965DA2A0-5485-45EF-8E82-B723E73206E1}" srcOrd="0" destOrd="0" presId="urn:microsoft.com/office/officeart/2016/7/layout/LinearArrowProcessNumbered"/>
    <dgm:cxn modelId="{6A2BBBE5-D671-4A44-AAED-E8C94CC6516C}" type="presOf" srcId="{BC9A6CF6-93EF-4172-B624-23CEB2AD46BF}" destId="{D16494E8-A844-4500-9A2D-B9889FC12F6C}" srcOrd="0" destOrd="0" presId="urn:microsoft.com/office/officeart/2016/7/layout/LinearArrowProcessNumbered"/>
    <dgm:cxn modelId="{06C146EA-3273-4EA5-AB7F-F41C3EDFE383}" srcId="{39225FD9-4087-4CDA-AA8C-D6B2BAD1EC41}" destId="{018B5600-FEA2-4A2B-A0FA-B8CAA6C1D674}" srcOrd="0" destOrd="0" parTransId="{D941AC4B-0775-45F1-81D3-4BD5DEC9B220}" sibTransId="{3FE5A4AB-7C22-48D7-A307-5F8CC6189B7C}"/>
    <dgm:cxn modelId="{2F05D8FE-E5B5-4886-8723-903177B2BFC8}" srcId="{9EB33962-34F0-4100-BCD6-ED3234E8DAA4}" destId="{9B05C420-D886-4B68-B321-A4EF1CE1D128}" srcOrd="0" destOrd="0" parTransId="{BC3C3D93-02BA-46C8-8921-CE2445052968}" sibTransId="{01723A7F-6A07-4FB3-A575-63D41FC99691}"/>
    <dgm:cxn modelId="{45938CF7-4BB5-4B42-8F60-5D69F8BC11E9}" type="presParOf" srcId="{3C96485A-A8BF-427E-9DD6-62C66C5888E3}" destId="{FE1729B1-797A-428E-B3A1-7406615E4726}" srcOrd="0" destOrd="0" presId="urn:microsoft.com/office/officeart/2016/7/layout/LinearArrowProcessNumbered"/>
    <dgm:cxn modelId="{70AFD0DF-021B-400A-8C79-79B39045985C}" type="presParOf" srcId="{FE1729B1-797A-428E-B3A1-7406615E4726}" destId="{52DD880A-FDB9-4E1B-A1A8-626C7D12A2B5}" srcOrd="0" destOrd="0" presId="urn:microsoft.com/office/officeart/2016/7/layout/LinearArrowProcessNumbered"/>
    <dgm:cxn modelId="{90C7870B-05F8-459C-B5F1-ACF4BB921361}" type="presParOf" srcId="{FE1729B1-797A-428E-B3A1-7406615E4726}" destId="{B7FB3C8B-829E-4207-A3EC-3791E5DCEAFA}" srcOrd="1" destOrd="0" presId="urn:microsoft.com/office/officeart/2016/7/layout/LinearArrowProcessNumbered"/>
    <dgm:cxn modelId="{E1A8B89C-FEBC-477C-A581-DB898D0877AE}" type="presParOf" srcId="{B7FB3C8B-829E-4207-A3EC-3791E5DCEAFA}" destId="{E05AD3B4-190F-45DE-B937-33FB2769E0CD}" srcOrd="0" destOrd="0" presId="urn:microsoft.com/office/officeart/2016/7/layout/LinearArrowProcessNumbered"/>
    <dgm:cxn modelId="{6AD0AA0F-06BD-4D46-9AEB-7BD1ED555858}" type="presParOf" srcId="{B7FB3C8B-829E-4207-A3EC-3791E5DCEAFA}" destId="{43B1A54F-8494-400E-94B6-87971726882E}" srcOrd="1" destOrd="0" presId="urn:microsoft.com/office/officeart/2016/7/layout/LinearArrowProcessNumbered"/>
    <dgm:cxn modelId="{D27F8CB9-8AFD-4024-9779-95D7E9243A6E}" type="presParOf" srcId="{B7FB3C8B-829E-4207-A3EC-3791E5DCEAFA}" destId="{59564A88-6F54-4526-8EC4-3FBC52E1525B}" srcOrd="2" destOrd="0" presId="urn:microsoft.com/office/officeart/2016/7/layout/LinearArrowProcessNumbered"/>
    <dgm:cxn modelId="{6E65AD5B-BA30-4DA0-8CF4-F74D67D3A8FA}" type="presParOf" srcId="{B7FB3C8B-829E-4207-A3EC-3791E5DCEAFA}" destId="{C394C19C-4DEA-466C-B689-962EFDC210C2}" srcOrd="3" destOrd="0" presId="urn:microsoft.com/office/officeart/2016/7/layout/LinearArrowProcessNumbered"/>
    <dgm:cxn modelId="{40D5DABB-C5D8-4FA8-845C-1B5F07D82BBA}" type="presParOf" srcId="{FE1729B1-797A-428E-B3A1-7406615E4726}" destId="{CE84717B-6E18-4309-B4CB-3102F38CF49C}" srcOrd="2" destOrd="0" presId="urn:microsoft.com/office/officeart/2016/7/layout/LinearArrowProcessNumbered"/>
    <dgm:cxn modelId="{7BD6F356-9AD7-4D7A-916E-ABF216C920C4}" type="presParOf" srcId="{3C96485A-A8BF-427E-9DD6-62C66C5888E3}" destId="{132A5513-ED86-46D6-AFB9-22136DA07C2E}" srcOrd="1" destOrd="0" presId="urn:microsoft.com/office/officeart/2016/7/layout/LinearArrowProcessNumbered"/>
    <dgm:cxn modelId="{7CB13285-7564-4836-9895-19E428C71361}" type="presParOf" srcId="{3C96485A-A8BF-427E-9DD6-62C66C5888E3}" destId="{B17EFCBD-B4D5-498C-8871-7AC9DB79B8B9}" srcOrd="2" destOrd="0" presId="urn:microsoft.com/office/officeart/2016/7/layout/LinearArrowProcessNumbered"/>
    <dgm:cxn modelId="{21AF2A5A-EF0E-42D4-A288-78C1CE0A2448}" type="presParOf" srcId="{B17EFCBD-B4D5-498C-8871-7AC9DB79B8B9}" destId="{703C6305-9344-4501-AD0E-61B63E5A8859}" srcOrd="0" destOrd="0" presId="urn:microsoft.com/office/officeart/2016/7/layout/LinearArrowProcessNumbered"/>
    <dgm:cxn modelId="{E3F84429-0F40-47C2-A7F6-1678A3064697}" type="presParOf" srcId="{B17EFCBD-B4D5-498C-8871-7AC9DB79B8B9}" destId="{C2A798D9-FEFF-447F-9928-C0BA8C88895A}" srcOrd="1" destOrd="0" presId="urn:microsoft.com/office/officeart/2016/7/layout/LinearArrowProcessNumbered"/>
    <dgm:cxn modelId="{7D325AF3-4822-49A0-9EB8-7B77C6710937}" type="presParOf" srcId="{C2A798D9-FEFF-447F-9928-C0BA8C88895A}" destId="{2217F783-67F5-4058-A945-68392A445585}" srcOrd="0" destOrd="0" presId="urn:microsoft.com/office/officeart/2016/7/layout/LinearArrowProcessNumbered"/>
    <dgm:cxn modelId="{C576EF66-CD56-486A-B3E0-8D7F4D27E5BD}" type="presParOf" srcId="{C2A798D9-FEFF-447F-9928-C0BA8C88895A}" destId="{11A9493D-B2E8-4FAA-8254-CF8BC4D6975A}" srcOrd="1" destOrd="0" presId="urn:microsoft.com/office/officeart/2016/7/layout/LinearArrowProcessNumbered"/>
    <dgm:cxn modelId="{8E07B3C3-DC4C-4BBD-88CB-B4BFD555D1A9}" type="presParOf" srcId="{C2A798D9-FEFF-447F-9928-C0BA8C88895A}" destId="{71D31BFA-123A-4CE1-886D-5C3E0C2A0AE1}" srcOrd="2" destOrd="0" presId="urn:microsoft.com/office/officeart/2016/7/layout/LinearArrowProcessNumbered"/>
    <dgm:cxn modelId="{0CF9D109-BAD7-49C4-A186-F8C5F586C2C2}" type="presParOf" srcId="{C2A798D9-FEFF-447F-9928-C0BA8C88895A}" destId="{10C3AD73-C80C-4F15-9B55-42759210EF89}" srcOrd="3" destOrd="0" presId="urn:microsoft.com/office/officeart/2016/7/layout/LinearArrowProcessNumbered"/>
    <dgm:cxn modelId="{DB85CF5A-3C73-46A6-B2A4-11F04FC8B7D6}" type="presParOf" srcId="{B17EFCBD-B4D5-498C-8871-7AC9DB79B8B9}" destId="{9521E89B-E9CF-4747-83A1-9D2AB8883363}" srcOrd="2" destOrd="0" presId="urn:microsoft.com/office/officeart/2016/7/layout/LinearArrowProcessNumbered"/>
    <dgm:cxn modelId="{EA9C08E2-8DB1-4DCE-ACEA-18DF63586ADA}" type="presParOf" srcId="{3C96485A-A8BF-427E-9DD6-62C66C5888E3}" destId="{6136DAAF-3640-4088-A16E-22F0662DB50D}" srcOrd="3" destOrd="0" presId="urn:microsoft.com/office/officeart/2016/7/layout/LinearArrowProcessNumbered"/>
    <dgm:cxn modelId="{6802FBE8-A53B-4F69-A797-F21C1645F79F}" type="presParOf" srcId="{3C96485A-A8BF-427E-9DD6-62C66C5888E3}" destId="{F4FA60A0-18D0-40C0-B862-D0E40275D6B4}" srcOrd="4" destOrd="0" presId="urn:microsoft.com/office/officeart/2016/7/layout/LinearArrowProcessNumbered"/>
    <dgm:cxn modelId="{DAC1B7CD-B2D7-40F9-97BF-D8776522185C}" type="presParOf" srcId="{F4FA60A0-18D0-40C0-B862-D0E40275D6B4}" destId="{B182EDE0-D282-4BE2-9A46-63A71C813571}" srcOrd="0" destOrd="0" presId="urn:microsoft.com/office/officeart/2016/7/layout/LinearArrowProcessNumbered"/>
    <dgm:cxn modelId="{12A37CE8-5728-475B-B9C2-6C91C7E9EFE4}" type="presParOf" srcId="{F4FA60A0-18D0-40C0-B862-D0E40275D6B4}" destId="{F91EED93-5E0E-466D-B22B-EDAB09ADF7FC}" srcOrd="1" destOrd="0" presId="urn:microsoft.com/office/officeart/2016/7/layout/LinearArrowProcessNumbered"/>
    <dgm:cxn modelId="{A074909E-A0C9-44B2-A2D4-512A0C0EF136}" type="presParOf" srcId="{F91EED93-5E0E-466D-B22B-EDAB09ADF7FC}" destId="{153B7628-FCD9-4520-B3EE-C227F46AA8CB}" srcOrd="0" destOrd="0" presId="urn:microsoft.com/office/officeart/2016/7/layout/LinearArrowProcessNumbered"/>
    <dgm:cxn modelId="{E97C11BB-3637-41BF-8B8A-954BD350184E}" type="presParOf" srcId="{F91EED93-5E0E-466D-B22B-EDAB09ADF7FC}" destId="{B11D1563-3FE5-43A0-985A-259157066EC0}" srcOrd="1" destOrd="0" presId="urn:microsoft.com/office/officeart/2016/7/layout/LinearArrowProcessNumbered"/>
    <dgm:cxn modelId="{4AB5AD35-3D34-48C5-8819-37C1D11C010D}" type="presParOf" srcId="{F91EED93-5E0E-466D-B22B-EDAB09ADF7FC}" destId="{F513AAB6-3086-48D4-A29A-174203CE727B}" srcOrd="2" destOrd="0" presId="urn:microsoft.com/office/officeart/2016/7/layout/LinearArrowProcessNumbered"/>
    <dgm:cxn modelId="{1859E4BB-FF1D-4CFE-8F90-D660043931C8}" type="presParOf" srcId="{F91EED93-5E0E-466D-B22B-EDAB09ADF7FC}" destId="{3B612483-15BC-4D1E-A459-8A93404EAB56}" srcOrd="3" destOrd="0" presId="urn:microsoft.com/office/officeart/2016/7/layout/LinearArrowProcessNumbered"/>
    <dgm:cxn modelId="{CBFC2C0A-8B33-435E-9968-60B92F178253}" type="presParOf" srcId="{F4FA60A0-18D0-40C0-B862-D0E40275D6B4}" destId="{EE201314-3BB3-4B19-992C-F7012C2E4054}" srcOrd="2" destOrd="0" presId="urn:microsoft.com/office/officeart/2016/7/layout/LinearArrowProcessNumbered"/>
    <dgm:cxn modelId="{CED70F15-7E47-4FA7-BA0D-71F95E6171BF}" type="presParOf" srcId="{3C96485A-A8BF-427E-9DD6-62C66C5888E3}" destId="{DA6DE806-834B-4C6D-99FD-BC303D9F921F}" srcOrd="5" destOrd="0" presId="urn:microsoft.com/office/officeart/2016/7/layout/LinearArrowProcessNumbered"/>
    <dgm:cxn modelId="{6795525D-EDD2-4A6D-A8BB-857E5066D73B}" type="presParOf" srcId="{3C96485A-A8BF-427E-9DD6-62C66C5888E3}" destId="{D7B052F1-7BE5-4912-9290-B3383FEB0017}" srcOrd="6" destOrd="0" presId="urn:microsoft.com/office/officeart/2016/7/layout/LinearArrowProcessNumbered"/>
    <dgm:cxn modelId="{7B1F4FED-43F2-4814-B828-BD71AFC73ADF}" type="presParOf" srcId="{D7B052F1-7BE5-4912-9290-B3383FEB0017}" destId="{8B4C17E9-D987-4303-8E30-CA57B029DA26}" srcOrd="0" destOrd="0" presId="urn:microsoft.com/office/officeart/2016/7/layout/LinearArrowProcessNumbered"/>
    <dgm:cxn modelId="{56C83710-F2E3-4CBB-B474-512F36D0B56A}" type="presParOf" srcId="{D7B052F1-7BE5-4912-9290-B3383FEB0017}" destId="{2605EBD3-271B-41A1-8BE3-33D10EA799F0}" srcOrd="1" destOrd="0" presId="urn:microsoft.com/office/officeart/2016/7/layout/LinearArrowProcessNumbered"/>
    <dgm:cxn modelId="{5796EDF3-9303-4A80-B3CD-FC4617F1A2FF}" type="presParOf" srcId="{2605EBD3-271B-41A1-8BE3-33D10EA799F0}" destId="{15BF0E87-D95B-4D31-B38B-C93921BCFB2F}" srcOrd="0" destOrd="0" presId="urn:microsoft.com/office/officeart/2016/7/layout/LinearArrowProcessNumbered"/>
    <dgm:cxn modelId="{F6CF453B-7E9D-4A0F-A82E-2190DC4C5EE5}" type="presParOf" srcId="{2605EBD3-271B-41A1-8BE3-33D10EA799F0}" destId="{507F9648-C1CB-41B8-9DB5-F199E56C2EDC}" srcOrd="1" destOrd="0" presId="urn:microsoft.com/office/officeart/2016/7/layout/LinearArrowProcessNumbered"/>
    <dgm:cxn modelId="{BE6302BB-A872-4487-8EB5-4D1599D7CECC}" type="presParOf" srcId="{2605EBD3-271B-41A1-8BE3-33D10EA799F0}" destId="{8CA3A596-AC15-46AF-BB67-01E14AE742FC}" srcOrd="2" destOrd="0" presId="urn:microsoft.com/office/officeart/2016/7/layout/LinearArrowProcessNumbered"/>
    <dgm:cxn modelId="{EB90AA2D-E2BA-4977-A79F-C130EAC24E48}" type="presParOf" srcId="{2605EBD3-271B-41A1-8BE3-33D10EA799F0}" destId="{11E75E4E-73B3-4A82-A505-EA58FB8BD611}" srcOrd="3" destOrd="0" presId="urn:microsoft.com/office/officeart/2016/7/layout/LinearArrowProcessNumbered"/>
    <dgm:cxn modelId="{1C584DF2-70E5-4B65-B788-3B2FB77A4168}" type="presParOf" srcId="{D7B052F1-7BE5-4912-9290-B3383FEB0017}" destId="{F6DC965A-6BD6-46C0-8950-9EF496ABEF95}" srcOrd="2" destOrd="0" presId="urn:microsoft.com/office/officeart/2016/7/layout/LinearArrowProcessNumbered"/>
    <dgm:cxn modelId="{57432519-3F7D-4345-A409-3827F634A37C}" type="presParOf" srcId="{3C96485A-A8BF-427E-9DD6-62C66C5888E3}" destId="{4C04E7BC-7D6E-4A28-9E69-31636D6C1C44}" srcOrd="7" destOrd="0" presId="urn:microsoft.com/office/officeart/2016/7/layout/LinearArrowProcessNumbered"/>
    <dgm:cxn modelId="{70B7E8B1-489F-412C-A706-226286A77EB4}" type="presParOf" srcId="{3C96485A-A8BF-427E-9DD6-62C66C5888E3}" destId="{5BD66586-2343-4DD1-A080-F0F4E2E92C82}" srcOrd="8" destOrd="0" presId="urn:microsoft.com/office/officeart/2016/7/layout/LinearArrowProcessNumbered"/>
    <dgm:cxn modelId="{4C88FDE2-0D02-4538-849F-0749FE37C826}" type="presParOf" srcId="{5BD66586-2343-4DD1-A080-F0F4E2E92C82}" destId="{7D13A1E0-4DFA-456D-8C3C-4291834FBEFC}" srcOrd="0" destOrd="0" presId="urn:microsoft.com/office/officeart/2016/7/layout/LinearArrowProcessNumbered"/>
    <dgm:cxn modelId="{6065E876-0EAD-4A1E-AEFC-A497442D0E6F}" type="presParOf" srcId="{5BD66586-2343-4DD1-A080-F0F4E2E92C82}" destId="{83A56F1A-58E1-4E49-83D6-ACB6E6B9D37C}" srcOrd="1" destOrd="0" presId="urn:microsoft.com/office/officeart/2016/7/layout/LinearArrowProcessNumbered"/>
    <dgm:cxn modelId="{CF91B8CA-8F5F-40AF-B2D1-7DF7E0C69A90}" type="presParOf" srcId="{83A56F1A-58E1-4E49-83D6-ACB6E6B9D37C}" destId="{937BCE02-A399-4F70-8DC4-769B8D646251}" srcOrd="0" destOrd="0" presId="urn:microsoft.com/office/officeart/2016/7/layout/LinearArrowProcessNumbered"/>
    <dgm:cxn modelId="{58A3FFB9-CF17-4119-9211-01B3CCA1870C}" type="presParOf" srcId="{83A56F1A-58E1-4E49-83D6-ACB6E6B9D37C}" destId="{D5E5C190-7173-44C9-82F8-4DFE4FFD53B2}" srcOrd="1" destOrd="0" presId="urn:microsoft.com/office/officeart/2016/7/layout/LinearArrowProcessNumbered"/>
    <dgm:cxn modelId="{79BF31DA-B931-4146-A99E-FC55417D60DC}" type="presParOf" srcId="{83A56F1A-58E1-4E49-83D6-ACB6E6B9D37C}" destId="{D16494E8-A844-4500-9A2D-B9889FC12F6C}" srcOrd="2" destOrd="0" presId="urn:microsoft.com/office/officeart/2016/7/layout/LinearArrowProcessNumbered"/>
    <dgm:cxn modelId="{F5952A63-49EB-4210-8D45-E3540CCE95C6}" type="presParOf" srcId="{83A56F1A-58E1-4E49-83D6-ACB6E6B9D37C}" destId="{4BC23C1D-A79E-4422-AAB1-F1B9B1F20888}" srcOrd="3" destOrd="0" presId="urn:microsoft.com/office/officeart/2016/7/layout/LinearArrowProcessNumbered"/>
    <dgm:cxn modelId="{5ABD79D6-51CB-44B4-862E-6C00FA445715}" type="presParOf" srcId="{5BD66586-2343-4DD1-A080-F0F4E2E92C82}" destId="{5F5A89BC-0EE7-4842-B218-88A4F705789F}" srcOrd="2" destOrd="0" presId="urn:microsoft.com/office/officeart/2016/7/layout/LinearArrowProcessNumbered"/>
    <dgm:cxn modelId="{10E27219-0258-45C5-9C17-6441D9012365}" type="presParOf" srcId="{3C96485A-A8BF-427E-9DD6-62C66C5888E3}" destId="{8E4B8E2D-14C7-4D3B-BB0D-B0376D4FE493}" srcOrd="9" destOrd="0" presId="urn:microsoft.com/office/officeart/2016/7/layout/LinearArrowProcessNumbered"/>
    <dgm:cxn modelId="{6A9A6526-8E35-48B0-AFF4-6E17B910826B}" type="presParOf" srcId="{3C96485A-A8BF-427E-9DD6-62C66C5888E3}" destId="{29395437-C517-4CE7-851D-E8B9279C7586}" srcOrd="10" destOrd="0" presId="urn:microsoft.com/office/officeart/2016/7/layout/LinearArrowProcessNumbered"/>
    <dgm:cxn modelId="{B9998AF8-1607-4B31-956E-06D5D58B926E}" type="presParOf" srcId="{29395437-C517-4CE7-851D-E8B9279C7586}" destId="{A90A9ED5-5A60-4705-B5C4-E47F0F975243}" srcOrd="0" destOrd="0" presId="urn:microsoft.com/office/officeart/2016/7/layout/LinearArrowProcessNumbered"/>
    <dgm:cxn modelId="{35E71D52-AC3B-4B66-B36F-613AD3178B2B}" type="presParOf" srcId="{29395437-C517-4CE7-851D-E8B9279C7586}" destId="{0718B89E-F182-4432-A5AB-059602C18DF6}" srcOrd="1" destOrd="0" presId="urn:microsoft.com/office/officeart/2016/7/layout/LinearArrowProcessNumbered"/>
    <dgm:cxn modelId="{D7E42181-AE46-4090-81D2-E331DD5CFD25}" type="presParOf" srcId="{0718B89E-F182-4432-A5AB-059602C18DF6}" destId="{4F09378A-3ACB-4AA0-A120-CDC511AF082E}" srcOrd="0" destOrd="0" presId="urn:microsoft.com/office/officeart/2016/7/layout/LinearArrowProcessNumbered"/>
    <dgm:cxn modelId="{9F414B67-0375-45BA-BB5C-90DD7662BDB1}" type="presParOf" srcId="{0718B89E-F182-4432-A5AB-059602C18DF6}" destId="{579667C1-6FA1-4708-86A5-DA312F8EF573}" srcOrd="1" destOrd="0" presId="urn:microsoft.com/office/officeart/2016/7/layout/LinearArrowProcessNumbered"/>
    <dgm:cxn modelId="{78413202-72A6-41CE-8B48-E045F6CAE26A}" type="presParOf" srcId="{0718B89E-F182-4432-A5AB-059602C18DF6}" destId="{1488F8FB-C675-4396-A967-C81B100076C7}" srcOrd="2" destOrd="0" presId="urn:microsoft.com/office/officeart/2016/7/layout/LinearArrowProcessNumbered"/>
    <dgm:cxn modelId="{2CD0EC25-FF02-4D08-88F2-D724A380D60E}" type="presParOf" srcId="{0718B89E-F182-4432-A5AB-059602C18DF6}" destId="{39B694B6-FBEF-4806-B51B-03DDB5812293}" srcOrd="3" destOrd="0" presId="urn:microsoft.com/office/officeart/2016/7/layout/LinearArrowProcessNumbered"/>
    <dgm:cxn modelId="{212B2E3F-406B-433F-A522-B946661B06EA}" type="presParOf" srcId="{29395437-C517-4CE7-851D-E8B9279C7586}" destId="{965DA2A0-5485-45EF-8E82-B723E73206E1}" srcOrd="2" destOrd="0" presId="urn:microsoft.com/office/officeart/2016/7/layout/LinearArrowProcessNumbered"/>
    <dgm:cxn modelId="{4775AA45-5E17-4EAC-98FD-901A9C380822}" type="presParOf" srcId="{3C96485A-A8BF-427E-9DD6-62C66C5888E3}" destId="{7E199411-CD3B-4D32-A46F-4590F7706294}" srcOrd="11" destOrd="0" presId="urn:microsoft.com/office/officeart/2016/7/layout/LinearArrowProcessNumbered"/>
    <dgm:cxn modelId="{E30881DF-7391-4ACF-9B84-A8B0363436A4}" type="presParOf" srcId="{3C96485A-A8BF-427E-9DD6-62C66C5888E3}" destId="{AD1F1CF5-BDD0-4CE5-A98C-4C44DAE2E80F}" srcOrd="12" destOrd="0" presId="urn:microsoft.com/office/officeart/2016/7/layout/LinearArrowProcessNumbered"/>
    <dgm:cxn modelId="{5241446B-441F-45BE-8F37-9CE11DCFD207}" type="presParOf" srcId="{AD1F1CF5-BDD0-4CE5-A98C-4C44DAE2E80F}" destId="{44D75602-C3E8-425E-AC2D-FE191F50A121}" srcOrd="0" destOrd="0" presId="urn:microsoft.com/office/officeart/2016/7/layout/LinearArrowProcessNumbered"/>
    <dgm:cxn modelId="{0721593F-5603-4655-8FA9-43E6CB06C2E3}" type="presParOf" srcId="{AD1F1CF5-BDD0-4CE5-A98C-4C44DAE2E80F}" destId="{85A6CB37-B84D-4986-A43F-4BE6087CE6D2}" srcOrd="1" destOrd="0" presId="urn:microsoft.com/office/officeart/2016/7/layout/LinearArrowProcessNumbered"/>
    <dgm:cxn modelId="{4BF19CB9-996E-44EF-9EDB-3DA936AC1AB1}" type="presParOf" srcId="{85A6CB37-B84D-4986-A43F-4BE6087CE6D2}" destId="{7980BF59-D838-4F67-8FC2-49115922DBFF}" srcOrd="0" destOrd="0" presId="urn:microsoft.com/office/officeart/2016/7/layout/LinearArrowProcessNumbered"/>
    <dgm:cxn modelId="{24FBDE62-BFD1-4056-BDE3-E15125CAACDE}" type="presParOf" srcId="{85A6CB37-B84D-4986-A43F-4BE6087CE6D2}" destId="{CDB6C872-43C1-4FBA-A3B7-B2214CD8613D}" srcOrd="1" destOrd="0" presId="urn:microsoft.com/office/officeart/2016/7/layout/LinearArrowProcessNumbered"/>
    <dgm:cxn modelId="{6459F2C6-828E-4ADC-A8B4-E9F141BBCBAD}" type="presParOf" srcId="{85A6CB37-B84D-4986-A43F-4BE6087CE6D2}" destId="{027E9376-1B19-4E49-813B-4A7752B34A87}" srcOrd="2" destOrd="0" presId="urn:microsoft.com/office/officeart/2016/7/layout/LinearArrowProcessNumbered"/>
    <dgm:cxn modelId="{64D95149-1187-4CA7-AD81-9A642A8C20EB}" type="presParOf" srcId="{85A6CB37-B84D-4986-A43F-4BE6087CE6D2}" destId="{2DB41874-873A-4F34-A6BF-84EB447F5AA6}" srcOrd="3" destOrd="0" presId="urn:microsoft.com/office/officeart/2016/7/layout/LinearArrowProcessNumbered"/>
    <dgm:cxn modelId="{E8226439-8CCF-450F-8199-7D3193A4F713}" type="presParOf" srcId="{AD1F1CF5-BDD0-4CE5-A98C-4C44DAE2E80F}" destId="{1DBDF916-3387-4D89-80FD-4E5B935D82BF}"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17FA3-89FF-420F-9C85-A171C0303599}">
      <dsp:nvSpPr>
        <dsp:cNvPr id="0" name=""/>
        <dsp:cNvSpPr/>
      </dsp:nvSpPr>
      <dsp:spPr>
        <a:xfrm>
          <a:off x="647410" y="422428"/>
          <a:ext cx="1454685" cy="14546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20E3A-79B3-47B2-8A8F-47CD838C607F}">
      <dsp:nvSpPr>
        <dsp:cNvPr id="0" name=""/>
        <dsp:cNvSpPr/>
      </dsp:nvSpPr>
      <dsp:spPr>
        <a:xfrm>
          <a:off x="957425" y="732443"/>
          <a:ext cx="834655" cy="8346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7EB439-0754-45BA-B8EC-0BEFF50C97D8}">
      <dsp:nvSpPr>
        <dsp:cNvPr id="0" name=""/>
        <dsp:cNvSpPr/>
      </dsp:nvSpPr>
      <dsp:spPr>
        <a:xfrm>
          <a:off x="182388" y="2330213"/>
          <a:ext cx="238473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Development of a browser extension compatible with popular web browsers such as Chrome, Firefox, and Safari</a:t>
          </a:r>
        </a:p>
      </dsp:txBody>
      <dsp:txXfrm>
        <a:off x="182388" y="2330213"/>
        <a:ext cx="2384730" cy="765000"/>
      </dsp:txXfrm>
    </dsp:sp>
    <dsp:sp modelId="{DA812AD1-A495-4D73-8384-DC65E7BEAA9B}">
      <dsp:nvSpPr>
        <dsp:cNvPr id="0" name=""/>
        <dsp:cNvSpPr/>
      </dsp:nvSpPr>
      <dsp:spPr>
        <a:xfrm>
          <a:off x="3449468" y="422428"/>
          <a:ext cx="1454685" cy="14546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AEFAA-6D47-41A5-9972-FF62325B9FD8}">
      <dsp:nvSpPr>
        <dsp:cNvPr id="0" name=""/>
        <dsp:cNvSpPr/>
      </dsp:nvSpPr>
      <dsp:spPr>
        <a:xfrm>
          <a:off x="3759483" y="732443"/>
          <a:ext cx="834655" cy="8346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FE732E-1CAA-4716-9B68-6C84A746CAE6}">
      <dsp:nvSpPr>
        <dsp:cNvPr id="0" name=""/>
        <dsp:cNvSpPr/>
      </dsp:nvSpPr>
      <dsp:spPr>
        <a:xfrm>
          <a:off x="2984446" y="2330213"/>
          <a:ext cx="238473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Replacement of spoilers with visually appealing and unrelated images, such as cats or other user-customizable options.</a:t>
          </a:r>
        </a:p>
      </dsp:txBody>
      <dsp:txXfrm>
        <a:off x="2984446" y="2330213"/>
        <a:ext cx="2384730" cy="765000"/>
      </dsp:txXfrm>
    </dsp:sp>
    <dsp:sp modelId="{9F4CABD1-7403-4809-8B16-CD75F4DB9C1E}">
      <dsp:nvSpPr>
        <dsp:cNvPr id="0" name=""/>
        <dsp:cNvSpPr/>
      </dsp:nvSpPr>
      <dsp:spPr>
        <a:xfrm>
          <a:off x="6251526" y="422428"/>
          <a:ext cx="1454685" cy="14546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26CFB-1149-424F-95EF-33C4FEE606A4}">
      <dsp:nvSpPr>
        <dsp:cNvPr id="0" name=""/>
        <dsp:cNvSpPr/>
      </dsp:nvSpPr>
      <dsp:spPr>
        <a:xfrm>
          <a:off x="6561541" y="732443"/>
          <a:ext cx="834655" cy="8346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5D7D03-2B89-4531-9C25-D29314A124D6}">
      <dsp:nvSpPr>
        <dsp:cNvPr id="0" name=""/>
        <dsp:cNvSpPr/>
      </dsp:nvSpPr>
      <dsp:spPr>
        <a:xfrm>
          <a:off x="5786503" y="2330213"/>
          <a:ext cx="238473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Testing the extension on a variety of platforms and devices to ensure optimal performance and user experience.</a:t>
          </a:r>
        </a:p>
      </dsp:txBody>
      <dsp:txXfrm>
        <a:off x="5786503" y="2330213"/>
        <a:ext cx="2384730" cy="765000"/>
      </dsp:txXfrm>
    </dsp:sp>
    <dsp:sp modelId="{F0291758-C4D7-4BB3-8C83-3D1D819AD94E}">
      <dsp:nvSpPr>
        <dsp:cNvPr id="0" name=""/>
        <dsp:cNvSpPr/>
      </dsp:nvSpPr>
      <dsp:spPr>
        <a:xfrm>
          <a:off x="9053583" y="422428"/>
          <a:ext cx="1454685" cy="14546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1BFAF-02D1-489A-8BE6-9ABB5E59769B}">
      <dsp:nvSpPr>
        <dsp:cNvPr id="0" name=""/>
        <dsp:cNvSpPr/>
      </dsp:nvSpPr>
      <dsp:spPr>
        <a:xfrm>
          <a:off x="9363598" y="732443"/>
          <a:ext cx="834655" cy="8346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E37D8-9712-4AB2-9D3A-B57284D77F3E}">
      <dsp:nvSpPr>
        <dsp:cNvPr id="0" name=""/>
        <dsp:cNvSpPr/>
      </dsp:nvSpPr>
      <dsp:spPr>
        <a:xfrm>
          <a:off x="8588561" y="2330213"/>
          <a:ext cx="238473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Documentation to assist users in installing, configuring, and utilizing the Spoiler Blocker Extension effectively.</a:t>
          </a:r>
        </a:p>
      </dsp:txBody>
      <dsp:txXfrm>
        <a:off x="8588561" y="2330213"/>
        <a:ext cx="2384730" cy="76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AD3B4-190F-45DE-B937-33FB2769E0CD}">
      <dsp:nvSpPr>
        <dsp:cNvPr id="0" name=""/>
        <dsp:cNvSpPr/>
      </dsp:nvSpPr>
      <dsp:spPr>
        <a:xfrm>
          <a:off x="859841" y="528258"/>
          <a:ext cx="678106"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B1A54F-8494-400E-94B6-87971726882E}">
      <dsp:nvSpPr>
        <dsp:cNvPr id="0" name=""/>
        <dsp:cNvSpPr/>
      </dsp:nvSpPr>
      <dsp:spPr>
        <a:xfrm>
          <a:off x="1578635" y="471277"/>
          <a:ext cx="77982" cy="146606"/>
        </a:xfrm>
        <a:prstGeom prst="chevron">
          <a:avLst>
            <a:gd name="adj" fmla="val 90000"/>
          </a:avLst>
        </a:prstGeom>
        <a:solidFill>
          <a:schemeClr val="accent2">
            <a:tint val="40000"/>
            <a:alpha val="90000"/>
            <a:hueOff val="58714"/>
            <a:satOff val="131"/>
            <a:lumOff val="78"/>
            <a:alphaOff val="0"/>
          </a:schemeClr>
        </a:solidFill>
        <a:ln w="12700" cap="flat" cmpd="sng" algn="ctr">
          <a:solidFill>
            <a:schemeClr val="accent2">
              <a:tint val="40000"/>
              <a:alpha val="90000"/>
              <a:hueOff val="58714"/>
              <a:satOff val="131"/>
              <a:lumOff val="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564A88-6F54-4526-8EC4-3FBC52E1525B}">
      <dsp:nvSpPr>
        <dsp:cNvPr id="0" name=""/>
        <dsp:cNvSpPr/>
      </dsp:nvSpPr>
      <dsp:spPr>
        <a:xfrm>
          <a:off x="450612" y="203828"/>
          <a:ext cx="648932" cy="64893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82" tIns="25182" rIns="25182" bIns="25182" numCol="1" spcCol="1270" anchor="ctr" anchorCtr="0">
          <a:noAutofit/>
        </a:bodyPr>
        <a:lstStyle/>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endParaRPr lang="en-US" sz="1400" kern="1200"/>
        </a:p>
      </dsp:txBody>
      <dsp:txXfrm>
        <a:off x="545646" y="298862"/>
        <a:ext cx="458864" cy="458864"/>
      </dsp:txXfrm>
    </dsp:sp>
    <dsp:sp modelId="{CE84717B-6E18-4309-B4CB-3102F38CF49C}">
      <dsp:nvSpPr>
        <dsp:cNvPr id="0" name=""/>
        <dsp:cNvSpPr/>
      </dsp:nvSpPr>
      <dsp:spPr>
        <a:xfrm>
          <a:off x="12208" y="1018352"/>
          <a:ext cx="1525740" cy="1965600"/>
        </a:xfrm>
        <a:prstGeom prst="upArrowCallout">
          <a:avLst>
            <a:gd name="adj1" fmla="val 50000"/>
            <a:gd name="adj2" fmla="val 20000"/>
            <a:gd name="adj3" fmla="val 20000"/>
            <a:gd name="adj4" fmla="val 100000"/>
          </a:avLst>
        </a:prstGeom>
        <a:solidFill>
          <a:schemeClr val="accent2">
            <a:tint val="40000"/>
            <a:alpha val="90000"/>
            <a:hueOff val="117427"/>
            <a:satOff val="263"/>
            <a:lumOff val="157"/>
            <a:alphaOff val="0"/>
          </a:schemeClr>
        </a:solidFill>
        <a:ln w="12700" cap="flat" cmpd="sng" algn="ctr">
          <a:solidFill>
            <a:schemeClr val="accent2">
              <a:tint val="40000"/>
              <a:alpha val="90000"/>
              <a:hueOff val="117427"/>
              <a:satOff val="263"/>
              <a:lumOff val="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52" tIns="165100" rIns="120352" bIns="165100" numCol="1" spcCol="1270" anchor="t" anchorCtr="0">
          <a:noAutofit/>
        </a:bodyPr>
        <a:lstStyle/>
        <a:p>
          <a:pPr marL="0" lvl="0" indent="0" algn="l" defTabSz="488950" rtl="0">
            <a:lnSpc>
              <a:spcPct val="90000"/>
            </a:lnSpc>
            <a:spcBef>
              <a:spcPct val="0"/>
            </a:spcBef>
            <a:spcAft>
              <a:spcPct val="35000"/>
            </a:spcAft>
            <a:buNone/>
          </a:pPr>
          <a:r>
            <a:rPr lang="en-US" sz="1100" b="1" kern="1200">
              <a:latin typeface="Segoe UI"/>
              <a:cs typeface="Segoe UI"/>
            </a:rPr>
            <a:t>Research Phase </a:t>
          </a:r>
        </a:p>
        <a:p>
          <a:pPr marL="57150" lvl="1" indent="-57150" algn="l" defTabSz="488950" rtl="0">
            <a:lnSpc>
              <a:spcPct val="90000"/>
            </a:lnSpc>
            <a:spcBef>
              <a:spcPct val="0"/>
            </a:spcBef>
            <a:spcAft>
              <a:spcPct val="15000"/>
            </a:spcAft>
            <a:buChar char="•"/>
          </a:pPr>
          <a:r>
            <a:rPr lang="en-US" sz="1100" kern="1200">
              <a:latin typeface="Segoe UI"/>
              <a:cs typeface="Segoe UI"/>
            </a:rPr>
            <a:t>Review existing spoiler blocker extensions.</a:t>
          </a:r>
        </a:p>
        <a:p>
          <a:pPr marL="57150" lvl="1" indent="-57150" algn="l" defTabSz="488950" rtl="0">
            <a:lnSpc>
              <a:spcPct val="90000"/>
            </a:lnSpc>
            <a:spcBef>
              <a:spcPct val="0"/>
            </a:spcBef>
            <a:spcAft>
              <a:spcPct val="15000"/>
            </a:spcAft>
            <a:buChar char="•"/>
          </a:pPr>
          <a:r>
            <a:rPr lang="en-US" sz="1100" kern="1200">
              <a:latin typeface="Segoe UI"/>
              <a:cs typeface="Segoe UI"/>
            </a:rPr>
            <a:t>Identify areas for improvement </a:t>
          </a:r>
          <a:endParaRPr lang="en-US" sz="1100" kern="1200">
            <a:latin typeface="Bierstadt"/>
            <a:cs typeface="Segoe UI"/>
          </a:endParaRPr>
        </a:p>
        <a:p>
          <a:pPr marL="57150" lvl="1" indent="-57150" algn="l" defTabSz="488950">
            <a:lnSpc>
              <a:spcPct val="90000"/>
            </a:lnSpc>
            <a:spcBef>
              <a:spcPct val="0"/>
            </a:spcBef>
            <a:spcAft>
              <a:spcPct val="15000"/>
            </a:spcAft>
            <a:buChar char="•"/>
          </a:pPr>
          <a:r>
            <a:rPr lang="en-US" sz="1100" kern="1200">
              <a:latin typeface="Segoe UI"/>
              <a:cs typeface="Segoe UI"/>
            </a:rPr>
            <a:t>Gather user feedback</a:t>
          </a:r>
          <a:endParaRPr lang="en-US" sz="1100" kern="1200"/>
        </a:p>
      </dsp:txBody>
      <dsp:txXfrm>
        <a:off x="12208" y="1323500"/>
        <a:ext cx="1525740" cy="1660452"/>
      </dsp:txXfrm>
    </dsp:sp>
    <dsp:sp modelId="{2217F783-67F5-4058-A945-68392A445585}">
      <dsp:nvSpPr>
        <dsp:cNvPr id="0" name=""/>
        <dsp:cNvSpPr/>
      </dsp:nvSpPr>
      <dsp:spPr>
        <a:xfrm>
          <a:off x="1707475" y="528274"/>
          <a:ext cx="1525740" cy="72"/>
        </a:xfrm>
        <a:prstGeom prst="rect">
          <a:avLst/>
        </a:prstGeom>
        <a:solidFill>
          <a:schemeClr val="accent2">
            <a:tint val="40000"/>
            <a:alpha val="90000"/>
            <a:hueOff val="176141"/>
            <a:satOff val="394"/>
            <a:lumOff val="235"/>
            <a:alphaOff val="0"/>
          </a:schemeClr>
        </a:solidFill>
        <a:ln w="12700" cap="flat" cmpd="sng" algn="ctr">
          <a:solidFill>
            <a:schemeClr val="accent2">
              <a:tint val="40000"/>
              <a:alpha val="90000"/>
              <a:hueOff val="176141"/>
              <a:satOff val="394"/>
              <a:lumOff val="23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A9493D-B2E8-4FAA-8254-CF8BC4D6975A}">
      <dsp:nvSpPr>
        <dsp:cNvPr id="0" name=""/>
        <dsp:cNvSpPr/>
      </dsp:nvSpPr>
      <dsp:spPr>
        <a:xfrm>
          <a:off x="3273902" y="471291"/>
          <a:ext cx="77982" cy="146621"/>
        </a:xfrm>
        <a:prstGeom prst="chevron">
          <a:avLst>
            <a:gd name="adj" fmla="val 90000"/>
          </a:avLst>
        </a:prstGeom>
        <a:solidFill>
          <a:schemeClr val="accent2">
            <a:tint val="40000"/>
            <a:alpha val="90000"/>
            <a:hueOff val="234855"/>
            <a:satOff val="526"/>
            <a:lumOff val="313"/>
            <a:alphaOff val="0"/>
          </a:schemeClr>
        </a:solidFill>
        <a:ln w="12700" cap="flat" cmpd="sng" algn="ctr">
          <a:solidFill>
            <a:schemeClr val="accent2">
              <a:tint val="40000"/>
              <a:alpha val="90000"/>
              <a:hueOff val="234855"/>
              <a:satOff val="526"/>
              <a:lumOff val="3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D31BFA-123A-4CE1-886D-5C3E0C2A0AE1}">
      <dsp:nvSpPr>
        <dsp:cNvPr id="0" name=""/>
        <dsp:cNvSpPr/>
      </dsp:nvSpPr>
      <dsp:spPr>
        <a:xfrm>
          <a:off x="2145879" y="203844"/>
          <a:ext cx="648932" cy="648932"/>
        </a:xfrm>
        <a:prstGeom prst="ellipse">
          <a:avLst/>
        </a:prstGeom>
        <a:solidFill>
          <a:schemeClr val="accent2">
            <a:hueOff val="252476"/>
            <a:satOff val="60"/>
            <a:lumOff val="1144"/>
            <a:alphaOff val="0"/>
          </a:schemeClr>
        </a:solidFill>
        <a:ln w="12700" cap="flat" cmpd="sng" algn="ctr">
          <a:solidFill>
            <a:schemeClr val="accent2">
              <a:hueOff val="252476"/>
              <a:satOff val="60"/>
              <a:lumOff val="11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82" tIns="25182" rIns="25182" bIns="25182" numCol="1" spcCol="1270" anchor="ctr" anchorCtr="0">
          <a:noAutofit/>
        </a:bodyPr>
        <a:lstStyle/>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endParaRPr lang="en-US" sz="1400" kern="1200"/>
        </a:p>
      </dsp:txBody>
      <dsp:txXfrm>
        <a:off x="2240913" y="298878"/>
        <a:ext cx="458864" cy="458864"/>
      </dsp:txXfrm>
    </dsp:sp>
    <dsp:sp modelId="{9521E89B-E9CF-4747-83A1-9D2AB8883363}">
      <dsp:nvSpPr>
        <dsp:cNvPr id="0" name=""/>
        <dsp:cNvSpPr/>
      </dsp:nvSpPr>
      <dsp:spPr>
        <a:xfrm>
          <a:off x="1707475" y="1018392"/>
          <a:ext cx="1525740" cy="1965600"/>
        </a:xfrm>
        <a:prstGeom prst="upArrowCallout">
          <a:avLst>
            <a:gd name="adj1" fmla="val 50000"/>
            <a:gd name="adj2" fmla="val 20000"/>
            <a:gd name="adj3" fmla="val 20000"/>
            <a:gd name="adj4" fmla="val 100000"/>
          </a:avLst>
        </a:prstGeom>
        <a:solidFill>
          <a:schemeClr val="accent2">
            <a:tint val="40000"/>
            <a:alpha val="90000"/>
            <a:hueOff val="293568"/>
            <a:satOff val="657"/>
            <a:lumOff val="391"/>
            <a:alphaOff val="0"/>
          </a:schemeClr>
        </a:solidFill>
        <a:ln w="12700" cap="flat" cmpd="sng" algn="ctr">
          <a:solidFill>
            <a:schemeClr val="accent2">
              <a:tint val="40000"/>
              <a:alpha val="90000"/>
              <a:hueOff val="293568"/>
              <a:satOff val="657"/>
              <a:lumOff val="3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52" tIns="165100" rIns="120352" bIns="165100" numCol="1" spcCol="1270" anchor="t" anchorCtr="0">
          <a:noAutofit/>
        </a:bodyPr>
        <a:lstStyle/>
        <a:p>
          <a:pPr marL="0" lvl="0" indent="0" algn="l" defTabSz="488950">
            <a:lnSpc>
              <a:spcPct val="90000"/>
            </a:lnSpc>
            <a:spcBef>
              <a:spcPct val="0"/>
            </a:spcBef>
            <a:spcAft>
              <a:spcPct val="35000"/>
            </a:spcAft>
            <a:buNone/>
          </a:pPr>
          <a:r>
            <a:rPr lang="en-US" sz="1100" b="1" kern="1200">
              <a:latin typeface="Segoe UI"/>
              <a:cs typeface="Segoe UI"/>
            </a:rPr>
            <a:t>Design Phase</a:t>
          </a:r>
        </a:p>
        <a:p>
          <a:pPr marL="57150" lvl="1" indent="-57150" algn="l" defTabSz="488950" rtl="0">
            <a:lnSpc>
              <a:spcPct val="90000"/>
            </a:lnSpc>
            <a:spcBef>
              <a:spcPct val="0"/>
            </a:spcBef>
            <a:spcAft>
              <a:spcPct val="15000"/>
            </a:spcAft>
            <a:buChar char="•"/>
          </a:pPr>
          <a:r>
            <a:rPr lang="en-US" sz="1100" kern="1200">
              <a:latin typeface="Segoe UI"/>
              <a:cs typeface="Segoe UI"/>
            </a:rPr>
            <a:t>Define extension scope.</a:t>
          </a:r>
        </a:p>
        <a:p>
          <a:pPr marL="57150" lvl="1" indent="-57150" algn="l" defTabSz="488950">
            <a:lnSpc>
              <a:spcPct val="90000"/>
            </a:lnSpc>
            <a:spcBef>
              <a:spcPct val="0"/>
            </a:spcBef>
            <a:spcAft>
              <a:spcPct val="15000"/>
            </a:spcAft>
            <a:buChar char="•"/>
          </a:pPr>
          <a:r>
            <a:rPr lang="en-US" sz="1100" kern="1200">
              <a:latin typeface="Segoe UI"/>
              <a:cs typeface="Segoe UI"/>
            </a:rPr>
            <a:t>Create user-friendly interface.</a:t>
          </a:r>
          <a:endParaRPr lang="en-US" sz="1100" kern="1200"/>
        </a:p>
        <a:p>
          <a:pPr marL="57150" lvl="1" indent="-57150" algn="l" defTabSz="488950">
            <a:lnSpc>
              <a:spcPct val="90000"/>
            </a:lnSpc>
            <a:spcBef>
              <a:spcPct val="0"/>
            </a:spcBef>
            <a:spcAft>
              <a:spcPct val="15000"/>
            </a:spcAft>
            <a:buChar char="•"/>
          </a:pPr>
          <a:r>
            <a:rPr lang="en-US" sz="1100" kern="1200">
              <a:latin typeface="Segoe UI"/>
              <a:cs typeface="Segoe UI"/>
            </a:rPr>
            <a:t>Plan technical requirements.</a:t>
          </a:r>
          <a:endParaRPr lang="en-US" sz="1100" kern="1200"/>
        </a:p>
      </dsp:txBody>
      <dsp:txXfrm>
        <a:off x="1707475" y="1323540"/>
        <a:ext cx="1525740" cy="1660452"/>
      </dsp:txXfrm>
    </dsp:sp>
    <dsp:sp modelId="{153B7628-FCD9-4520-B3EE-C227F46AA8CB}">
      <dsp:nvSpPr>
        <dsp:cNvPr id="0" name=""/>
        <dsp:cNvSpPr/>
      </dsp:nvSpPr>
      <dsp:spPr>
        <a:xfrm>
          <a:off x="3402743" y="528274"/>
          <a:ext cx="1525740" cy="72"/>
        </a:xfrm>
        <a:prstGeom prst="rect">
          <a:avLst/>
        </a:prstGeom>
        <a:solidFill>
          <a:schemeClr val="accent2">
            <a:tint val="40000"/>
            <a:alpha val="90000"/>
            <a:hueOff val="352282"/>
            <a:satOff val="788"/>
            <a:lumOff val="470"/>
            <a:alphaOff val="0"/>
          </a:schemeClr>
        </a:solidFill>
        <a:ln w="12700" cap="flat" cmpd="sng" algn="ctr">
          <a:solidFill>
            <a:schemeClr val="accent2">
              <a:tint val="40000"/>
              <a:alpha val="90000"/>
              <a:hueOff val="352282"/>
              <a:satOff val="788"/>
              <a:lumOff val="47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1D1563-3FE5-43A0-985A-259157066EC0}">
      <dsp:nvSpPr>
        <dsp:cNvPr id="0" name=""/>
        <dsp:cNvSpPr/>
      </dsp:nvSpPr>
      <dsp:spPr>
        <a:xfrm>
          <a:off x="4969170" y="471291"/>
          <a:ext cx="77982" cy="146621"/>
        </a:xfrm>
        <a:prstGeom prst="chevron">
          <a:avLst>
            <a:gd name="adj" fmla="val 90000"/>
          </a:avLst>
        </a:prstGeom>
        <a:solidFill>
          <a:schemeClr val="accent2">
            <a:tint val="40000"/>
            <a:alpha val="90000"/>
            <a:hueOff val="410996"/>
            <a:satOff val="920"/>
            <a:lumOff val="548"/>
            <a:alphaOff val="0"/>
          </a:schemeClr>
        </a:solidFill>
        <a:ln w="12700" cap="flat" cmpd="sng" algn="ctr">
          <a:solidFill>
            <a:schemeClr val="accent2">
              <a:tint val="40000"/>
              <a:alpha val="90000"/>
              <a:hueOff val="410996"/>
              <a:satOff val="920"/>
              <a:lumOff val="54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13AAB6-3086-48D4-A29A-174203CE727B}">
      <dsp:nvSpPr>
        <dsp:cNvPr id="0" name=""/>
        <dsp:cNvSpPr/>
      </dsp:nvSpPr>
      <dsp:spPr>
        <a:xfrm>
          <a:off x="3841147" y="203844"/>
          <a:ext cx="648932" cy="648932"/>
        </a:xfrm>
        <a:prstGeom prst="ellipse">
          <a:avLst/>
        </a:prstGeom>
        <a:solidFill>
          <a:schemeClr val="accent2">
            <a:hueOff val="504952"/>
            <a:satOff val="121"/>
            <a:lumOff val="2287"/>
            <a:alphaOff val="0"/>
          </a:schemeClr>
        </a:solidFill>
        <a:ln w="12700" cap="flat" cmpd="sng" algn="ctr">
          <a:solidFill>
            <a:schemeClr val="accent2">
              <a:hueOff val="504952"/>
              <a:satOff val="121"/>
              <a:lumOff val="22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82" tIns="25182" rIns="25182" bIns="25182" numCol="1" spcCol="1270" anchor="ctr" anchorCtr="0">
          <a:noAutofit/>
        </a:bodyPr>
        <a:lstStyle/>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endParaRPr lang="en-US" sz="1400" kern="1200"/>
        </a:p>
      </dsp:txBody>
      <dsp:txXfrm>
        <a:off x="3936181" y="298878"/>
        <a:ext cx="458864" cy="458864"/>
      </dsp:txXfrm>
    </dsp:sp>
    <dsp:sp modelId="{EE201314-3BB3-4B19-992C-F7012C2E4054}">
      <dsp:nvSpPr>
        <dsp:cNvPr id="0" name=""/>
        <dsp:cNvSpPr/>
      </dsp:nvSpPr>
      <dsp:spPr>
        <a:xfrm>
          <a:off x="3402743" y="1018392"/>
          <a:ext cx="1525740" cy="1965600"/>
        </a:xfrm>
        <a:prstGeom prst="upArrowCallout">
          <a:avLst>
            <a:gd name="adj1" fmla="val 50000"/>
            <a:gd name="adj2" fmla="val 20000"/>
            <a:gd name="adj3" fmla="val 20000"/>
            <a:gd name="adj4" fmla="val 100000"/>
          </a:avLst>
        </a:prstGeom>
        <a:solidFill>
          <a:schemeClr val="accent2">
            <a:tint val="40000"/>
            <a:alpha val="90000"/>
            <a:hueOff val="469709"/>
            <a:satOff val="1051"/>
            <a:lumOff val="626"/>
            <a:alphaOff val="0"/>
          </a:schemeClr>
        </a:solidFill>
        <a:ln w="12700" cap="flat" cmpd="sng" algn="ctr">
          <a:solidFill>
            <a:schemeClr val="accent2">
              <a:tint val="40000"/>
              <a:alpha val="90000"/>
              <a:hueOff val="469709"/>
              <a:satOff val="1051"/>
              <a:lumOff val="6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52" tIns="165100" rIns="120352" bIns="165100" numCol="1" spcCol="1270" anchor="t" anchorCtr="0">
          <a:noAutofit/>
        </a:bodyPr>
        <a:lstStyle/>
        <a:p>
          <a:pPr marL="0" lvl="0" indent="0" algn="l" defTabSz="488950">
            <a:lnSpc>
              <a:spcPct val="90000"/>
            </a:lnSpc>
            <a:spcBef>
              <a:spcPct val="0"/>
            </a:spcBef>
            <a:spcAft>
              <a:spcPct val="35000"/>
            </a:spcAft>
            <a:buNone/>
          </a:pPr>
          <a:r>
            <a:rPr lang="en-US" sz="1100" b="1" kern="1200">
              <a:latin typeface="Segoe UI"/>
              <a:cs typeface="Segoe UI"/>
            </a:rPr>
            <a:t>Development Phase</a:t>
          </a:r>
        </a:p>
        <a:p>
          <a:pPr marL="57150" lvl="1" indent="-57150" algn="l" defTabSz="488950" rtl="0">
            <a:lnSpc>
              <a:spcPct val="90000"/>
            </a:lnSpc>
            <a:spcBef>
              <a:spcPct val="0"/>
            </a:spcBef>
            <a:spcAft>
              <a:spcPct val="15000"/>
            </a:spcAft>
            <a:buChar char="•"/>
          </a:pPr>
          <a:r>
            <a:rPr lang="en-US" sz="1100" kern="1200">
              <a:latin typeface="Segoe UI"/>
              <a:cs typeface="Segoe UI"/>
            </a:rPr>
            <a:t>Implement spoiler detection algorithms, browser integration, and user interface components.</a:t>
          </a:r>
        </a:p>
      </dsp:txBody>
      <dsp:txXfrm>
        <a:off x="3402743" y="1323540"/>
        <a:ext cx="1525740" cy="1660452"/>
      </dsp:txXfrm>
    </dsp:sp>
    <dsp:sp modelId="{15BF0E87-D95B-4D31-B38B-C93921BCFB2F}">
      <dsp:nvSpPr>
        <dsp:cNvPr id="0" name=""/>
        <dsp:cNvSpPr/>
      </dsp:nvSpPr>
      <dsp:spPr>
        <a:xfrm>
          <a:off x="5098010" y="528274"/>
          <a:ext cx="1525740" cy="72"/>
        </a:xfrm>
        <a:prstGeom prst="rect">
          <a:avLst/>
        </a:prstGeom>
        <a:solidFill>
          <a:schemeClr val="accent2">
            <a:tint val="40000"/>
            <a:alpha val="90000"/>
            <a:hueOff val="528423"/>
            <a:satOff val="1183"/>
            <a:lumOff val="704"/>
            <a:alphaOff val="0"/>
          </a:schemeClr>
        </a:solidFill>
        <a:ln w="12700" cap="flat" cmpd="sng" algn="ctr">
          <a:solidFill>
            <a:schemeClr val="accent2">
              <a:tint val="40000"/>
              <a:alpha val="90000"/>
              <a:hueOff val="528423"/>
              <a:satOff val="1183"/>
              <a:lumOff val="7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7F9648-C1CB-41B8-9DB5-F199E56C2EDC}">
      <dsp:nvSpPr>
        <dsp:cNvPr id="0" name=""/>
        <dsp:cNvSpPr/>
      </dsp:nvSpPr>
      <dsp:spPr>
        <a:xfrm>
          <a:off x="6664437" y="471291"/>
          <a:ext cx="77982" cy="146621"/>
        </a:xfrm>
        <a:prstGeom prst="chevron">
          <a:avLst>
            <a:gd name="adj" fmla="val 90000"/>
          </a:avLst>
        </a:prstGeom>
        <a:solidFill>
          <a:schemeClr val="accent2">
            <a:tint val="40000"/>
            <a:alpha val="90000"/>
            <a:hueOff val="587137"/>
            <a:satOff val="1314"/>
            <a:lumOff val="783"/>
            <a:alphaOff val="0"/>
          </a:schemeClr>
        </a:solidFill>
        <a:ln w="12700" cap="flat" cmpd="sng" algn="ctr">
          <a:solidFill>
            <a:schemeClr val="accent2">
              <a:tint val="40000"/>
              <a:alpha val="90000"/>
              <a:hueOff val="587137"/>
              <a:satOff val="1314"/>
              <a:lumOff val="7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A3A596-AC15-46AF-BB67-01E14AE742FC}">
      <dsp:nvSpPr>
        <dsp:cNvPr id="0" name=""/>
        <dsp:cNvSpPr/>
      </dsp:nvSpPr>
      <dsp:spPr>
        <a:xfrm>
          <a:off x="5536414" y="203844"/>
          <a:ext cx="648932" cy="648932"/>
        </a:xfrm>
        <a:prstGeom prst="ellipse">
          <a:avLst/>
        </a:prstGeom>
        <a:solidFill>
          <a:schemeClr val="accent2">
            <a:hueOff val="757429"/>
            <a:satOff val="181"/>
            <a:lumOff val="3431"/>
            <a:alphaOff val="0"/>
          </a:schemeClr>
        </a:solidFill>
        <a:ln w="12700" cap="flat" cmpd="sng" algn="ctr">
          <a:solidFill>
            <a:schemeClr val="accent2">
              <a:hueOff val="757429"/>
              <a:satOff val="181"/>
              <a:lumOff val="3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82" tIns="25182" rIns="25182" bIns="25182" numCol="1" spcCol="1270" anchor="ctr" anchorCtr="0">
          <a:noAutofit/>
        </a:bodyPr>
        <a:lstStyle/>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endParaRPr lang="en-US" sz="1400" kern="1200"/>
        </a:p>
      </dsp:txBody>
      <dsp:txXfrm>
        <a:off x="5631448" y="298878"/>
        <a:ext cx="458864" cy="458864"/>
      </dsp:txXfrm>
    </dsp:sp>
    <dsp:sp modelId="{F6DC965A-6BD6-46C0-8950-9EF496ABEF95}">
      <dsp:nvSpPr>
        <dsp:cNvPr id="0" name=""/>
        <dsp:cNvSpPr/>
      </dsp:nvSpPr>
      <dsp:spPr>
        <a:xfrm>
          <a:off x="5098010" y="1018392"/>
          <a:ext cx="1525740" cy="1965600"/>
        </a:xfrm>
        <a:prstGeom prst="upArrowCallout">
          <a:avLst>
            <a:gd name="adj1" fmla="val 50000"/>
            <a:gd name="adj2" fmla="val 20000"/>
            <a:gd name="adj3" fmla="val 20000"/>
            <a:gd name="adj4" fmla="val 100000"/>
          </a:avLst>
        </a:prstGeom>
        <a:solidFill>
          <a:schemeClr val="accent2">
            <a:tint val="40000"/>
            <a:alpha val="90000"/>
            <a:hueOff val="645851"/>
            <a:satOff val="1445"/>
            <a:lumOff val="861"/>
            <a:alphaOff val="0"/>
          </a:schemeClr>
        </a:solidFill>
        <a:ln w="12700" cap="flat" cmpd="sng" algn="ctr">
          <a:solidFill>
            <a:schemeClr val="accent2">
              <a:tint val="40000"/>
              <a:alpha val="90000"/>
              <a:hueOff val="645851"/>
              <a:satOff val="1445"/>
              <a:lumOff val="8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52" tIns="165100" rIns="120352" bIns="165100" numCol="1" spcCol="1270" anchor="t" anchorCtr="0">
          <a:noAutofit/>
        </a:bodyPr>
        <a:lstStyle/>
        <a:p>
          <a:pPr marL="0" lvl="0" indent="0" algn="l" defTabSz="488950">
            <a:lnSpc>
              <a:spcPct val="90000"/>
            </a:lnSpc>
            <a:spcBef>
              <a:spcPct val="0"/>
            </a:spcBef>
            <a:spcAft>
              <a:spcPct val="35000"/>
            </a:spcAft>
            <a:buNone/>
          </a:pPr>
          <a:r>
            <a:rPr lang="en-US" sz="1100" b="1" kern="1200">
              <a:latin typeface="Segoe UI"/>
              <a:cs typeface="Segoe UI"/>
            </a:rPr>
            <a:t>Testing Phase </a:t>
          </a:r>
        </a:p>
        <a:p>
          <a:pPr marL="57150" lvl="1" indent="-57150" algn="l" defTabSz="488950" rtl="0">
            <a:lnSpc>
              <a:spcPct val="90000"/>
            </a:lnSpc>
            <a:spcBef>
              <a:spcPct val="0"/>
            </a:spcBef>
            <a:spcAft>
              <a:spcPct val="15000"/>
            </a:spcAft>
            <a:buChar char="•"/>
          </a:pPr>
          <a:r>
            <a:rPr lang="en-US" sz="1100" kern="1200">
              <a:latin typeface="Segoe UI"/>
              <a:cs typeface="Segoe UI"/>
            </a:rPr>
            <a:t>Test functionality, compatibility, and fix bugs.</a:t>
          </a:r>
        </a:p>
      </dsp:txBody>
      <dsp:txXfrm>
        <a:off x="5098010" y="1323540"/>
        <a:ext cx="1525740" cy="1660452"/>
      </dsp:txXfrm>
    </dsp:sp>
    <dsp:sp modelId="{937BCE02-A399-4F70-8DC4-769B8D646251}">
      <dsp:nvSpPr>
        <dsp:cNvPr id="0" name=""/>
        <dsp:cNvSpPr/>
      </dsp:nvSpPr>
      <dsp:spPr>
        <a:xfrm>
          <a:off x="6793277" y="528274"/>
          <a:ext cx="1525740" cy="72"/>
        </a:xfrm>
        <a:prstGeom prst="rect">
          <a:avLst/>
        </a:prstGeom>
        <a:solidFill>
          <a:schemeClr val="accent2">
            <a:tint val="40000"/>
            <a:alpha val="90000"/>
            <a:hueOff val="704564"/>
            <a:satOff val="1577"/>
            <a:lumOff val="939"/>
            <a:alphaOff val="0"/>
          </a:schemeClr>
        </a:solidFill>
        <a:ln w="12700" cap="flat" cmpd="sng" algn="ctr">
          <a:solidFill>
            <a:schemeClr val="accent2">
              <a:tint val="40000"/>
              <a:alpha val="90000"/>
              <a:hueOff val="704564"/>
              <a:satOff val="1577"/>
              <a:lumOff val="9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5C190-7173-44C9-82F8-4DFE4FFD53B2}">
      <dsp:nvSpPr>
        <dsp:cNvPr id="0" name=""/>
        <dsp:cNvSpPr/>
      </dsp:nvSpPr>
      <dsp:spPr>
        <a:xfrm>
          <a:off x="8359704" y="471291"/>
          <a:ext cx="77982" cy="146621"/>
        </a:xfrm>
        <a:prstGeom prst="chevron">
          <a:avLst>
            <a:gd name="adj" fmla="val 90000"/>
          </a:avLst>
        </a:prstGeom>
        <a:solidFill>
          <a:schemeClr val="accent2">
            <a:tint val="40000"/>
            <a:alpha val="90000"/>
            <a:hueOff val="763278"/>
            <a:satOff val="1708"/>
            <a:lumOff val="1017"/>
            <a:alphaOff val="0"/>
          </a:schemeClr>
        </a:solidFill>
        <a:ln w="12700" cap="flat" cmpd="sng" algn="ctr">
          <a:solidFill>
            <a:schemeClr val="accent2">
              <a:tint val="40000"/>
              <a:alpha val="90000"/>
              <a:hueOff val="763278"/>
              <a:satOff val="1708"/>
              <a:lumOff val="10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6494E8-A844-4500-9A2D-B9889FC12F6C}">
      <dsp:nvSpPr>
        <dsp:cNvPr id="0" name=""/>
        <dsp:cNvSpPr/>
      </dsp:nvSpPr>
      <dsp:spPr>
        <a:xfrm>
          <a:off x="7231682" y="203844"/>
          <a:ext cx="648932" cy="648932"/>
        </a:xfrm>
        <a:prstGeom prst="ellipse">
          <a:avLst/>
        </a:prstGeom>
        <a:solidFill>
          <a:schemeClr val="accent2">
            <a:hueOff val="1009905"/>
            <a:satOff val="242"/>
            <a:lumOff val="4575"/>
            <a:alphaOff val="0"/>
          </a:schemeClr>
        </a:solidFill>
        <a:ln w="12700" cap="flat" cmpd="sng" algn="ctr">
          <a:solidFill>
            <a:schemeClr val="accent2">
              <a:hueOff val="1009905"/>
              <a:satOff val="242"/>
              <a:lumOff val="45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82" tIns="25182" rIns="25182" bIns="25182" numCol="1" spcCol="1270" anchor="ctr" anchorCtr="0">
          <a:noAutofit/>
        </a:bodyPr>
        <a:lstStyle/>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endParaRPr lang="en-US" sz="1400" kern="1200"/>
        </a:p>
      </dsp:txBody>
      <dsp:txXfrm>
        <a:off x="7326716" y="298878"/>
        <a:ext cx="458864" cy="458864"/>
      </dsp:txXfrm>
    </dsp:sp>
    <dsp:sp modelId="{5F5A89BC-0EE7-4842-B218-88A4F705789F}">
      <dsp:nvSpPr>
        <dsp:cNvPr id="0" name=""/>
        <dsp:cNvSpPr/>
      </dsp:nvSpPr>
      <dsp:spPr>
        <a:xfrm>
          <a:off x="6793277" y="1018392"/>
          <a:ext cx="1525740" cy="1965600"/>
        </a:xfrm>
        <a:prstGeom prst="upArrowCallout">
          <a:avLst>
            <a:gd name="adj1" fmla="val 50000"/>
            <a:gd name="adj2" fmla="val 20000"/>
            <a:gd name="adj3" fmla="val 20000"/>
            <a:gd name="adj4" fmla="val 100000"/>
          </a:avLst>
        </a:prstGeom>
        <a:solidFill>
          <a:schemeClr val="accent2">
            <a:tint val="40000"/>
            <a:alpha val="90000"/>
            <a:hueOff val="821992"/>
            <a:satOff val="1840"/>
            <a:lumOff val="1096"/>
            <a:alphaOff val="0"/>
          </a:schemeClr>
        </a:solidFill>
        <a:ln w="12700" cap="flat" cmpd="sng" algn="ctr">
          <a:solidFill>
            <a:schemeClr val="accent2">
              <a:tint val="40000"/>
              <a:alpha val="90000"/>
              <a:hueOff val="821992"/>
              <a:satOff val="1840"/>
              <a:lumOff val="10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52" tIns="165100" rIns="120352" bIns="165100" numCol="1" spcCol="1270" anchor="t" anchorCtr="0">
          <a:noAutofit/>
        </a:bodyPr>
        <a:lstStyle/>
        <a:p>
          <a:pPr marL="0" lvl="0" indent="0" algn="l" defTabSz="488950">
            <a:lnSpc>
              <a:spcPct val="90000"/>
            </a:lnSpc>
            <a:spcBef>
              <a:spcPct val="0"/>
            </a:spcBef>
            <a:spcAft>
              <a:spcPct val="35000"/>
            </a:spcAft>
            <a:buNone/>
          </a:pPr>
          <a:r>
            <a:rPr lang="en-US" sz="1100" b="1" kern="1200">
              <a:latin typeface="Segoe UI"/>
              <a:cs typeface="Segoe UI"/>
            </a:rPr>
            <a:t>Iterative Refinement</a:t>
          </a:r>
        </a:p>
        <a:p>
          <a:pPr marL="57150" lvl="1" indent="-57150" algn="l" defTabSz="488950" rtl="0">
            <a:lnSpc>
              <a:spcPct val="90000"/>
            </a:lnSpc>
            <a:spcBef>
              <a:spcPct val="0"/>
            </a:spcBef>
            <a:spcAft>
              <a:spcPct val="15000"/>
            </a:spcAft>
            <a:buChar char="•"/>
          </a:pPr>
          <a:r>
            <a:rPr lang="en-US" sz="1100" kern="1200">
              <a:latin typeface="Segoe UI"/>
              <a:cs typeface="Segoe UI"/>
            </a:rPr>
            <a:t>Implement improvements based on user feedback.</a:t>
          </a:r>
        </a:p>
      </dsp:txBody>
      <dsp:txXfrm>
        <a:off x="6793277" y="1323540"/>
        <a:ext cx="1525740" cy="1660452"/>
      </dsp:txXfrm>
    </dsp:sp>
    <dsp:sp modelId="{4F09378A-3ACB-4AA0-A120-CDC511AF082E}">
      <dsp:nvSpPr>
        <dsp:cNvPr id="0" name=""/>
        <dsp:cNvSpPr/>
      </dsp:nvSpPr>
      <dsp:spPr>
        <a:xfrm>
          <a:off x="8488545" y="528274"/>
          <a:ext cx="1525740" cy="72"/>
        </a:xfrm>
        <a:prstGeom prst="rect">
          <a:avLst/>
        </a:prstGeom>
        <a:solidFill>
          <a:schemeClr val="accent2">
            <a:tint val="40000"/>
            <a:alpha val="90000"/>
            <a:hueOff val="880705"/>
            <a:satOff val="1971"/>
            <a:lumOff val="1174"/>
            <a:alphaOff val="0"/>
          </a:schemeClr>
        </a:solidFill>
        <a:ln w="12700" cap="flat" cmpd="sng" algn="ctr">
          <a:solidFill>
            <a:schemeClr val="accent2">
              <a:tint val="40000"/>
              <a:alpha val="90000"/>
              <a:hueOff val="880705"/>
              <a:satOff val="1971"/>
              <a:lumOff val="117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9667C1-6FA1-4708-86A5-DA312F8EF573}">
      <dsp:nvSpPr>
        <dsp:cNvPr id="0" name=""/>
        <dsp:cNvSpPr/>
      </dsp:nvSpPr>
      <dsp:spPr>
        <a:xfrm>
          <a:off x="10054972" y="471291"/>
          <a:ext cx="77982" cy="146621"/>
        </a:xfrm>
        <a:prstGeom prst="chevron">
          <a:avLst>
            <a:gd name="adj" fmla="val 90000"/>
          </a:avLst>
        </a:prstGeom>
        <a:solidFill>
          <a:schemeClr val="accent2">
            <a:tint val="40000"/>
            <a:alpha val="90000"/>
            <a:hueOff val="939419"/>
            <a:satOff val="2102"/>
            <a:lumOff val="1252"/>
            <a:alphaOff val="0"/>
          </a:schemeClr>
        </a:solidFill>
        <a:ln w="12700" cap="flat" cmpd="sng" algn="ctr">
          <a:solidFill>
            <a:schemeClr val="accent2">
              <a:tint val="40000"/>
              <a:alpha val="90000"/>
              <a:hueOff val="939419"/>
              <a:satOff val="2102"/>
              <a:lumOff val="12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88F8FB-C675-4396-A967-C81B100076C7}">
      <dsp:nvSpPr>
        <dsp:cNvPr id="0" name=""/>
        <dsp:cNvSpPr/>
      </dsp:nvSpPr>
      <dsp:spPr>
        <a:xfrm>
          <a:off x="8926949" y="203844"/>
          <a:ext cx="648932" cy="648932"/>
        </a:xfrm>
        <a:prstGeom prst="ellipse">
          <a:avLst/>
        </a:prstGeom>
        <a:solidFill>
          <a:schemeClr val="accent2">
            <a:hueOff val="1262381"/>
            <a:satOff val="302"/>
            <a:lumOff val="5718"/>
            <a:alphaOff val="0"/>
          </a:schemeClr>
        </a:solidFill>
        <a:ln w="12700" cap="flat" cmpd="sng" algn="ctr">
          <a:solidFill>
            <a:schemeClr val="accent2">
              <a:hueOff val="1262381"/>
              <a:satOff val="302"/>
              <a:lumOff val="57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82" tIns="25182" rIns="25182" bIns="25182" numCol="1" spcCol="1270" anchor="ctr" anchorCtr="0">
          <a:noAutofit/>
        </a:bodyPr>
        <a:lstStyle/>
        <a:p>
          <a:pPr marL="0" lvl="0" indent="0" algn="ctr" defTabSz="622300">
            <a:lnSpc>
              <a:spcPct val="90000"/>
            </a:lnSpc>
            <a:spcBef>
              <a:spcPct val="0"/>
            </a:spcBef>
            <a:spcAft>
              <a:spcPct val="35000"/>
            </a:spcAft>
            <a:buNone/>
          </a:pPr>
          <a:endParaRPr lang="en-US" sz="1400" kern="1200"/>
        </a:p>
        <a:p>
          <a:pPr marL="0" lvl="0" indent="0" algn="ctr" defTabSz="622300">
            <a:lnSpc>
              <a:spcPct val="90000"/>
            </a:lnSpc>
            <a:spcBef>
              <a:spcPct val="0"/>
            </a:spcBef>
            <a:spcAft>
              <a:spcPct val="35000"/>
            </a:spcAft>
            <a:buNone/>
          </a:pPr>
          <a:endParaRPr lang="en-US" sz="1400" kern="1200"/>
        </a:p>
      </dsp:txBody>
      <dsp:txXfrm>
        <a:off x="9021983" y="298878"/>
        <a:ext cx="458864" cy="458864"/>
      </dsp:txXfrm>
    </dsp:sp>
    <dsp:sp modelId="{965DA2A0-5485-45EF-8E82-B723E73206E1}">
      <dsp:nvSpPr>
        <dsp:cNvPr id="0" name=""/>
        <dsp:cNvSpPr/>
      </dsp:nvSpPr>
      <dsp:spPr>
        <a:xfrm>
          <a:off x="8488545" y="1018392"/>
          <a:ext cx="1525740" cy="1965600"/>
        </a:xfrm>
        <a:prstGeom prst="upArrowCallout">
          <a:avLst>
            <a:gd name="adj1" fmla="val 50000"/>
            <a:gd name="adj2" fmla="val 20000"/>
            <a:gd name="adj3" fmla="val 20000"/>
            <a:gd name="adj4" fmla="val 100000"/>
          </a:avLst>
        </a:prstGeom>
        <a:solidFill>
          <a:schemeClr val="accent2">
            <a:tint val="40000"/>
            <a:alpha val="90000"/>
            <a:hueOff val="998133"/>
            <a:satOff val="2234"/>
            <a:lumOff val="1330"/>
            <a:alphaOff val="0"/>
          </a:schemeClr>
        </a:solidFill>
        <a:ln w="12700" cap="flat" cmpd="sng" algn="ctr">
          <a:solidFill>
            <a:schemeClr val="accent2">
              <a:tint val="40000"/>
              <a:alpha val="90000"/>
              <a:hueOff val="998133"/>
              <a:satOff val="2234"/>
              <a:lumOff val="13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352" tIns="165100" rIns="120352" bIns="165100" numCol="1" spcCol="1270" anchor="t" anchorCtr="0">
          <a:noAutofit/>
        </a:bodyPr>
        <a:lstStyle/>
        <a:p>
          <a:pPr marL="0" lvl="0" indent="0" algn="l" defTabSz="488950">
            <a:lnSpc>
              <a:spcPct val="90000"/>
            </a:lnSpc>
            <a:spcBef>
              <a:spcPct val="0"/>
            </a:spcBef>
            <a:spcAft>
              <a:spcPct val="35000"/>
            </a:spcAft>
            <a:buNone/>
          </a:pPr>
          <a:r>
            <a:rPr lang="en-US" sz="1100" b="1" kern="1200">
              <a:latin typeface="Segoe UI"/>
              <a:cs typeface="Segoe UI"/>
            </a:rPr>
            <a:t>Final Testing and Evaluation</a:t>
          </a:r>
        </a:p>
        <a:p>
          <a:pPr marL="57150" lvl="1" indent="-57150" algn="l" defTabSz="488950" rtl="0">
            <a:lnSpc>
              <a:spcPct val="90000"/>
            </a:lnSpc>
            <a:spcBef>
              <a:spcPct val="0"/>
            </a:spcBef>
            <a:spcAft>
              <a:spcPct val="15000"/>
            </a:spcAft>
            <a:buChar char="•"/>
          </a:pPr>
          <a:r>
            <a:rPr lang="en-US" sz="1100" kern="1200">
              <a:latin typeface="Segoe UI"/>
              <a:cs typeface="Segoe UI"/>
            </a:rPr>
            <a:t>Test extension performance and stability.</a:t>
          </a:r>
        </a:p>
      </dsp:txBody>
      <dsp:txXfrm>
        <a:off x="8488545" y="1323540"/>
        <a:ext cx="1525740" cy="1660452"/>
      </dsp:txXfrm>
    </dsp:sp>
    <dsp:sp modelId="{7980BF59-D838-4F67-8FC2-49115922DBFF}">
      <dsp:nvSpPr>
        <dsp:cNvPr id="0" name=""/>
        <dsp:cNvSpPr/>
      </dsp:nvSpPr>
      <dsp:spPr>
        <a:xfrm>
          <a:off x="10183812" y="528274"/>
          <a:ext cx="763616" cy="72"/>
        </a:xfrm>
        <a:prstGeom prst="rect">
          <a:avLst/>
        </a:prstGeom>
        <a:solidFill>
          <a:schemeClr val="accent2">
            <a:tint val="40000"/>
            <a:alpha val="90000"/>
            <a:hueOff val="1056846"/>
            <a:satOff val="2365"/>
            <a:lumOff val="1409"/>
            <a:alphaOff val="0"/>
          </a:schemeClr>
        </a:solidFill>
        <a:ln w="12700" cap="flat" cmpd="sng" algn="ctr">
          <a:solidFill>
            <a:schemeClr val="accent2">
              <a:tint val="40000"/>
              <a:alpha val="90000"/>
              <a:hueOff val="1056846"/>
              <a:satOff val="2365"/>
              <a:lumOff val="14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7E9376-1B19-4E49-813B-4A7752B34A87}">
      <dsp:nvSpPr>
        <dsp:cNvPr id="0" name=""/>
        <dsp:cNvSpPr/>
      </dsp:nvSpPr>
      <dsp:spPr>
        <a:xfrm>
          <a:off x="10622962" y="203844"/>
          <a:ext cx="648932" cy="648932"/>
        </a:xfrm>
        <a:prstGeom prst="ellipse">
          <a:avLst/>
        </a:prstGeom>
        <a:solidFill>
          <a:schemeClr val="accent2">
            <a:hueOff val="1514857"/>
            <a:satOff val="363"/>
            <a:lumOff val="6862"/>
            <a:alphaOff val="0"/>
          </a:schemeClr>
        </a:solidFill>
        <a:ln w="12700" cap="flat" cmpd="sng" algn="ctr">
          <a:solidFill>
            <a:schemeClr val="accent2">
              <a:hueOff val="1514857"/>
              <a:satOff val="363"/>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82" tIns="25182" rIns="25182" bIns="25182"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0717996" y="298878"/>
        <a:ext cx="458864" cy="458864"/>
      </dsp:txXfrm>
    </dsp:sp>
    <dsp:sp modelId="{1DBDF916-3387-4D89-80FD-4E5B935D82BF}">
      <dsp:nvSpPr>
        <dsp:cNvPr id="0" name=""/>
        <dsp:cNvSpPr/>
      </dsp:nvSpPr>
      <dsp:spPr>
        <a:xfrm>
          <a:off x="10183812" y="1018392"/>
          <a:ext cx="1590436" cy="1965600"/>
        </a:xfrm>
        <a:prstGeom prst="upArrowCallout">
          <a:avLst>
            <a:gd name="adj1" fmla="val 50000"/>
            <a:gd name="adj2" fmla="val 20000"/>
            <a:gd name="adj3" fmla="val 20000"/>
            <a:gd name="adj4" fmla="val 100000"/>
          </a:avLst>
        </a:prstGeom>
        <a:solidFill>
          <a:schemeClr val="accent2">
            <a:tint val="40000"/>
            <a:alpha val="90000"/>
            <a:hueOff val="1174274"/>
            <a:satOff val="2628"/>
            <a:lumOff val="1565"/>
            <a:alphaOff val="0"/>
          </a:schemeClr>
        </a:solidFill>
        <a:ln w="12700" cap="flat" cmpd="sng" algn="ctr">
          <a:solidFill>
            <a:schemeClr val="accent2">
              <a:tint val="40000"/>
              <a:alpha val="90000"/>
              <a:hueOff val="1174274"/>
              <a:satOff val="2628"/>
              <a:lumOff val="15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455" tIns="165100" rIns="125455" bIns="165100" numCol="1" spcCol="1270" anchor="t" anchorCtr="0">
          <a:noAutofit/>
        </a:bodyPr>
        <a:lstStyle/>
        <a:p>
          <a:pPr marL="0" lvl="0" indent="0" algn="l" defTabSz="488950">
            <a:lnSpc>
              <a:spcPct val="90000"/>
            </a:lnSpc>
            <a:spcBef>
              <a:spcPct val="0"/>
            </a:spcBef>
            <a:spcAft>
              <a:spcPct val="35000"/>
            </a:spcAft>
            <a:buNone/>
          </a:pPr>
          <a:r>
            <a:rPr lang="en-US" sz="1100" b="1" kern="1200">
              <a:latin typeface="Segoe UI"/>
              <a:cs typeface="Segoe UI"/>
            </a:rPr>
            <a:t>Documentation and Presentation </a:t>
          </a:r>
        </a:p>
        <a:p>
          <a:pPr marL="57150" lvl="1" indent="-57150" algn="l" defTabSz="488950" rtl="0">
            <a:lnSpc>
              <a:spcPct val="90000"/>
            </a:lnSpc>
            <a:spcBef>
              <a:spcPct val="0"/>
            </a:spcBef>
            <a:spcAft>
              <a:spcPct val="15000"/>
            </a:spcAft>
            <a:buChar char="•"/>
          </a:pPr>
          <a:r>
            <a:rPr lang="en-US" sz="1100" kern="1200">
              <a:latin typeface="Segoe UI"/>
              <a:cs typeface="Segoe UI"/>
            </a:rPr>
            <a:t>Prepare project report and presentation.</a:t>
          </a:r>
        </a:p>
      </dsp:txBody>
      <dsp:txXfrm>
        <a:off x="10183812" y="1336479"/>
        <a:ext cx="1590436" cy="164751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5/25/2023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48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5/25/2023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1822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5/25/2023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24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5/25/2023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1976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5/25/2023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7411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5/25/2023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2623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5/25/2023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545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5/25/2023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949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5/25/2023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1325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5/25/2023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847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5/25/2023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6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5/25/2023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512982"/>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40508E-4F21-1BA0-6B75-8E5B69EF6BE4}"/>
              </a:ext>
            </a:extLst>
          </p:cNvPr>
          <p:cNvPicPr>
            <a:picLocks noChangeAspect="1"/>
          </p:cNvPicPr>
          <p:nvPr/>
        </p:nvPicPr>
        <p:blipFill rotWithShape="1">
          <a:blip r:embed="rId2"/>
          <a:srcRect t="24898" r="-1" b="18837"/>
          <a:stretch/>
        </p:blipFill>
        <p:spPr>
          <a:xfrm>
            <a:off x="-2" y="-4"/>
            <a:ext cx="12192001" cy="6858001"/>
          </a:xfrm>
          <a:prstGeom prst="rect">
            <a:avLst/>
          </a:prstGeom>
        </p:spPr>
      </p:pic>
      <p:sp>
        <p:nvSpPr>
          <p:cNvPr id="22" name="Rectangle 21">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7870" y="978408"/>
            <a:ext cx="8686796" cy="2334247"/>
          </a:xfrm>
        </p:spPr>
        <p:txBody>
          <a:bodyPr anchor="t">
            <a:normAutofit/>
          </a:bodyPr>
          <a:lstStyle/>
          <a:p>
            <a:r>
              <a:rPr lang="en-US">
                <a:solidFill>
                  <a:srgbClr val="FFFFFF"/>
                </a:solidFill>
                <a:cs typeface="Calibri Light"/>
              </a:rPr>
              <a:t>Capstone Warmup</a:t>
            </a:r>
            <a:endParaRPr lang="en-US">
              <a:solidFill>
                <a:srgbClr val="FFFFFF"/>
              </a:solidFill>
            </a:endParaRPr>
          </a:p>
        </p:txBody>
      </p:sp>
      <p:sp>
        <p:nvSpPr>
          <p:cNvPr id="3" name="Subtitle 2"/>
          <p:cNvSpPr>
            <a:spLocks noGrp="1"/>
          </p:cNvSpPr>
          <p:nvPr>
            <p:ph type="subTitle" idx="1"/>
          </p:nvPr>
        </p:nvSpPr>
        <p:spPr>
          <a:xfrm>
            <a:off x="847384" y="2193583"/>
            <a:ext cx="8720710" cy="2653653"/>
          </a:xfrm>
        </p:spPr>
        <p:txBody>
          <a:bodyPr vert="horz" lIns="91440" tIns="45720" rIns="91440" bIns="45720" rtlCol="0" anchor="t">
            <a:normAutofit/>
          </a:bodyPr>
          <a:lstStyle/>
          <a:p>
            <a:r>
              <a:rPr lang="en-US" sz="3200" b="1">
                <a:solidFill>
                  <a:srgbClr val="FFC000"/>
                </a:solidFill>
                <a:cs typeface="Calibri"/>
              </a:rPr>
              <a:t>SPOILER BLOCKER EXTENSION</a:t>
            </a:r>
          </a:p>
          <a:p>
            <a:r>
              <a:rPr lang="en-US" sz="3200" b="1">
                <a:solidFill>
                  <a:srgbClr val="FFC000"/>
                </a:solidFill>
                <a:cs typeface="Calibri"/>
              </a:rPr>
              <a:t>Rivial-9</a:t>
            </a:r>
          </a:p>
        </p:txBody>
      </p:sp>
      <p:sp>
        <p:nvSpPr>
          <p:cNvPr id="26" name="Rectangle 2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965E5C-549B-15B1-1D32-7E0299A506BB}"/>
              </a:ext>
            </a:extLst>
          </p:cNvPr>
          <p:cNvSpPr txBox="1"/>
          <p:nvPr/>
        </p:nvSpPr>
        <p:spPr>
          <a:xfrm>
            <a:off x="8289323" y="4603868"/>
            <a:ext cx="5485086" cy="2004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Calibri"/>
                <a:cs typeface="Calibri"/>
              </a:rPr>
              <a:t>David </a:t>
            </a:r>
            <a:r>
              <a:rPr lang="en-US" sz="2000">
                <a:solidFill>
                  <a:schemeClr val="bg1"/>
                </a:solidFill>
                <a:latin typeface="Calibri"/>
                <a:ea typeface="+mn-lt"/>
                <a:cs typeface="+mn-lt"/>
              </a:rPr>
              <a:t>Ajibola  -100735374</a:t>
            </a:r>
            <a:endParaRPr lang="en-US" sz="2000">
              <a:solidFill>
                <a:schemeClr val="bg1"/>
              </a:solidFill>
              <a:latin typeface="Calibri"/>
              <a:cs typeface="Calibri"/>
            </a:endParaRPr>
          </a:p>
          <a:p>
            <a:r>
              <a:rPr lang="en-US" sz="2000">
                <a:solidFill>
                  <a:schemeClr val="bg1"/>
                </a:solidFill>
                <a:latin typeface="Calibri"/>
                <a:ea typeface="+mn-lt"/>
                <a:cs typeface="+mn-lt"/>
              </a:rPr>
              <a:t>Geetha</a:t>
            </a:r>
            <a:r>
              <a:rPr lang="en-US" sz="2000">
                <a:solidFill>
                  <a:schemeClr val="bg1"/>
                </a:solidFill>
                <a:latin typeface="Calibri"/>
                <a:cs typeface="Calibri"/>
              </a:rPr>
              <a:t>Murugan  -100890042</a:t>
            </a:r>
          </a:p>
          <a:p>
            <a:r>
              <a:rPr lang="en-US" sz="2000">
                <a:solidFill>
                  <a:schemeClr val="bg1"/>
                </a:solidFill>
                <a:latin typeface="Calibri"/>
                <a:ea typeface="+mn-lt"/>
                <a:cs typeface="+mn-lt"/>
              </a:rPr>
              <a:t>Nithish </a:t>
            </a:r>
            <a:r>
              <a:rPr lang="en-US" sz="2000">
                <a:solidFill>
                  <a:schemeClr val="bg1"/>
                </a:solidFill>
                <a:latin typeface="Calibri"/>
                <a:cs typeface="Calibri"/>
              </a:rPr>
              <a:t>Thokala - 100902425</a:t>
            </a:r>
          </a:p>
          <a:p>
            <a:r>
              <a:rPr lang="en-US" sz="2000">
                <a:solidFill>
                  <a:schemeClr val="bg1"/>
                </a:solidFill>
                <a:latin typeface="Calibri"/>
                <a:cs typeface="Calibri"/>
              </a:rPr>
              <a:t>Preeja Vimala Antony - 100899911</a:t>
            </a:r>
          </a:p>
          <a:p>
            <a:r>
              <a:rPr lang="en-US" sz="2000">
                <a:solidFill>
                  <a:schemeClr val="bg1"/>
                </a:solidFill>
                <a:latin typeface="Calibri"/>
                <a:cs typeface="Calibri"/>
              </a:rPr>
              <a:t>Sayeed Ahmed - 100853349</a:t>
            </a:r>
          </a:p>
          <a:p>
            <a:endParaRPr lang="en-US" sz="2000">
              <a:solidFill>
                <a:schemeClr val="bg1"/>
              </a:solidFill>
              <a:latin typeface="Calibri"/>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EDBAD4-CA8E-4A37-A91C-CF0FBC51C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701FD-11D9-4140-DB13-0D58B7C96777}"/>
              </a:ext>
            </a:extLst>
          </p:cNvPr>
          <p:cNvSpPr>
            <a:spLocks noGrp="1"/>
          </p:cNvSpPr>
          <p:nvPr>
            <p:ph type="title"/>
          </p:nvPr>
        </p:nvSpPr>
        <p:spPr>
          <a:xfrm>
            <a:off x="517870" y="976160"/>
            <a:ext cx="6144230" cy="1934172"/>
          </a:xfrm>
        </p:spPr>
        <p:txBody>
          <a:bodyPr vert="horz" lIns="91440" tIns="45720" rIns="91440" bIns="45720" rtlCol="0" anchor="t">
            <a:noAutofit/>
          </a:bodyPr>
          <a:lstStyle/>
          <a:p>
            <a:pPr>
              <a:lnSpc>
                <a:spcPct val="90000"/>
              </a:lnSpc>
            </a:pPr>
            <a:r>
              <a:rPr lang="en-US" sz="3600"/>
              <a:t>Problem Statement</a:t>
            </a:r>
            <a:br>
              <a:rPr lang="en-US" sz="3600"/>
            </a:br>
            <a:br>
              <a:rPr lang="en-US" sz="3600"/>
            </a:br>
            <a:endParaRPr lang="en-US" sz="3600"/>
          </a:p>
        </p:txBody>
      </p:sp>
      <p:sp>
        <p:nvSpPr>
          <p:cNvPr id="39" name="Rectangle 3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048DF4F-86DC-8536-6A0C-46A9B7465F63}"/>
              </a:ext>
            </a:extLst>
          </p:cNvPr>
          <p:cNvSpPr txBox="1"/>
          <p:nvPr/>
        </p:nvSpPr>
        <p:spPr>
          <a:xfrm>
            <a:off x="517869" y="2545764"/>
            <a:ext cx="6126480" cy="301629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just">
              <a:spcAft>
                <a:spcPts val="600"/>
              </a:spcAft>
              <a:buFont typeface="Arial" panose="020B0604020202020204" pitchFamily="34" charset="0"/>
            </a:pPr>
            <a:r>
              <a:rPr lang="en-US" sz="1900"/>
              <a:t>Many individuals experience the frustration of having the plot or surprises of their favorite movies or shows spoiled by others who share spoilers. To address this issue, there is a need to develop a browser extension that effectively blocks out any mentions or discussions related to the user's chosen show or movie, replacing them with pleasant and unrelated images such as cats. By implementing this extension, users can enjoy their favorite content without the risk of encountering unwanted spoilers.</a:t>
            </a:r>
            <a:endParaRPr lang="en-US"/>
          </a:p>
        </p:txBody>
      </p:sp>
      <p:pic>
        <p:nvPicPr>
          <p:cNvPr id="18" name="Picture 17" descr="Rolls of blueprints">
            <a:extLst>
              <a:ext uri="{FF2B5EF4-FFF2-40B4-BE49-F238E27FC236}">
                <a16:creationId xmlns:a16="http://schemas.microsoft.com/office/drawing/2014/main" id="{BA929DBF-0425-E890-C1C0-AE4355C6D8B6}"/>
              </a:ext>
            </a:extLst>
          </p:cNvPr>
          <p:cNvPicPr>
            <a:picLocks noChangeAspect="1"/>
          </p:cNvPicPr>
          <p:nvPr/>
        </p:nvPicPr>
        <p:blipFill rotWithShape="1">
          <a:blip r:embed="rId2"/>
          <a:srcRect l="50744" r="-1" b="-1"/>
          <a:stretch/>
        </p:blipFill>
        <p:spPr>
          <a:xfrm>
            <a:off x="7586236" y="657369"/>
            <a:ext cx="4081805" cy="5531495"/>
          </a:xfrm>
          <a:prstGeom prst="rect">
            <a:avLst/>
          </a:prstGeom>
        </p:spPr>
      </p:pic>
    </p:spTree>
    <p:extLst>
      <p:ext uri="{BB962C8B-B14F-4D97-AF65-F5344CB8AC3E}">
        <p14:creationId xmlns:p14="http://schemas.microsoft.com/office/powerpoint/2010/main" val="217468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CC507-6B7C-0EF9-F86D-CAEA68908FE7}"/>
              </a:ext>
            </a:extLst>
          </p:cNvPr>
          <p:cNvSpPr>
            <a:spLocks noGrp="1"/>
          </p:cNvSpPr>
          <p:nvPr>
            <p:ph type="title"/>
          </p:nvPr>
        </p:nvSpPr>
        <p:spPr>
          <a:xfrm>
            <a:off x="521208" y="976160"/>
            <a:ext cx="11155680" cy="1636411"/>
          </a:xfrm>
        </p:spPr>
        <p:txBody>
          <a:bodyPr>
            <a:normAutofit/>
          </a:bodyPr>
          <a:lstStyle/>
          <a:p>
            <a:r>
              <a:rPr lang="en-US"/>
              <a:t>Scope</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333AEC-BC54-08F6-3DB1-F6765FB9B49E}"/>
              </a:ext>
            </a:extLst>
          </p:cNvPr>
          <p:cNvGraphicFramePr>
            <a:graphicFrameLocks noGrp="1"/>
          </p:cNvGraphicFramePr>
          <p:nvPr>
            <p:ph idx="1"/>
            <p:extLst>
              <p:ext uri="{D42A27DB-BD31-4B8C-83A1-F6EECF244321}">
                <p14:modId xmlns:p14="http://schemas.microsoft.com/office/powerpoint/2010/main" val="2838994355"/>
              </p:ext>
            </p:extLst>
          </p:nvPr>
        </p:nvGraphicFramePr>
        <p:xfrm>
          <a:off x="518023" y="218327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826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188864"/>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10;&#10;Description automatically generated">
            <a:extLst>
              <a:ext uri="{FF2B5EF4-FFF2-40B4-BE49-F238E27FC236}">
                <a16:creationId xmlns:a16="http://schemas.microsoft.com/office/drawing/2014/main" id="{653632A3-7EE3-4E1F-CEBD-B436CE179F5C}"/>
              </a:ext>
            </a:extLst>
          </p:cNvPr>
          <p:cNvPicPr>
            <a:picLocks noChangeAspect="1"/>
          </p:cNvPicPr>
          <p:nvPr/>
        </p:nvPicPr>
        <p:blipFill rotWithShape="1">
          <a:blip r:embed="rId2"/>
          <a:srcRect r="1" b="7756"/>
          <a:stretch/>
        </p:blipFill>
        <p:spPr>
          <a:xfrm>
            <a:off x="517870" y="662132"/>
            <a:ext cx="11156253" cy="5531495"/>
          </a:xfrm>
          <a:prstGeom prst="rect">
            <a:avLst/>
          </a:prstGeom>
        </p:spPr>
      </p:pic>
    </p:spTree>
    <p:extLst>
      <p:ext uri="{BB962C8B-B14F-4D97-AF65-F5344CB8AC3E}">
        <p14:creationId xmlns:p14="http://schemas.microsoft.com/office/powerpoint/2010/main" val="114884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7" name="Rectangle 7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80">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Rectangle 82">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019EA-B6BE-A52F-BAF3-F73B771FF2E6}"/>
              </a:ext>
            </a:extLst>
          </p:cNvPr>
          <p:cNvSpPr>
            <a:spLocks noGrp="1"/>
          </p:cNvSpPr>
          <p:nvPr>
            <p:ph type="title" idx="4294967295"/>
          </p:nvPr>
        </p:nvSpPr>
        <p:spPr>
          <a:xfrm>
            <a:off x="521208" y="976160"/>
            <a:ext cx="11155680" cy="1636411"/>
          </a:xfrm>
        </p:spPr>
        <p:txBody>
          <a:bodyPr vert="horz" lIns="91440" tIns="45720" rIns="91440" bIns="45720" rtlCol="0" anchor="t">
            <a:normAutofit/>
          </a:bodyPr>
          <a:lstStyle/>
          <a:p>
            <a:r>
              <a:rPr lang="en-US"/>
              <a:t>Project Execution Plan</a:t>
            </a:r>
          </a:p>
        </p:txBody>
      </p:sp>
      <p:sp>
        <p:nvSpPr>
          <p:cNvPr id="100" name="Rectangle 84">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6">
            <a:extLst>
              <a:ext uri="{FF2B5EF4-FFF2-40B4-BE49-F238E27FC236}">
                <a16:creationId xmlns:a16="http://schemas.microsoft.com/office/drawing/2014/main" id="{52FB429B-864E-8E1A-6D14-D1112DAC1EB9}"/>
              </a:ext>
            </a:extLst>
          </p:cNvPr>
          <p:cNvGraphicFramePr/>
          <p:nvPr>
            <p:extLst>
              <p:ext uri="{D42A27DB-BD31-4B8C-83A1-F6EECF244321}">
                <p14:modId xmlns:p14="http://schemas.microsoft.com/office/powerpoint/2010/main" val="1278161374"/>
              </p:ext>
            </p:extLst>
          </p:nvPr>
        </p:nvGraphicFramePr>
        <p:xfrm>
          <a:off x="173833" y="2612287"/>
          <a:ext cx="11963172" cy="3187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48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D144-E94E-6BBB-D2FA-36718ABD348B}"/>
              </a:ext>
            </a:extLst>
          </p:cNvPr>
          <p:cNvSpPr>
            <a:spLocks noGrp="1"/>
          </p:cNvSpPr>
          <p:nvPr>
            <p:ph type="title"/>
          </p:nvPr>
        </p:nvSpPr>
        <p:spPr/>
        <p:txBody>
          <a:bodyPr/>
          <a:lstStyle/>
          <a:p>
            <a:r>
              <a:rPr lang="en-US"/>
              <a:t>Deliverables</a:t>
            </a:r>
          </a:p>
        </p:txBody>
      </p:sp>
      <p:sp>
        <p:nvSpPr>
          <p:cNvPr id="3" name="Content Placeholder 2">
            <a:extLst>
              <a:ext uri="{FF2B5EF4-FFF2-40B4-BE49-F238E27FC236}">
                <a16:creationId xmlns:a16="http://schemas.microsoft.com/office/drawing/2014/main" id="{F82DCE4F-1002-918A-F0D0-ABA37BA078A4}"/>
              </a:ext>
            </a:extLst>
          </p:cNvPr>
          <p:cNvSpPr>
            <a:spLocks noGrp="1"/>
          </p:cNvSpPr>
          <p:nvPr>
            <p:ph idx="1"/>
          </p:nvPr>
        </p:nvSpPr>
        <p:spPr>
          <a:xfrm>
            <a:off x="5543909" y="929680"/>
            <a:ext cx="6139441" cy="5612664"/>
          </a:xfrm>
        </p:spPr>
        <p:txBody>
          <a:bodyPr vert="horz" lIns="91440" tIns="45720" rIns="91440" bIns="45720" rtlCol="0" anchor="t">
            <a:noAutofit/>
          </a:bodyPr>
          <a:lstStyle/>
          <a:p>
            <a:pPr marL="342900" indent="-342900" algn="just">
              <a:buChar char="•"/>
            </a:pPr>
            <a:r>
              <a:rPr lang="en-US" sz="1600"/>
              <a:t>Browser Extension: </a:t>
            </a:r>
            <a:r>
              <a:rPr lang="en-US" sz="1600">
                <a:ea typeface="+mn-lt"/>
                <a:cs typeface="+mn-lt"/>
              </a:rPr>
              <a:t>Developing a spoiler blocker extension compatible with popular web browsers such as Chrome.</a:t>
            </a:r>
            <a:endParaRPr lang="en-US" sz="1600"/>
          </a:p>
          <a:p>
            <a:pPr marL="342900" indent="-342900" algn="just">
              <a:buChar char="•"/>
            </a:pPr>
            <a:r>
              <a:rPr lang="en-US" sz="1600"/>
              <a:t>User Interface: </a:t>
            </a:r>
            <a:r>
              <a:rPr lang="en-US" sz="1600">
                <a:ea typeface="+mn-lt"/>
                <a:cs typeface="+mn-lt"/>
              </a:rPr>
              <a:t>Creating an intuitive and user-friendly interface that allows users to customize their spoiler blocking preferences.</a:t>
            </a:r>
            <a:endParaRPr lang="en-US" sz="1600"/>
          </a:p>
          <a:p>
            <a:pPr marL="342900" indent="-342900" algn="just">
              <a:buChar char="•"/>
            </a:pPr>
            <a:r>
              <a:rPr lang="en-US" sz="1600"/>
              <a:t>Spoiler Detection Algorithm: </a:t>
            </a:r>
            <a:r>
              <a:rPr lang="en-US" sz="1600">
                <a:ea typeface="+mn-lt"/>
                <a:cs typeface="+mn-lt"/>
              </a:rPr>
              <a:t>Implementing an effective algorithm that can identify and block potential spoilers across various websites.</a:t>
            </a:r>
            <a:endParaRPr lang="en-US" sz="1600"/>
          </a:p>
          <a:p>
            <a:pPr marL="342900" indent="-342900" algn="just">
              <a:buChar char="•"/>
            </a:pPr>
            <a:r>
              <a:rPr lang="en-US" sz="1600"/>
              <a:t>Customization Option: </a:t>
            </a:r>
            <a:r>
              <a:rPr lang="en-US" sz="1600">
                <a:ea typeface="+mn-lt"/>
                <a:cs typeface="+mn-lt"/>
              </a:rPr>
              <a:t>Providing users with the ability to define keywords, phrases, or specific content types (e.g., images, videos) to be blocked as spoilers.</a:t>
            </a:r>
            <a:endParaRPr lang="en-US" sz="1600"/>
          </a:p>
          <a:p>
            <a:pPr marL="342900" indent="-342900" algn="just">
              <a:buChar char="•"/>
            </a:pPr>
            <a:r>
              <a:rPr lang="en-US" sz="1600"/>
              <a:t>Real-time Updates: </a:t>
            </a:r>
            <a:r>
              <a:rPr lang="en-US" sz="1600">
                <a:ea typeface="+mn-lt"/>
                <a:cs typeface="+mn-lt"/>
              </a:rPr>
              <a:t>Incorporating a mechanism to ensure that the spoiler detection algorithm remains up-to-date by regularly updating it with the latest keywords and trends.</a:t>
            </a:r>
            <a:endParaRPr lang="en-US" sz="1600"/>
          </a:p>
          <a:p>
            <a:pPr marL="342900" indent="-342900" algn="just">
              <a:buChar char="•"/>
            </a:pPr>
            <a:r>
              <a:rPr lang="en-US" sz="1600"/>
              <a:t>Whitelist Functionality: </a:t>
            </a:r>
            <a:r>
              <a:rPr lang="en-US" sz="1600">
                <a:ea typeface="+mn-lt"/>
                <a:cs typeface="+mn-lt"/>
              </a:rPr>
              <a:t>Including a feature that enables users to authorize certain websites or content sources where spoiler blocking should be disabled.</a:t>
            </a:r>
            <a:endParaRPr lang="en-US" sz="1600"/>
          </a:p>
          <a:p>
            <a:pPr marL="342900" indent="-342900" algn="just">
              <a:buChar char="•"/>
            </a:pPr>
            <a:endParaRPr lang="en-US" sz="2800"/>
          </a:p>
          <a:p>
            <a:pPr marL="342900" indent="-342900" algn="just">
              <a:buChar char="•"/>
            </a:pPr>
            <a:endParaRPr lang="en-US" sz="2800"/>
          </a:p>
        </p:txBody>
      </p:sp>
    </p:spTree>
    <p:extLst>
      <p:ext uri="{BB962C8B-B14F-4D97-AF65-F5344CB8AC3E}">
        <p14:creationId xmlns:p14="http://schemas.microsoft.com/office/powerpoint/2010/main" val="197708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5E15-E131-D47F-8A4E-6DA8B50B7482}"/>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210E1DEC-8394-8B10-D316-8934F76DD3EE}"/>
              </a:ext>
            </a:extLst>
          </p:cNvPr>
          <p:cNvSpPr>
            <a:spLocks noGrp="1"/>
          </p:cNvSpPr>
          <p:nvPr>
            <p:ph idx="1"/>
          </p:nvPr>
        </p:nvSpPr>
        <p:spPr>
          <a:xfrm>
            <a:off x="6176065" y="1560471"/>
            <a:ext cx="5021182" cy="4870457"/>
          </a:xfrm>
        </p:spPr>
        <p:txBody>
          <a:bodyPr vert="horz" lIns="91440" tIns="45720" rIns="91440" bIns="45720" rtlCol="0" anchor="t">
            <a:normAutofit/>
          </a:bodyPr>
          <a:lstStyle/>
          <a:p>
            <a:pPr>
              <a:buChar char="•"/>
            </a:pPr>
            <a:r>
              <a:rPr lang="en-US">
                <a:ea typeface="+mn-lt"/>
                <a:cs typeface="+mn-lt"/>
              </a:rPr>
              <a:t>Protecting TV Shows and Movies</a:t>
            </a:r>
            <a:endParaRPr lang="en-US"/>
          </a:p>
          <a:p>
            <a:pPr>
              <a:buChar char="•"/>
            </a:pPr>
            <a:r>
              <a:rPr lang="en-US">
                <a:ea typeface="+mn-lt"/>
                <a:cs typeface="+mn-lt"/>
              </a:rPr>
              <a:t>Shielding Sports Events</a:t>
            </a:r>
            <a:endParaRPr lang="en-US"/>
          </a:p>
          <a:p>
            <a:pPr>
              <a:buChar char="•"/>
            </a:pPr>
            <a:r>
              <a:rPr lang="en-US">
                <a:ea typeface="+mn-lt"/>
                <a:cs typeface="+mn-lt"/>
              </a:rPr>
              <a:t>Gaming Spoiler Protection</a:t>
            </a:r>
            <a:endParaRPr lang="en-US"/>
          </a:p>
          <a:p>
            <a:pPr>
              <a:buChar char="•"/>
            </a:pPr>
            <a:r>
              <a:rPr lang="en-US">
                <a:ea typeface="+mn-lt"/>
                <a:cs typeface="+mn-lt"/>
              </a:rPr>
              <a:t>Book and Literature Preservation</a:t>
            </a:r>
            <a:endParaRPr lang="en-US"/>
          </a:p>
          <a:p>
            <a:pPr>
              <a:buChar char="•"/>
            </a:pPr>
            <a:r>
              <a:rPr lang="en-US">
                <a:ea typeface="+mn-lt"/>
                <a:cs typeface="+mn-lt"/>
              </a:rPr>
              <a:t>Preserving Surprise in TV Shows</a:t>
            </a:r>
            <a:endParaRPr lang="en-US"/>
          </a:p>
          <a:p>
            <a:pPr>
              <a:buChar char="•"/>
            </a:pPr>
            <a:r>
              <a:rPr lang="en-US">
                <a:ea typeface="+mn-lt"/>
                <a:cs typeface="+mn-lt"/>
              </a:rPr>
              <a:t>Customized Spoiler Blocking</a:t>
            </a:r>
            <a:endParaRPr lang="en-US"/>
          </a:p>
          <a:p>
            <a:pPr marL="342900" indent="-342900">
              <a:buChar char="•"/>
            </a:pPr>
            <a:endParaRPr lang="en-US"/>
          </a:p>
        </p:txBody>
      </p:sp>
    </p:spTree>
    <p:extLst>
      <p:ext uri="{BB962C8B-B14F-4D97-AF65-F5344CB8AC3E}">
        <p14:creationId xmlns:p14="http://schemas.microsoft.com/office/powerpoint/2010/main" val="306964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B3F8-25A8-35FC-7DD7-FBAF8DFAC152}"/>
              </a:ext>
            </a:extLst>
          </p:cNvPr>
          <p:cNvSpPr>
            <a:spLocks noGrp="1"/>
          </p:cNvSpPr>
          <p:nvPr>
            <p:ph type="title"/>
          </p:nvPr>
        </p:nvSpPr>
        <p:spPr/>
        <p:txBody>
          <a:bodyPr/>
          <a:lstStyle/>
          <a:p>
            <a:r>
              <a:rPr lang="en-US"/>
              <a:t>Testing</a:t>
            </a:r>
          </a:p>
        </p:txBody>
      </p:sp>
      <p:sp>
        <p:nvSpPr>
          <p:cNvPr id="3" name="Content Placeholder 2">
            <a:extLst>
              <a:ext uri="{FF2B5EF4-FFF2-40B4-BE49-F238E27FC236}">
                <a16:creationId xmlns:a16="http://schemas.microsoft.com/office/drawing/2014/main" id="{28BE9CDF-F1A8-F402-4D0F-1AC8A4C539AE}"/>
              </a:ext>
            </a:extLst>
          </p:cNvPr>
          <p:cNvSpPr>
            <a:spLocks noGrp="1"/>
          </p:cNvSpPr>
          <p:nvPr>
            <p:ph idx="1"/>
          </p:nvPr>
        </p:nvSpPr>
        <p:spPr>
          <a:xfrm>
            <a:off x="5821340" y="1507919"/>
            <a:ext cx="5021182" cy="4870457"/>
          </a:xfrm>
        </p:spPr>
        <p:txBody>
          <a:bodyPr vert="horz" lIns="91440" tIns="45720" rIns="91440" bIns="45720" rtlCol="0" anchor="t">
            <a:normAutofit/>
          </a:bodyPr>
          <a:lstStyle/>
          <a:p>
            <a:pPr marL="342900" indent="-342900">
              <a:buChar char="•"/>
            </a:pPr>
            <a:r>
              <a:rPr lang="en-US"/>
              <a:t>Planning to use Jasmine and Sinon-chrome for Unit Testing for non-React Code.</a:t>
            </a:r>
          </a:p>
          <a:p>
            <a:pPr marL="342900" indent="-342900">
              <a:buChar char="•"/>
            </a:pPr>
            <a:r>
              <a:rPr lang="en-US"/>
              <a:t>Using ReactTestUtils or Enzyme for Unit Testing for React Components.</a:t>
            </a:r>
          </a:p>
          <a:p>
            <a:pPr marL="342900" indent="-342900">
              <a:buChar char="•"/>
            </a:pPr>
            <a:r>
              <a:rPr lang="en-US"/>
              <a:t>Identifying Integration issues with Integration Tests using Selenium.</a:t>
            </a:r>
          </a:p>
          <a:p>
            <a:pPr marL="342900" indent="-342900">
              <a:buChar char="•"/>
            </a:pPr>
            <a:endParaRPr lang="en-US"/>
          </a:p>
          <a:p>
            <a:pPr marL="342900" indent="-342900">
              <a:buChar char="•"/>
            </a:pPr>
            <a:endParaRPr lang="en-US"/>
          </a:p>
        </p:txBody>
      </p:sp>
    </p:spTree>
    <p:extLst>
      <p:ext uri="{BB962C8B-B14F-4D97-AF65-F5344CB8AC3E}">
        <p14:creationId xmlns:p14="http://schemas.microsoft.com/office/powerpoint/2010/main" val="418688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5CA9-2BC8-C78E-37B3-3F07508F4D30}"/>
              </a:ext>
            </a:extLst>
          </p:cNvPr>
          <p:cNvSpPr>
            <a:spLocks noGrp="1"/>
          </p:cNvSpPr>
          <p:nvPr>
            <p:ph type="title" idx="4294967295"/>
          </p:nvPr>
        </p:nvSpPr>
        <p:spPr>
          <a:xfrm>
            <a:off x="4314701" y="3016497"/>
            <a:ext cx="5773366" cy="2495386"/>
          </a:xfrm>
        </p:spPr>
        <p:txBody>
          <a:bodyPr/>
          <a:lstStyle/>
          <a:p>
            <a:r>
              <a:rPr lang="en-US"/>
              <a:t>Thank you</a:t>
            </a:r>
          </a:p>
        </p:txBody>
      </p:sp>
    </p:spTree>
    <p:extLst>
      <p:ext uri="{BB962C8B-B14F-4D97-AF65-F5344CB8AC3E}">
        <p14:creationId xmlns:p14="http://schemas.microsoft.com/office/powerpoint/2010/main" val="965065123"/>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332441"/>
      </a:dk2>
      <a:lt2>
        <a:srgbClr val="E8E4E2"/>
      </a:lt2>
      <a:accent1>
        <a:srgbClr val="5BADC9"/>
      </a:accent1>
      <a:accent2>
        <a:srgbClr val="6B8BCE"/>
      </a:accent2>
      <a:accent3>
        <a:srgbClr val="8D85D7"/>
      </a:accent3>
      <a:accent4>
        <a:srgbClr val="9D6BCE"/>
      </a:accent4>
      <a:accent5>
        <a:srgbClr val="D185D7"/>
      </a:accent5>
      <a:accent6>
        <a:srgbClr val="CE6BAC"/>
      </a:accent6>
      <a:hlink>
        <a:srgbClr val="AB7563"/>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GestaltVTI</vt:lpstr>
      <vt:lpstr>Capstone Warmup</vt:lpstr>
      <vt:lpstr>Problem Statement  </vt:lpstr>
      <vt:lpstr>Scope</vt:lpstr>
      <vt:lpstr>PowerPoint Presentation</vt:lpstr>
      <vt:lpstr>Project Execution Plan</vt:lpstr>
      <vt:lpstr>Deliverables</vt:lpstr>
      <vt:lpstr>Use Cases</vt:lpstr>
      <vt:lpstr>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2023-05-16T22:33:52Z</dcterms:created>
  <dcterms:modified xsi:type="dcterms:W3CDTF">2023-05-26T01:35:41Z</dcterms:modified>
</cp:coreProperties>
</file>