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8" r:id="rId11"/>
    <p:sldId id="263" r:id="rId12"/>
    <p:sldId id="264" r:id="rId13"/>
    <p:sldId id="265" r:id="rId14"/>
    <p:sldId id="266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8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1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AD4534-0EB2-4F50-9CA0-C0608C6F7BE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65DFA8-6D7A-4B5E-8D14-72EE0CFF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advertisement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3" y="1060705"/>
            <a:ext cx="4054110" cy="56799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606903"/>
            <a:ext cx="4565523" cy="59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600200"/>
            <a:ext cx="10900029" cy="4177665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Posting ads: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 interactive interface which provides </a:t>
            </a:r>
            <a:endParaRPr lang="en-US" dirty="0"/>
          </a:p>
          <a:p>
            <a:pPr marL="4572" lvl="1" indent="0" algn="just">
              <a:buNone/>
            </a:pPr>
            <a:r>
              <a:rPr lang="en-US" dirty="0" smtClean="0"/>
              <a:t>the registered user to post ads.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Ads contain information like contact number, </a:t>
            </a:r>
          </a:p>
          <a:p>
            <a:pPr marL="4572" lvl="1" indent="0" algn="just">
              <a:buNone/>
            </a:pPr>
            <a:r>
              <a:rPr lang="en-US" dirty="0" smtClean="0"/>
              <a:t> email id, </a:t>
            </a:r>
            <a:r>
              <a:rPr lang="en-US" dirty="0"/>
              <a:t>p</a:t>
            </a:r>
            <a:r>
              <a:rPr lang="en-US" dirty="0" smtClean="0"/>
              <a:t>roduct name, price &amp; description.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67" y="859536"/>
            <a:ext cx="3898905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2286000"/>
            <a:ext cx="9633141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Modifying ads: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 smtClean="0"/>
              <a:t>Can modify the ads based on market price.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67" y="859536"/>
            <a:ext cx="3898905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261872"/>
            <a:ext cx="10918317" cy="4515993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Removing ads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Ad</a:t>
            </a:r>
            <a:r>
              <a:rPr lang="en-US" sz="2400" i="0" dirty="0" smtClean="0"/>
              <a:t>min and Registered users have the authority to remove the ads from the site.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28306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1197864"/>
            <a:ext cx="10826877" cy="4580001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Search for an advertisement: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 smtClean="0"/>
              <a:t>Registered Users and viewers can search for particular product based on their requirement.</a:t>
            </a:r>
            <a:endParaRPr lang="en-US" sz="2400" i="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Contact us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7" y="2428364"/>
            <a:ext cx="6757417" cy="4585083"/>
          </a:xfrm>
        </p:spPr>
      </p:pic>
    </p:spTree>
    <p:extLst>
      <p:ext uri="{BB962C8B-B14F-4D97-AF65-F5344CB8AC3E}">
        <p14:creationId xmlns:p14="http://schemas.microsoft.com/office/powerpoint/2010/main" val="8703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mages for pp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88" y="2505456"/>
            <a:ext cx="7127600" cy="568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2309972"/>
            <a:ext cx="10914888" cy="3866991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Interactive web application which enables users to advertise in the 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platform which provides:</a:t>
            </a:r>
          </a:p>
          <a:p>
            <a:pPr marL="0" indent="0">
              <a:buNone/>
            </a:pPr>
            <a:r>
              <a:rPr lang="en-US" dirty="0" smtClean="0"/>
              <a:t> 	- </a:t>
            </a:r>
            <a:r>
              <a:rPr lang="en-US" dirty="0"/>
              <a:t>I</a:t>
            </a:r>
            <a:r>
              <a:rPr lang="en-US" dirty="0" smtClean="0"/>
              <a:t>nformation about the products.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- </a:t>
            </a:r>
            <a:r>
              <a:rPr lang="en-US" dirty="0"/>
              <a:t>C</a:t>
            </a:r>
            <a:r>
              <a:rPr lang="en-US" dirty="0" smtClean="0"/>
              <a:t>an communicate with advertiser.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26" y="3004916"/>
            <a:ext cx="6134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0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Admin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Registered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Viewers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78" y="2603500"/>
            <a:ext cx="8573089" cy="39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Front-end:</a:t>
            </a:r>
            <a:r>
              <a:rPr lang="en-US" dirty="0" smtClean="0"/>
              <a:t> Angular 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Back-end:</a:t>
            </a:r>
            <a:r>
              <a:rPr lang="en-US" dirty="0" smtClean="0"/>
              <a:t> Spring Boot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Database:</a:t>
            </a:r>
            <a:r>
              <a:rPr lang="en-US" dirty="0" smtClean="0"/>
              <a:t> Mongo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performed: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Registered users: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Registration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Posting 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Modifying 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Removing 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Search for an </a:t>
            </a:r>
            <a:r>
              <a:rPr lang="en-US" dirty="0" smtClean="0"/>
              <a:t>ad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4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Viewers: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View </a:t>
            </a:r>
            <a:r>
              <a:rPr lang="en-US" dirty="0" smtClean="0"/>
              <a:t> </a:t>
            </a:r>
            <a:r>
              <a:rPr lang="en-US" dirty="0"/>
              <a:t>advertisements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380744"/>
            <a:ext cx="10836021" cy="4397121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Registration &amp; Login: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Users can register by providing required credentials.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Registered users can manage the ads of products in the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177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 Boardroom</vt:lpstr>
      <vt:lpstr>Online advertisement</vt:lpstr>
      <vt:lpstr>Description</vt:lpstr>
      <vt:lpstr>Roles</vt:lpstr>
      <vt:lpstr>Flowchart</vt:lpstr>
      <vt:lpstr>Technologies Used:</vt:lpstr>
      <vt:lpstr>Operations performed: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us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advertisement</dc:title>
  <dc:creator>Garre, Hema Mounika</dc:creator>
  <cp:lastModifiedBy>Garre, Hema Mounika</cp:lastModifiedBy>
  <cp:revision>50</cp:revision>
  <dcterms:created xsi:type="dcterms:W3CDTF">2019-09-16T04:50:34Z</dcterms:created>
  <dcterms:modified xsi:type="dcterms:W3CDTF">2020-01-27T05:30:01Z</dcterms:modified>
</cp:coreProperties>
</file>