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78F2-0FC9-4596-AC8E-E60039DF2D9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1D53-5ED8-4928-9C14-CA8F2ABA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Tips/585817/Installing-a-DLL-into-the-Global-Assembly-Cache-G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Assemblies</a:t>
            </a:r>
            <a:br>
              <a:rPr lang="en-US" dirty="0" smtClean="0"/>
            </a:br>
            <a:r>
              <a:rPr lang="en-US" dirty="0" smtClean="0"/>
              <a:t>in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851693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the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Location: C:\ operating system Directory</a:t>
            </a:r>
          </a:p>
          <a:p>
            <a:endParaRPr lang="en-US" dirty="0" smtClean="0"/>
          </a:p>
          <a:p>
            <a:r>
              <a:rPr lang="en-US" dirty="0" smtClean="0"/>
              <a:t>Ex: C:\windows\Assembly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project console application</a:t>
            </a:r>
          </a:p>
          <a:p>
            <a:r>
              <a:rPr lang="en-US" dirty="0" smtClean="0"/>
              <a:t>Write any code to display some message</a:t>
            </a:r>
          </a:p>
          <a:p>
            <a:r>
              <a:rPr lang="en-US" dirty="0" smtClean="0"/>
              <a:t>Build your Application.</a:t>
            </a:r>
          </a:p>
          <a:p>
            <a:r>
              <a:rPr lang="en-US" dirty="0" smtClean="0"/>
              <a:t>Assembly file is created in solution .</a:t>
            </a:r>
          </a:p>
          <a:p>
            <a:r>
              <a:rPr lang="en-US" dirty="0" smtClean="0"/>
              <a:t>Open the  file.</a:t>
            </a:r>
          </a:p>
          <a:p>
            <a:r>
              <a:rPr lang="en-US" dirty="0" smtClean="0"/>
              <a:t>If we need we can change the major and minor version.</a:t>
            </a:r>
          </a:p>
          <a:p>
            <a:r>
              <a:rPr lang="en-US" dirty="0" smtClean="0"/>
              <a:t>Build and revision we cant change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GAC most of the assemblies culture </a:t>
            </a:r>
            <a:r>
              <a:rPr lang="en-US" dirty="0" err="1" smtClean="0"/>
              <a:t>netural</a:t>
            </a:r>
            <a:endParaRPr lang="en-US" dirty="0" smtClean="0"/>
          </a:p>
          <a:p>
            <a:r>
              <a:rPr lang="en-US" dirty="0" smtClean="0"/>
              <a:t>Some of the assemblies having culture.</a:t>
            </a:r>
          </a:p>
          <a:p>
            <a:endParaRPr lang="en-US" dirty="0"/>
          </a:p>
          <a:p>
            <a:r>
              <a:rPr lang="en-US" dirty="0" smtClean="0"/>
              <a:t>To generate a strong name </a:t>
            </a:r>
            <a:r>
              <a:rPr lang="en-US" dirty="0" smtClean="0">
                <a:sym typeface="Wingdings" pitchFamily="2" charset="2"/>
              </a:rPr>
              <a:t> Vs command </a:t>
            </a:r>
            <a:r>
              <a:rPr lang="en-US" dirty="0" err="1" smtClean="0">
                <a:sym typeface="Wingdings" pitchFamily="2" charset="2"/>
              </a:rPr>
              <a:t>propmt</a:t>
            </a:r>
            <a:r>
              <a:rPr lang="en-US" dirty="0" smtClean="0">
                <a:sym typeface="Wingdings" pitchFamily="2" charset="2"/>
              </a:rPr>
              <a:t> right click run as Admin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C:\widows\system32&gt; sn.exe –k D:\MyStrongKeys.snk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give a public and private key token.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strongnamekey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file is created in the given location (D:\)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that location and copy the file name </a:t>
            </a:r>
            <a:r>
              <a:rPr lang="en-US" dirty="0" err="1" smtClean="0"/>
              <a:t>MyStrongKeys</a:t>
            </a:r>
            <a:r>
              <a:rPr lang="en-US" dirty="0" smtClean="0"/>
              <a:t>.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goto</a:t>
            </a:r>
            <a:r>
              <a:rPr lang="en-US" dirty="0" smtClean="0">
                <a:sym typeface="Wingdings" pitchFamily="2" charset="2"/>
              </a:rPr>
              <a:t> console application project and assembly file Add Assembly key attribute after the </a:t>
            </a:r>
            <a:r>
              <a:rPr lang="en-US" dirty="0" err="1" smtClean="0">
                <a:sym typeface="Wingdings" pitchFamily="2" charset="2"/>
              </a:rPr>
              <a:t>assemblyversion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Assembly:AssemblyKeyFile</a:t>
            </a:r>
            <a:r>
              <a:rPr lang="en-US" dirty="0" smtClean="0"/>
              <a:t>(“ D:\\MyStrongKeys.snk”)]</a:t>
            </a:r>
          </a:p>
          <a:p>
            <a:endParaRPr lang="en-US" dirty="0"/>
          </a:p>
          <a:p>
            <a:r>
              <a:rPr lang="en-US" dirty="0" smtClean="0"/>
              <a:t>Build the Solution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succeded</a:t>
            </a:r>
            <a:endParaRPr lang="en-US" dirty="0" smtClean="0"/>
          </a:p>
          <a:p>
            <a:r>
              <a:rPr lang="en-US" dirty="0" smtClean="0"/>
              <a:t>To install the assembly in to GAC.</a:t>
            </a:r>
          </a:p>
          <a:p>
            <a:r>
              <a:rPr lang="en-US" dirty="0"/>
              <a:t>c:\"Path of </a:t>
            </a:r>
            <a:r>
              <a:rPr lang="en-US" dirty="0" err="1"/>
              <a:t>dll</a:t>
            </a:r>
            <a:r>
              <a:rPr lang="en-US" dirty="0"/>
              <a:t>"\&gt;</a:t>
            </a:r>
            <a:r>
              <a:rPr lang="en-US" dirty="0" err="1"/>
              <a:t>gacutil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dllname.dll</a:t>
            </a:r>
          </a:p>
          <a:p>
            <a:r>
              <a:rPr lang="en-US" smtClean="0">
                <a:hlinkClick r:id="rId2"/>
              </a:rPr>
              <a:t>http://www.codeproject.com/Tips/585817/Installing-a-DLL-into-the-Global-Assembly-Cache-GA</a:t>
            </a:r>
            <a:endParaRPr lang="en-US" smtClean="0"/>
          </a:p>
          <a:p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class library</a:t>
            </a:r>
          </a:p>
          <a:p>
            <a:r>
              <a:rPr lang="en-US" dirty="0" smtClean="0"/>
              <a:t> </a:t>
            </a:r>
            <a:r>
              <a:rPr lang="en-US" dirty="0" smtClean="0"/>
              <a:t>add some </a:t>
            </a:r>
            <a:r>
              <a:rPr lang="en-US" smtClean="0"/>
              <a:t>statement into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Assemblies in .NET</vt:lpstr>
      <vt:lpstr>Slide 2</vt:lpstr>
      <vt:lpstr>Location of the Assembly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Assemblies in .NET</dc:title>
  <dc:creator>GEETHA</dc:creator>
  <cp:lastModifiedBy>GEETHA</cp:lastModifiedBy>
  <cp:revision>14</cp:revision>
  <dcterms:created xsi:type="dcterms:W3CDTF">2014-11-21T00:42:41Z</dcterms:created>
  <dcterms:modified xsi:type="dcterms:W3CDTF">2014-11-21T02:00:05Z</dcterms:modified>
</cp:coreProperties>
</file>