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9F9A-6AE5-4540-AEF7-2F072E739734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42E6-4E6B-458B-81D2-C05E976D6E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in </a:t>
            </a:r>
            <a:r>
              <a:rPr lang="en-US" dirty="0" err="1" smtClean="0"/>
              <a:t>C#.net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1042988"/>
            <a:ext cx="83724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List in C#.net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 C#.net</dc:title>
  <dc:creator>Geetha</dc:creator>
  <cp:lastModifiedBy>Geetha</cp:lastModifiedBy>
  <cp:revision>1</cp:revision>
  <dcterms:created xsi:type="dcterms:W3CDTF">2014-12-27T01:28:29Z</dcterms:created>
  <dcterms:modified xsi:type="dcterms:W3CDTF">2014-12-27T01:31:13Z</dcterms:modified>
</cp:coreProperties>
</file>