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7874-6E51-4E2C-ABA4-2D3FDFED6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1E5A2-32C1-4C81-8338-E20F00C1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E956-E393-400F-B63C-E98AED4F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C683-77BD-46CB-90C8-47D4E4D8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DCD0-D6AB-4660-86C2-824DE1F2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432E-0B26-456E-83BB-DF44FC25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DC11-BD79-4C53-90AC-20B9A84E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3758-7420-4FEE-8329-B0BC7630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6773-AC24-45F9-8943-A29F2EF8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9D56-694A-4F43-ACB7-1EFD48C9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C8B78-211F-4B51-B654-79CC6266A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5DFDB-A6A7-4A45-B6EF-20DDAAF9B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159F-1E4A-4A5A-AC57-F1A6B0EF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685D-ACA1-46AC-91FF-B7075842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5E32-012A-4C55-917F-7B59EDB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763B-CCC0-40BB-B3EC-1E957A93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5319-AD9B-4F5E-8002-EE443F9F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BA11-3046-44B1-A80C-8C96F7E8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1544-FEC0-43DB-A03E-15BE2A84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9C4A-5C29-4D08-9CEA-D28B9644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C94-B5CF-4DB7-B84A-82FB6DAE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F854-2271-4D1E-917C-A738138C3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0CAA-07F0-4734-A049-A4D56DCE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719EB-E772-4E73-8CEF-81972287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B184-13C9-4DED-B289-773F8655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3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DD8A-0700-4B96-87BF-6380244A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0EBC-6793-4B9F-8E98-02D8C211B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2A4CD-E469-4D47-BB15-72B9E847A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0060C-5F3C-454B-87AF-57C3C1B5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47274-CF10-4D4E-9C9D-7FFE15D2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90DB-FE6C-4136-A3C3-B75894EB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3518-F893-4D3F-A9E9-BA4441AA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C544-5547-442F-BCB4-B348402E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98F0-AC1D-418D-8460-2382F79F9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194FB-97A1-4A1E-B766-F259391F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BFAE4-C46A-4FF3-8B68-F4ECE11E0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87329-8134-44EC-B63A-A87B862B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268B8-D8C3-46BE-8A88-AA171F97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03A8A-D48A-4F94-9836-CC48B644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E148-DD2B-4F00-BEF8-1005663C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B073C-8FA3-4679-99B1-E39EC598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F194E-63AB-4903-A259-E34BFB91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BBD69-E4F0-412D-A979-C523E700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2BB11-9221-43FC-A87D-3E8A9CB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07C07-F40E-42BC-878E-1FAD7882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EF180-D119-4E88-9999-C0799DA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6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8761-87CE-46CB-9C44-29C5B598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05D5-0706-47B0-A9E6-E1519CFD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774FC-C014-47A4-83BA-B78D5D80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6AE21-7B0C-40E8-8F50-F8B223E1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85847-38BB-4BC1-A616-6E9E73B8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0D723-8A2C-4774-9B44-35B992F4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EAB6-66FA-4E6D-BD23-570AFAF2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C7778-01DA-4B69-AD69-D2CCF188C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C437F-08C0-43F4-9574-74086255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C7E6B-A7F5-4F33-8B36-5D6BF660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88AAD-E589-42E5-AF21-5F518807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042D-3F91-4E6E-B416-1158A5A1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E7D24-500E-4C7B-9A8A-59E4A309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CF2A-67D1-47CD-930C-632AE25C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EA14-93F8-4344-88D3-B3420C7DB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55E4-00F1-4463-8FBB-B4AD41641E3F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7011-4E55-48AD-94E3-920BE6D68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6796-8643-4062-8CE0-B957AFDD9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06B6-971A-42F0-8757-8A78D7FF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3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4FCE-2E9F-4F64-AABF-7BA442216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Maven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3FB8A-7DE7-46B3-93AF-2D84A671E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3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7FE4-9E0A-49C2-8811-1F90B273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7CA1A-5C6E-4E00-881B-BC241C2D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467"/>
            <a:ext cx="12192000" cy="49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2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C0660D-3D4E-46AA-A0E8-78F06821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755"/>
            <a:ext cx="12192000" cy="499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8DD4-DF8B-4060-99EF-32A74D2E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9962-9662-4657-AAB7-16EC76CB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50EE6-F697-4108-8A2C-8FF9A571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1E49C3-76BB-469A-A3BB-164FE5E5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64"/>
            <a:ext cx="12192000" cy="68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4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4E36-79D9-48D7-BDC7-ED9AD550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E639-84FD-4513-AAE0-4448F1ED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check maven installed in your machine or not</a:t>
            </a:r>
          </a:p>
          <a:p>
            <a:endParaRPr lang="en-IN" dirty="0"/>
          </a:p>
          <a:p>
            <a:r>
              <a:rPr lang="en-IN" dirty="0" err="1"/>
              <a:t>Mvn</a:t>
            </a:r>
            <a:r>
              <a:rPr lang="en-IN" dirty="0"/>
              <a:t> -version</a:t>
            </a:r>
          </a:p>
        </p:txBody>
      </p:sp>
    </p:spTree>
    <p:extLst>
      <p:ext uri="{BB962C8B-B14F-4D97-AF65-F5344CB8AC3E}">
        <p14:creationId xmlns:p14="http://schemas.microsoft.com/office/powerpoint/2010/main" val="397358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6E7F-0D11-474B-8BF8-577030DA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DE40-1011-4DFA-9DF7-04376A55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83E74-25DF-466A-AB59-FB9B5652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89A293-6BBF-4BD3-B993-3B10A46C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16"/>
            <a:ext cx="12192000" cy="62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1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AA05A-F6EA-4561-B90B-37015108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A12BD-3568-4992-9DF4-4413F1E9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661987"/>
            <a:ext cx="73342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13EF96-AD5D-4DC4-AE19-D83B8B3F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0" y="-97654"/>
            <a:ext cx="7676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5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7FCF27-0314-4630-AD13-575C8EC8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52387"/>
            <a:ext cx="76295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6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Maven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</dc:title>
  <dc:creator>Samynathan, Geetha (Cognizant)</dc:creator>
  <cp:lastModifiedBy>Samynathan, Geetha (Cognizant)</cp:lastModifiedBy>
  <cp:revision>11</cp:revision>
  <dcterms:created xsi:type="dcterms:W3CDTF">2021-04-21T16:00:22Z</dcterms:created>
  <dcterms:modified xsi:type="dcterms:W3CDTF">2021-04-21T16:14:41Z</dcterms:modified>
</cp:coreProperties>
</file>