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58" r:id="rId6"/>
    <p:sldId id="262"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In Python, The interface concept is not explicitly available, like available in other languages e.g. Java.</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In Python, an interface is an abstract class which contains only abstract method but not a single concrete method. </a:t>
            </a:r>
          </a:p>
        </p:txBody>
      </p:sp>
    </p:spTree>
    <p:extLst>
      <p:ext uri="{BB962C8B-B14F-4D97-AF65-F5344CB8AC3E}">
        <p14:creationId xmlns:p14="http://schemas.microsoft.com/office/powerpoint/2010/main" val="972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 import ABC,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class Father(ABC):</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(self):</a:t>
            </a:r>
          </a:p>
          <a:p>
            <a:pPr marL="0" indent="0">
              <a:buNone/>
            </a:pPr>
            <a:r>
              <a:rPr lang="en-US" sz="2000" dirty="0">
                <a:latin typeface="Times New Roman" pitchFamily="18" charset="0"/>
                <a:cs typeface="Times New Roman" pitchFamily="18" charset="0"/>
              </a:rPr>
              <a:t>                pass</a:t>
            </a:r>
          </a:p>
        </p:txBody>
      </p:sp>
      <p:sp>
        <p:nvSpPr>
          <p:cNvPr id="4" name="Rectangle 3"/>
          <p:cNvSpPr/>
          <p:nvPr/>
        </p:nvSpPr>
        <p:spPr>
          <a:xfrm>
            <a:off x="914400" y="2854464"/>
            <a:ext cx="4572000" cy="707886"/>
          </a:xfrm>
          <a:prstGeom prst="rect">
            <a:avLst/>
          </a:prstGeom>
        </p:spPr>
        <p:txBody>
          <a:bodyPr>
            <a:spAutoFit/>
          </a:bodyPr>
          <a:lstStyle/>
          <a:p>
            <a:r>
              <a:rPr lang="en-US"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show(self):</a:t>
            </a:r>
          </a:p>
          <a:p>
            <a:r>
              <a:rPr lang="en-US" sz="2000" dirty="0">
                <a:latin typeface="Times New Roman" pitchFamily="18" charset="0"/>
                <a:cs typeface="Times New Roman" pitchFamily="18" charset="0"/>
              </a:rPr>
              <a:t>                print(“Concrete Method”)</a:t>
            </a:r>
            <a:endParaRPr lang="en-IN" sz="2000" dirty="0"/>
          </a:p>
        </p:txBody>
      </p:sp>
    </p:spTree>
    <p:extLst>
      <p:ext uri="{BB962C8B-B14F-4D97-AF65-F5344CB8AC3E}">
        <p14:creationId xmlns:p14="http://schemas.microsoft.com/office/powerpoint/2010/main" val="190377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Rules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All methods of an interface is abstract.</a:t>
            </a:r>
          </a:p>
          <a:p>
            <a:pPr marL="0" indent="0">
              <a:buNone/>
            </a:pPr>
            <a:r>
              <a:rPr lang="en-US" sz="2000" dirty="0">
                <a:latin typeface="Times New Roman" pitchFamily="18" charset="0"/>
                <a:cs typeface="Times New Roman" pitchFamily="18" charset="0"/>
              </a:rPr>
              <a:t>We can not create object of interface. </a:t>
            </a:r>
          </a:p>
          <a:p>
            <a:pPr marL="0" indent="0">
              <a:buNone/>
            </a:pPr>
            <a:r>
              <a:rPr lang="en-US" sz="2000" dirty="0">
                <a:latin typeface="Times New Roman" pitchFamily="18" charset="0"/>
                <a:cs typeface="Times New Roman" pitchFamily="18" charset="0"/>
              </a:rPr>
              <a:t>If a class is implementing an interface it has to define all the methods given in that interface.</a:t>
            </a:r>
          </a:p>
          <a:p>
            <a:pPr marL="0" indent="0">
              <a:buNone/>
            </a:pPr>
            <a:r>
              <a:rPr lang="en-US" sz="2000" dirty="0">
                <a:latin typeface="Times New Roman" pitchFamily="18" charset="0"/>
                <a:cs typeface="Times New Roman" pitchFamily="18" charset="0"/>
              </a:rPr>
              <a:t>If a class does not implement all the methods declared in the interface, the class must be declared abstract.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04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When use 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We use interface when all the features need to be implemented differently for different objects. </a:t>
            </a:r>
            <a:endParaRPr lang="en-IN" sz="2000" dirty="0">
              <a:latin typeface="Times New Roman" pitchFamily="18" charset="0"/>
              <a:cs typeface="Times New Roman" pitchFamily="18" charset="0"/>
            </a:endParaRPr>
          </a:p>
        </p:txBody>
      </p:sp>
      <p:sp>
        <p:nvSpPr>
          <p:cNvPr id="4" name="TextBox 3"/>
          <p:cNvSpPr txBox="1"/>
          <p:nvPr/>
        </p:nvSpPr>
        <p:spPr>
          <a:xfrm>
            <a:off x="3451299" y="1428750"/>
            <a:ext cx="1584729"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b="1" dirty="0" err="1">
                <a:latin typeface="Times New Roman" pitchFamily="18" charset="0"/>
                <a:cs typeface="Times New Roman" pitchFamily="18" charset="0"/>
              </a:rPr>
              <a:t>Defence</a:t>
            </a:r>
            <a:r>
              <a:rPr lang="en-US" b="1" dirty="0">
                <a:latin typeface="Times New Roman" pitchFamily="18" charset="0"/>
                <a:cs typeface="Times New Roman" pitchFamily="18" charset="0"/>
              </a:rPr>
              <a:t> Force</a:t>
            </a:r>
          </a:p>
          <a:p>
            <a:pPr algn="ctr"/>
            <a:r>
              <a:rPr lang="en-US" dirty="0">
                <a:latin typeface="Times New Roman" pitchFamily="18" charset="0"/>
                <a:cs typeface="Times New Roman" pitchFamily="18" charset="0"/>
              </a:rPr>
              <a:t>Gun = </a:t>
            </a:r>
          </a:p>
          <a:p>
            <a:pPr algn="ctr"/>
            <a:r>
              <a:rPr lang="en-US" dirty="0">
                <a:latin typeface="Times New Roman" pitchFamily="18" charset="0"/>
                <a:cs typeface="Times New Roman" pitchFamily="18" charset="0"/>
              </a:rPr>
              <a:t>Area = </a:t>
            </a:r>
            <a:endParaRPr lang="en-IN" dirty="0">
              <a:latin typeface="Times New Roman" pitchFamily="18" charset="0"/>
              <a:cs typeface="Times New Roman" pitchFamily="18" charset="0"/>
            </a:endParaRPr>
          </a:p>
        </p:txBody>
      </p:sp>
      <p:cxnSp>
        <p:nvCxnSpPr>
          <p:cNvPr id="5" name="Straight Connector 4"/>
          <p:cNvCxnSpPr>
            <a:stCxn id="4" idx="2"/>
          </p:cNvCxnSpPr>
          <p:nvPr/>
        </p:nvCxnSpPr>
        <p:spPr>
          <a:xfrm flipH="1">
            <a:off x="4243663" y="2352080"/>
            <a:ext cx="1"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a:off x="2100057" y="2733080"/>
            <a:ext cx="42672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486253" y="3190280"/>
            <a:ext cx="1295419" cy="86177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Army</a:t>
            </a:r>
          </a:p>
          <a:p>
            <a:pPr algn="ctr"/>
            <a:r>
              <a:rPr lang="en-US" sz="1600" dirty="0">
                <a:latin typeface="Times New Roman" pitchFamily="18" charset="0"/>
                <a:cs typeface="Times New Roman" pitchFamily="18" charset="0"/>
              </a:rPr>
              <a:t>Gun = AK 41</a:t>
            </a:r>
          </a:p>
          <a:p>
            <a:pPr algn="ctr"/>
            <a:r>
              <a:rPr lang="en-US" sz="1600" dirty="0">
                <a:latin typeface="Times New Roman" pitchFamily="18" charset="0"/>
                <a:cs typeface="Times New Roman" pitchFamily="18" charset="0"/>
              </a:rPr>
              <a:t>Area = Land</a:t>
            </a:r>
            <a:endParaRPr lang="en-IN" sz="1600" dirty="0">
              <a:latin typeface="Times New Roman" pitchFamily="18" charset="0"/>
              <a:cs typeface="Times New Roman" pitchFamily="18" charset="0"/>
            </a:endParaRPr>
          </a:p>
        </p:txBody>
      </p:sp>
      <p:cxnSp>
        <p:nvCxnSpPr>
          <p:cNvPr id="8" name="Straight Arrow Connector 7"/>
          <p:cNvCxnSpPr/>
          <p:nvPr/>
        </p:nvCxnSpPr>
        <p:spPr>
          <a:xfrm>
            <a:off x="2100057"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595955" y="3194841"/>
            <a:ext cx="1295419" cy="86177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Air Force</a:t>
            </a:r>
          </a:p>
          <a:p>
            <a:pPr algn="ctr"/>
            <a:r>
              <a:rPr lang="en-US" sz="1600" dirty="0">
                <a:latin typeface="Times New Roman" pitchFamily="18" charset="0"/>
                <a:cs typeface="Times New Roman" pitchFamily="18" charset="0"/>
              </a:rPr>
              <a:t>Gun = AK 42</a:t>
            </a:r>
          </a:p>
          <a:p>
            <a:pPr algn="ctr"/>
            <a:r>
              <a:rPr lang="en-US" sz="1600" dirty="0">
                <a:latin typeface="Times New Roman" pitchFamily="18" charset="0"/>
                <a:cs typeface="Times New Roman" pitchFamily="18" charset="0"/>
              </a:rPr>
              <a:t>Area = Sky</a:t>
            </a:r>
            <a:endParaRPr lang="en-IN" sz="1600" dirty="0">
              <a:latin typeface="Times New Roman" pitchFamily="18" charset="0"/>
              <a:cs typeface="Times New Roman" pitchFamily="18" charset="0"/>
            </a:endParaRPr>
          </a:p>
        </p:txBody>
      </p:sp>
      <p:cxnSp>
        <p:nvCxnSpPr>
          <p:cNvPr id="10" name="Straight Arrow Connector 9"/>
          <p:cNvCxnSpPr/>
          <p:nvPr/>
        </p:nvCxnSpPr>
        <p:spPr>
          <a:xfrm>
            <a:off x="4243663"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5714981" y="3194841"/>
            <a:ext cx="1295419" cy="86177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Navy</a:t>
            </a:r>
          </a:p>
          <a:p>
            <a:pPr algn="ctr"/>
            <a:r>
              <a:rPr lang="en-US" sz="1600" dirty="0">
                <a:latin typeface="Times New Roman" pitchFamily="18" charset="0"/>
                <a:cs typeface="Times New Roman" pitchFamily="18" charset="0"/>
              </a:rPr>
              <a:t>Gun = AK 43</a:t>
            </a:r>
          </a:p>
          <a:p>
            <a:pPr algn="ctr"/>
            <a:r>
              <a:rPr lang="en-US" sz="1600" dirty="0">
                <a:latin typeface="Times New Roman" pitchFamily="18" charset="0"/>
                <a:cs typeface="Times New Roman" pitchFamily="18" charset="0"/>
              </a:rPr>
              <a:t>Area = Sea</a:t>
            </a:r>
            <a:endParaRPr lang="en-IN" sz="1600" dirty="0">
              <a:latin typeface="Times New Roman" pitchFamily="18" charset="0"/>
              <a:cs typeface="Times New Roman" pitchFamily="18" charset="0"/>
            </a:endParaRPr>
          </a:p>
        </p:txBody>
      </p:sp>
      <p:cxnSp>
        <p:nvCxnSpPr>
          <p:cNvPr id="12" name="Straight Arrow Connector 11"/>
          <p:cNvCxnSpPr/>
          <p:nvPr/>
        </p:nvCxnSpPr>
        <p:spPr>
          <a:xfrm>
            <a:off x="6362688"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667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Abstract Class </a:t>
            </a:r>
            <a:r>
              <a:rPr lang="en-US" sz="4000" b="1" u="sng" dirty="0" err="1">
                <a:latin typeface="Times New Roman" pitchFamily="18" charset="0"/>
                <a:cs typeface="Times New Roman" pitchFamily="18" charset="0"/>
              </a:rPr>
              <a:t>vs</a:t>
            </a:r>
            <a:r>
              <a:rPr lang="en-US" sz="4000" b="1" u="sng" dirty="0">
                <a:latin typeface="Times New Roman" pitchFamily="18" charset="0"/>
                <a:cs typeface="Times New Roman" pitchFamily="18" charset="0"/>
              </a:rPr>
              <a:t> Interface</a:t>
            </a:r>
          </a:p>
        </p:txBody>
      </p:sp>
      <p:sp>
        <p:nvSpPr>
          <p:cNvPr id="3" name="Content Placeholder 2"/>
          <p:cNvSpPr>
            <a:spLocks noGrp="1"/>
          </p:cNvSpPr>
          <p:nvPr>
            <p:ph idx="1"/>
          </p:nvPr>
        </p:nvSpPr>
        <p:spPr>
          <a:xfrm>
            <a:off x="457200" y="895350"/>
            <a:ext cx="8229600" cy="3394472"/>
          </a:xfrm>
        </p:spPr>
        <p:txBody>
          <a:bodyPr>
            <a:normAutofit/>
          </a:bodyPr>
          <a:lstStyle/>
          <a:p>
            <a:r>
              <a:rPr lang="en-US" sz="1800" dirty="0">
                <a:latin typeface="Times New Roman" pitchFamily="18" charset="0"/>
                <a:cs typeface="Times New Roman" pitchFamily="18" charset="0"/>
              </a:rPr>
              <a:t>An abstract class can have abstract methods as well as concrete methods, but All methods of an interface are abstract.</a:t>
            </a:r>
          </a:p>
          <a:p>
            <a:r>
              <a:rPr lang="en-US" sz="1800" dirty="0">
                <a:latin typeface="Times New Roman" pitchFamily="18" charset="0"/>
                <a:cs typeface="Times New Roman" pitchFamily="18" charset="0"/>
              </a:rPr>
              <a:t>We use abstract class when there are some common feature shared by all the objects as they are while we use interface if all the feature need to be implemented differently for different objects.</a:t>
            </a:r>
          </a:p>
          <a:p>
            <a:r>
              <a:rPr lang="en-US" sz="1800" dirty="0">
                <a:latin typeface="Times New Roman" pitchFamily="18" charset="0"/>
                <a:cs typeface="Times New Roman" pitchFamily="18" charset="0"/>
              </a:rPr>
              <a:t>Its programmer job to write child class for abstract class while in interface, any third party vendor will take responsibility to write child class.</a:t>
            </a:r>
          </a:p>
          <a:p>
            <a:r>
              <a:rPr lang="en-US" sz="1800" dirty="0">
                <a:latin typeface="Times New Roman" pitchFamily="18" charset="0"/>
                <a:cs typeface="Times New Roman" pitchFamily="18" charset="0"/>
              </a:rPr>
              <a:t>Interfaces are slow when compared to abstract class.</a:t>
            </a:r>
          </a:p>
        </p:txBody>
      </p:sp>
    </p:spTree>
    <p:extLst>
      <p:ext uri="{BB962C8B-B14F-4D97-AF65-F5344CB8AC3E}">
        <p14:creationId xmlns:p14="http://schemas.microsoft.com/office/powerpoint/2010/main" val="239988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FBE-3BA5-4C02-BC91-E56551AE3E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FC58D-A8B8-0240-6AC9-49195AD6D2E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127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282</Words>
  <Application>Microsoft Office PowerPoint</Application>
  <PresentationFormat>On-screen Show (16:9)</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Interface</vt:lpstr>
      <vt:lpstr>Interface</vt:lpstr>
      <vt:lpstr>Rules</vt:lpstr>
      <vt:lpstr>When use Interface</vt:lpstr>
      <vt:lpstr>Abstract Class vs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RK</dc:creator>
  <cp:lastModifiedBy>easwara murthi</cp:lastModifiedBy>
  <cp:revision>15</cp:revision>
  <dcterms:created xsi:type="dcterms:W3CDTF">2006-08-16T00:00:00Z</dcterms:created>
  <dcterms:modified xsi:type="dcterms:W3CDTF">2025-01-31T06:20:04Z</dcterms:modified>
</cp:coreProperties>
</file>