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Module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module is a file containing Python definitions and statements.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module is a file containing group of variables, methods, function and classes etc.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They are executed only the first time the module name is encountered in an import statement.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file name is the module name with the suffix .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appended.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mymodule.py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Type of Modules:-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User-defined Modules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Built-in Modules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Ex:- array, math,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sys</a:t>
            </a:r>
          </a:p>
        </p:txBody>
      </p:sp>
    </p:spTree>
    <p:extLst>
      <p:ext uri="{BB962C8B-B14F-4D97-AF65-F5344CB8AC3E}">
        <p14:creationId xmlns:p14="http://schemas.microsoft.com/office/powerpoint/2010/main" val="1279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DDD9-2B87-DBCF-DB8B-A329239A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</a:t>
            </a:r>
            <a:r>
              <a:rPr lang="en-US" dirty="0" err="1"/>
              <a:t>module_name</a:t>
            </a:r>
            <a:r>
              <a:rPr lang="en-US" dirty="0"/>
              <a:t> import * import </a:t>
            </a:r>
            <a:r>
              <a:rPr lang="en-US" dirty="0" err="1"/>
              <a:t>module_name</a:t>
            </a:r>
            <a:r>
              <a:rPr lang="en-US" dirty="0"/>
              <a:t> both are same ?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5545B4-053C-7A9C-5C29-C7F77089B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743756"/>
            <a:ext cx="7848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module_name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module_name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the same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from math import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print(sqrt(16)) # You can use sqrt directly without </a:t>
            </a:r>
            <a:r>
              <a:rPr lang="en-US" sz="2000" dirty="0" err="1"/>
              <a:t>math.sqrt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import math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print(</a:t>
            </a:r>
            <a:r>
              <a:rPr lang="en-US" sz="2000" dirty="0" err="1"/>
              <a:t>math.sqrt</a:t>
            </a:r>
            <a:r>
              <a:rPr lang="en-US" sz="2000" dirty="0"/>
              <a:t>(16)) # You need to use </a:t>
            </a:r>
            <a:r>
              <a:rPr lang="en-US" sz="2000" dirty="0" err="1"/>
              <a:t>math.sqrt</a:t>
            </a:r>
            <a:r>
              <a:rPr lang="en-US" sz="2000" dirty="0"/>
              <a:t> to access the function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6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Module Search Path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When a module named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imported, the interpreter first searches for a built-in module with that name. If not found, it then searches for a file named cal.py in a list of directories given by the variable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sys.path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sys.path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initialized from these locations: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Current Directory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not found then searches each directory in the Shell variable PYTHONPATH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not found then searches installation-dependent default path.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PYTHONPATH is a list of directory names, with the same syntax as the shell variable PATH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When and Why use Module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Assume that you are building a very large project, it will be very difficult to manage all logic within one single file so If you want to separate your similar logic to a separate file, you can use module.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will not only separate your logics but also help you to debug your code easily as you know which logic is defined in which module.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When a module is developed, it can be reused in any program that needs that module.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6517" y="2876550"/>
            <a:ext cx="1524000" cy="167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75117" y="3040618"/>
            <a:ext cx="105817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98917" y="3509486"/>
            <a:ext cx="122610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Calculation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45335" y="3955018"/>
            <a:ext cx="109658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Searching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22717" y="4476750"/>
            <a:ext cx="118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mymodule.</a:t>
            </a:r>
            <a:r>
              <a:rPr lang="en-US" sz="1400" dirty="0"/>
              <a:t>py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80317" y="3028950"/>
            <a:ext cx="594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db.py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0317" y="3486150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cal.py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80317" y="3940373"/>
            <a:ext cx="79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sarch.py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5874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a Module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1317" y="895350"/>
            <a:ext cx="1524000" cy="1676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79917" y="1059418"/>
            <a:ext cx="105817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03717" y="1528286"/>
            <a:ext cx="122610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Calculation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50135" y="1973818"/>
            <a:ext cx="109658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Searching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27517" y="2495550"/>
            <a:ext cx="118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mymodule.</a:t>
            </a:r>
            <a:r>
              <a:rPr lang="en-US" sz="1400" dirty="0"/>
              <a:t>py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85117" y="1047750"/>
            <a:ext cx="594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db.py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85117" y="1504950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cal.py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85117" y="1959173"/>
            <a:ext cx="79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sarch.py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1752600" y="3028950"/>
            <a:ext cx="1828800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add(a, b)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sub(a, b)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return a-b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0" y="4171950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cal.py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How to use Module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statement is used to import modules.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module_name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alias_name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alias_f_name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2222800"/>
            <a:ext cx="5498621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function_name1, function_name2,……,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function_nameN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2202418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var_name1, var_name2,……,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var_nameN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219075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class_name1, class_name2,……,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class_nameN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190750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……,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6024" y="3790950"/>
            <a:ext cx="420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 - Modules can import other modules.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5" grpId="1"/>
      <p:bldP spid="6" grpId="0"/>
      <p:bldP spid="6" grpId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module_name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does not enter the names of the functions defined in module directly in the current symbol table; it only enters the module name there.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Using the module name you can access the functions.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module_name.function_name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cal.add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(10, 20)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cal.sub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(20, 10)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cal.add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add(10, 20)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3476065"/>
            <a:ext cx="496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2 modules having same function name then </a:t>
            </a:r>
          </a:p>
          <a:p>
            <a:r>
              <a:rPr lang="en-US" dirty="0"/>
              <a:t>This import module is good approach to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2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alias_name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does not enter the names of the functions defined in module directly in the current symbol table; it only enters the module name there. If the module name is followed by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then the name following as is bound directly to the imported module.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as c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alias_name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you can access the functions.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c.add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(10, 20)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c.sub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(20, 10)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c.add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add(10, 20)</a:t>
            </a:r>
          </a:p>
        </p:txBody>
      </p:sp>
    </p:spTree>
    <p:extLst>
      <p:ext uri="{BB962C8B-B14F-4D97-AF65-F5344CB8AC3E}">
        <p14:creationId xmlns:p14="http://schemas.microsoft.com/office/powerpoint/2010/main" val="41353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a variant of the import statement that imports names from a module directly into the importing module’s symbol table.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add, sub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can access the functions directly by it’s name.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add(10, 20)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sub(20, 10)</a:t>
            </a:r>
          </a:p>
        </p:txBody>
      </p:sp>
    </p:spTree>
    <p:extLst>
      <p:ext uri="{BB962C8B-B14F-4D97-AF65-F5344CB8AC3E}">
        <p14:creationId xmlns:p14="http://schemas.microsoft.com/office/powerpoint/2010/main" val="32300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a_name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add as s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can access the functions directly by it’s alias name.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s(10, 20)</a:t>
            </a:r>
          </a:p>
        </p:txBody>
      </p:sp>
    </p:spTree>
    <p:extLst>
      <p:ext uri="{BB962C8B-B14F-4D97-AF65-F5344CB8AC3E}">
        <p14:creationId xmlns:p14="http://schemas.microsoft.com/office/powerpoint/2010/main" val="9967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marL="0" indent="0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200" b="1" u="sng" dirty="0" err="1">
                <a:latin typeface="Times New Roman" pitchFamily="18" charset="0"/>
                <a:cs typeface="Times New Roman" pitchFamily="18" charset="0"/>
              </a:rPr>
              <a:t>module_name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import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imports all names except those beginning with an underscore (_).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can access the functions directly by it’s name.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add(10, 20)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sub(20, 10)</a:t>
            </a:r>
          </a:p>
        </p:txBody>
      </p:sp>
    </p:spTree>
    <p:extLst>
      <p:ext uri="{BB962C8B-B14F-4D97-AF65-F5344CB8AC3E}">
        <p14:creationId xmlns:p14="http://schemas.microsoft.com/office/powerpoint/2010/main" val="91922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921</Words>
  <Application>Microsoft Office PowerPoint</Application>
  <PresentationFormat>On-screen Show (16:9)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Times New Roman</vt:lpstr>
      <vt:lpstr>Office Theme</vt:lpstr>
      <vt:lpstr>Module</vt:lpstr>
      <vt:lpstr>When and Why use Module</vt:lpstr>
      <vt:lpstr>Creating a Module</vt:lpstr>
      <vt:lpstr>How to use Module</vt:lpstr>
      <vt:lpstr>import module_name</vt:lpstr>
      <vt:lpstr>import module_name as alias_name</vt:lpstr>
      <vt:lpstr>from module_name import function_name</vt:lpstr>
      <vt:lpstr>from module_name import f_name as a_name</vt:lpstr>
      <vt:lpstr>from module_name import *</vt:lpstr>
      <vt:lpstr>from module_name import * import module_name both are same ?</vt:lpstr>
      <vt:lpstr>Module Search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</dc:title>
  <dc:creator>RK</dc:creator>
  <cp:lastModifiedBy>easwara murthi</cp:lastModifiedBy>
  <cp:revision>45</cp:revision>
  <dcterms:created xsi:type="dcterms:W3CDTF">2006-08-16T00:00:00Z</dcterms:created>
  <dcterms:modified xsi:type="dcterms:W3CDTF">2025-01-30T08:03:27Z</dcterms:modified>
</cp:coreProperties>
</file>