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Membership Operators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membership operators are useful to test for membership in a sequence such as string, lists, tuples and dictionaries. 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There are two type of Membership operator:-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not in</a:t>
            </a:r>
          </a:p>
          <a:p>
            <a:pPr marL="0" indent="0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657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in 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4038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This operators is used to find an element in the specified sequence. 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It returns True if element is found in the specified sequence else it returns False.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st1 = “Welcome to Python Sample”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“to” in st1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st2 = “Welcome top Python Sample”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“to” in st2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st3 = “Welcome to Python Sample”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“subs” in st3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0200" y="2114550"/>
            <a:ext cx="61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True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00200" y="3105150"/>
            <a:ext cx="61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True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25860" y="409575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False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89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810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not in 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19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This operators works in reverse manner for in operator. 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It returns True if element is not found in the specified sequence and if element is found, then it returns False.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st1 = “Welcome to Python Sample”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“subs” not in st1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st2 = “Welcome to Python Sample”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“to” not in st2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st3 = “Welcome top Python Sample”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“to” not in st3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3060" y="2343150"/>
            <a:ext cx="61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True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12740" y="336226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False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23621" y="432435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False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460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191</Words>
  <Application>Microsoft Office PowerPoint</Application>
  <PresentationFormat>On-screen Show (16:9)</PresentationFormat>
  <Paragraphs>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 New Roman</vt:lpstr>
      <vt:lpstr>Office Theme</vt:lpstr>
      <vt:lpstr>Membership Operators</vt:lpstr>
      <vt:lpstr>in </vt:lpstr>
      <vt:lpstr>not in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RK</dc:creator>
  <cp:lastModifiedBy>easwara murthi</cp:lastModifiedBy>
  <cp:revision>13</cp:revision>
  <dcterms:created xsi:type="dcterms:W3CDTF">2006-08-16T00:00:00Z</dcterms:created>
  <dcterms:modified xsi:type="dcterms:W3CDTF">2025-02-02T11:28:50Z</dcterms:modified>
</cp:coreProperties>
</file>