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86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75" r:id="rId23"/>
    <p:sldId id="280" r:id="rId24"/>
    <p:sldId id="281" r:id="rId25"/>
    <p:sldId id="283" r:id="rId26"/>
    <p:sldId id="284" r:id="rId27"/>
    <p:sldId id="285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49"/>
            <a:ext cx="8229600" cy="365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list represents a group of elements.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Lists are very similar to array but there is major difference, an array can store only one type of elements whereas a list can store different type of elements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Lists are mutable so we can modify it’s element.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list can store different types of elements which can be modified.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Lists are dynamic which means size is not fixed.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Lists are represented using square bracket [ ].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 a = [10, 20, -50, 21.3, ‘Python Demo’]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 a = [10, 20, 50]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2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append 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is used to add an element at the end of the existing list.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list_name.append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new_element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1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Getting User input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[]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(input("Enter Number of Elements: "))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a.append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(input("Enter Element:")))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print("List:")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element in a: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print (element)</a:t>
            </a:r>
          </a:p>
        </p:txBody>
      </p:sp>
    </p:spTree>
    <p:extLst>
      <p:ext uri="{BB962C8B-B14F-4D97-AF65-F5344CB8AC3E}">
        <p14:creationId xmlns:p14="http://schemas.microsoft.com/office/powerpoint/2010/main" val="172191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insert(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is used to insert an element in a particular position of the existing list.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list_name.insert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position_number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new_element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2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pop 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is used to remove last element from the existing list.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list_name.pop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2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pop (n)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is used to remove an element specified by position number, from the existing list and returns removed element.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list_name.pop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position_number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9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remove(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is used to remove first occurrence of given element from the existing list. If it doesn’t found the element, shows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list_name.remove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(element)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2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index(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returns position number of first occurrence of given element in the list. If it doesn’t found the element, shows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list_name.index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(element)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3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reverse 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is used to reverse the order of elements in the list.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list_name.reverse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6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extend(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is used to append another list 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object at the end of the list.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list_name.extend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7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count(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returns number of occurrence of a specified element in the list.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list_name.count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specified_element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8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Creating a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list is similar to an array that consists of a group of elements or items.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list_name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[element1, element2, …..]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 a = [10, 20, -50, 21.3, ‘Python Demo’]</a:t>
            </a:r>
          </a:p>
        </p:txBody>
      </p:sp>
    </p:spTree>
    <p:extLst>
      <p:ext uri="{BB962C8B-B14F-4D97-AF65-F5344CB8AC3E}">
        <p14:creationId xmlns:p14="http://schemas.microsoft.com/office/powerpoint/2010/main" val="4375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sort(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is used to sort the elements of the list into ascending order.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list_name.sort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8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clear(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is used to delete all the elements from the list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list_name.clear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8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Slicing on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Slicing on list can be used to retrieve a piece of the list that contains a group of elements. Slicing is useful to retrieve a range of elements.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new_list_name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list_name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start:stop:stepsize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List Concatenation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+ operator is used to do concatenation the list.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[10, 20, 30]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[1, 2, 3]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result = a + b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244823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Repetition of List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* Operator is used to repeat the elements of list.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[1, 2, 3]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result = b * 3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20599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Aliasing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Aliasing means giving another name to the existing object. It doesn’t mean copying.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[10, 20, 30, 40, 50]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a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3526" y="1352550"/>
            <a:ext cx="2952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410200" y="1721882"/>
            <a:ext cx="80963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0" y="2879355"/>
            <a:ext cx="3064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943600" y="3257550"/>
            <a:ext cx="156914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 flipV="1">
            <a:off x="5562600" y="2800350"/>
            <a:ext cx="381000" cy="263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33600"/>
              </p:ext>
            </p:extLst>
          </p:nvPr>
        </p:nvGraphicFramePr>
        <p:xfrm>
          <a:off x="3505200" y="20383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52789"/>
              </p:ext>
            </p:extLst>
          </p:nvPr>
        </p:nvGraphicFramePr>
        <p:xfrm>
          <a:off x="3505200" y="2343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15895"/>
              </p:ext>
            </p:extLst>
          </p:nvPr>
        </p:nvGraphicFramePr>
        <p:xfrm>
          <a:off x="3505200" y="364871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2431018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Modification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will affect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vice versa.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1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Copying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copy( ) method is used to copy all the elements of a list to another list.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we copy a list a separate copy of all the elements is stored in another list. Both the list are independent.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[10, 20, 30, 40, 50]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a.copy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3526" y="1657350"/>
            <a:ext cx="2952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410200" y="2026682"/>
            <a:ext cx="80963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0" y="3184155"/>
            <a:ext cx="3064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943600" y="3562350"/>
            <a:ext cx="156914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44752"/>
              </p:ext>
            </p:extLst>
          </p:nvPr>
        </p:nvGraphicFramePr>
        <p:xfrm>
          <a:off x="3505200" y="2343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103036"/>
              </p:ext>
            </p:extLst>
          </p:nvPr>
        </p:nvGraphicFramePr>
        <p:xfrm>
          <a:off x="3505200" y="26479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662408"/>
              </p:ext>
            </p:extLst>
          </p:nvPr>
        </p:nvGraphicFramePr>
        <p:xfrm>
          <a:off x="3505200" y="395351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2839819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Modification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will not affect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vice versa.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98526"/>
              </p:ext>
            </p:extLst>
          </p:nvPr>
        </p:nvGraphicFramePr>
        <p:xfrm>
          <a:off x="3581400" y="4248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94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Cloning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clone a list into another list using slicing.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we clone a list a separate copy of all the elements is stored in another list. Both the list are independent.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[10, 20, 30, 40, 50]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a[:]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3526" y="1657350"/>
            <a:ext cx="2952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410200" y="2026682"/>
            <a:ext cx="80963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0" y="3184155"/>
            <a:ext cx="3064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943600" y="3562350"/>
            <a:ext cx="156914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385609"/>
              </p:ext>
            </p:extLst>
          </p:nvPr>
        </p:nvGraphicFramePr>
        <p:xfrm>
          <a:off x="3505200" y="2343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93199"/>
              </p:ext>
            </p:extLst>
          </p:nvPr>
        </p:nvGraphicFramePr>
        <p:xfrm>
          <a:off x="3505200" y="26479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447"/>
              </p:ext>
            </p:extLst>
          </p:nvPr>
        </p:nvGraphicFramePr>
        <p:xfrm>
          <a:off x="3505200" y="395351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2839819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Modification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will not affect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vice versa.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93639"/>
              </p:ext>
            </p:extLst>
          </p:nvPr>
        </p:nvGraphicFramePr>
        <p:xfrm>
          <a:off x="3581400" y="4248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40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Creating an Empty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list_name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[ 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 a = [ ]</a:t>
            </a:r>
          </a:p>
        </p:txBody>
      </p:sp>
    </p:spTree>
    <p:extLst>
      <p:ext uri="{BB962C8B-B14F-4D97-AF65-F5344CB8AC3E}">
        <p14:creationId xmlns:p14="http://schemas.microsoft.com/office/powerpoint/2010/main" val="274348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Index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index represents the position number of an list’s element. The index start from 0 on wards and written inside square braces.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 a = [10, 20, -50, 21.3, ‘Python Demo’]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40595"/>
              </p:ext>
            </p:extLst>
          </p:nvPr>
        </p:nvGraphicFramePr>
        <p:xfrm>
          <a:off x="1582548" y="2288917"/>
          <a:ext cx="20574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 Demo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29527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125348" y="2517517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01548" y="2822317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313735" y="3159383"/>
            <a:ext cx="268813" cy="181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77748" y="3279517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29042" y="3344049"/>
            <a:ext cx="553506" cy="621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890042"/>
              </p:ext>
            </p:extLst>
          </p:nvPr>
        </p:nvGraphicFramePr>
        <p:xfrm>
          <a:off x="4630548" y="2266950"/>
          <a:ext cx="20574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[-5]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[-4]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[-3]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 Demo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51342" y="29527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73348" y="249555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249548" y="280035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1" idx="1"/>
          </p:cNvCxnSpPr>
          <p:nvPr/>
        </p:nvCxnSpPr>
        <p:spPr>
          <a:xfrm>
            <a:off x="4038600" y="3137416"/>
            <a:ext cx="591948" cy="181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25748" y="325755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38600" y="3279517"/>
            <a:ext cx="550942" cy="663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31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Accessing List’s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6019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[10, 20, -50, 21.3, ‘Python Demo’]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[0])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[2])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[3])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[4])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40922"/>
              </p:ext>
            </p:extLst>
          </p:nvPr>
        </p:nvGraphicFramePr>
        <p:xfrm>
          <a:off x="2209800" y="1972310"/>
          <a:ext cx="655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-50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21.3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Python Demo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631784"/>
              </p:ext>
            </p:extLst>
          </p:nvPr>
        </p:nvGraphicFramePr>
        <p:xfrm>
          <a:off x="2209800" y="2277110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6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Modifying or Updating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6019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Lists are mutable so we can modify it’s element.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[10, 20, -50, 21.3, ‘Python Demo’]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[1] = 40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579200"/>
              </p:ext>
            </p:extLst>
          </p:nvPr>
        </p:nvGraphicFramePr>
        <p:xfrm>
          <a:off x="2209800" y="1972310"/>
          <a:ext cx="655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-50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21.3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Python Demo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80510"/>
              </p:ext>
            </p:extLst>
          </p:nvPr>
        </p:nvGraphicFramePr>
        <p:xfrm>
          <a:off x="2209800" y="2277110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0" y="19621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20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962400" y="196580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1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Accessing using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67818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[10, 20, -50, 21.3, ‘Python Demo’]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element in a: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print(element)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>
                <a:latin typeface="Times New Roman" pitchFamily="18" charset="0"/>
                <a:cs typeface="Times New Roman" pitchFamily="18" charset="0"/>
              </a:rPr>
              <a:t>With index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print(a[i])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Accessing using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45720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[10, 20, -50, 21.3, ‘Python Demo’]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print(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[i])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i+=1</a:t>
            </a:r>
          </a:p>
        </p:txBody>
      </p:sp>
    </p:spTree>
    <p:extLst>
      <p:ext uri="{BB962C8B-B14F-4D97-AF65-F5344CB8AC3E}">
        <p14:creationId xmlns:p14="http://schemas.microsoft.com/office/powerpoint/2010/main" val="252971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Deletion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del statement is used to delete an element of list or we can delete entire list using del statement.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[10, 20, -50, 21.3, ‘Python Demo’]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Deleting Element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del a[2]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Deleting Entire List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del a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1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1378</Words>
  <Application>Microsoft Office PowerPoint</Application>
  <PresentationFormat>On-screen Show (16:9)</PresentationFormat>
  <Paragraphs>256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List</vt:lpstr>
      <vt:lpstr>Creating a List</vt:lpstr>
      <vt:lpstr>Creating an Empty List</vt:lpstr>
      <vt:lpstr>Index</vt:lpstr>
      <vt:lpstr>Accessing List’s Element</vt:lpstr>
      <vt:lpstr>Modifying or Updating Element</vt:lpstr>
      <vt:lpstr>Accessing using for loop</vt:lpstr>
      <vt:lpstr>Accessing using while loop</vt:lpstr>
      <vt:lpstr>Deletion</vt:lpstr>
      <vt:lpstr>append ( )</vt:lpstr>
      <vt:lpstr>Getting User input</vt:lpstr>
      <vt:lpstr>insert( )</vt:lpstr>
      <vt:lpstr>pop ( )</vt:lpstr>
      <vt:lpstr>pop (n)</vt:lpstr>
      <vt:lpstr>remove( )</vt:lpstr>
      <vt:lpstr>index( )</vt:lpstr>
      <vt:lpstr>reverse ( )</vt:lpstr>
      <vt:lpstr>extend( )</vt:lpstr>
      <vt:lpstr>count( )</vt:lpstr>
      <vt:lpstr>sort( )</vt:lpstr>
      <vt:lpstr>clear( )</vt:lpstr>
      <vt:lpstr>Slicing on List</vt:lpstr>
      <vt:lpstr>List Concatenation </vt:lpstr>
      <vt:lpstr>Repetition of List </vt:lpstr>
      <vt:lpstr>Aliasing List</vt:lpstr>
      <vt:lpstr>Copying List</vt:lpstr>
      <vt:lpstr>Cloning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RK</dc:creator>
  <cp:lastModifiedBy>easwara murthi</cp:lastModifiedBy>
  <cp:revision>40</cp:revision>
  <dcterms:created xsi:type="dcterms:W3CDTF">2006-08-16T00:00:00Z</dcterms:created>
  <dcterms:modified xsi:type="dcterms:W3CDTF">2025-01-27T03:49:35Z</dcterms:modified>
</cp:coreProperties>
</file>