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List ( )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used to create a list. It returns a mutable list of elements.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iterable_object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list(“Python demos”)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1669018"/>
            <a:ext cx="19078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Creates Empty List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66800" y="1853684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15887" y="2387084"/>
            <a:ext cx="25635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Creates a list of elements 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2590800" y="2571750"/>
            <a:ext cx="725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35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List ( )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use list and range function to create a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list(range(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start,stop,stepsize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list(range(0, 5))</a:t>
            </a:r>
          </a:p>
        </p:txBody>
      </p:sp>
    </p:spTree>
    <p:extLst>
      <p:ext uri="{BB962C8B-B14F-4D97-AF65-F5344CB8AC3E}">
        <p14:creationId xmlns:p14="http://schemas.microsoft.com/office/powerpoint/2010/main" val="151308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85</Words>
  <Application>Microsoft Office PowerPoint</Application>
  <PresentationFormat>On-screen Show (16:9)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List ( ) Function</vt:lpstr>
      <vt:lpstr>List ( )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( ) Function</dc:title>
  <dc:creator>RK</dc:creator>
  <cp:lastModifiedBy>easwara murthi</cp:lastModifiedBy>
  <cp:revision>5</cp:revision>
  <dcterms:created xsi:type="dcterms:W3CDTF">2006-08-16T00:00:00Z</dcterms:created>
  <dcterms:modified xsi:type="dcterms:W3CDTF">2025-01-27T08:00:09Z</dcterms:modified>
</cp:coreProperties>
</file>