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Generator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Generators are functions that return a sequence of values. We use yield statement to return the value from function.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7E85D8-0B66-7A5A-5303-DF6F9BC77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299807"/>
            <a:ext cx="79248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Python are a way to produce a sequence of values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lazily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(one at a time), without storing the entire sequence in memory.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useful when working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of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everything in memory is impractical or impossible.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returning the entire data at once (as a list or another collection),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generator yields one item at a time 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 This makes generators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memory-efficient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scenarios like data streaming,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large file processing, or infinite sequences.</a:t>
            </a:r>
          </a:p>
        </p:txBody>
      </p:sp>
    </p:spTree>
    <p:extLst>
      <p:ext uri="{BB962C8B-B14F-4D97-AF65-F5344CB8AC3E}">
        <p14:creationId xmlns:p14="http://schemas.microsoft.com/office/powerpoint/2010/main" val="36725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Yield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Yield statement returns the elements from a generator function into a generator object.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yield a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62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7B4F-E052-700F-F1FA-978FBA1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 with a Simple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FF68-0D01-D017-C6E2-9AF91905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Orders in Batches</a:t>
            </a:r>
          </a:p>
          <a:p>
            <a:r>
              <a:rPr lang="en-US" dirty="0"/>
              <a:t>Imagine you are working on an e-commerce platform where you need to process customer orders. Instead of loading all the orders into memory at once, you process them in batches using a generator.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6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E4C9-7F2F-6606-0D0B-07EB4B84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fetch_orders_in_batches</a:t>
            </a:r>
            <a:r>
              <a:rPr lang="en-US" dirty="0"/>
              <a:t>(orders, </a:t>
            </a:r>
            <a:r>
              <a:rPr lang="en-US" dirty="0" err="1"/>
              <a:t>batch_size</a:t>
            </a:r>
            <a:r>
              <a:rPr lang="en-US" dirty="0"/>
              <a:t>):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Generator to fetch orders in batches.</a:t>
            </a:r>
          </a:p>
          <a:p>
            <a:r>
              <a:rPr lang="en-US" dirty="0"/>
              <a:t>    :param orders: List of orders</a:t>
            </a:r>
          </a:p>
          <a:p>
            <a:r>
              <a:rPr lang="en-US" dirty="0"/>
              <a:t>    :param </a:t>
            </a:r>
            <a:r>
              <a:rPr lang="en-US" dirty="0" err="1"/>
              <a:t>batch_size</a:t>
            </a:r>
            <a:r>
              <a:rPr lang="en-US" dirty="0"/>
              <a:t>: Number of orders per batch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(orders), </a:t>
            </a:r>
            <a:r>
              <a:rPr lang="en-US" dirty="0" err="1"/>
              <a:t>batch_size</a:t>
            </a:r>
            <a:r>
              <a:rPr lang="en-US" dirty="0"/>
              <a:t>):</a:t>
            </a:r>
          </a:p>
          <a:p>
            <a:r>
              <a:rPr lang="en-US" dirty="0"/>
              <a:t>        yield orders[</a:t>
            </a:r>
            <a:r>
              <a:rPr lang="en-US" dirty="0" err="1"/>
              <a:t>i:i</a:t>
            </a:r>
            <a:r>
              <a:rPr lang="en-US" dirty="0"/>
              <a:t> + </a:t>
            </a:r>
            <a:r>
              <a:rPr lang="en-US" dirty="0" err="1"/>
              <a:t>batch_size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List of orders (IDs)</a:t>
            </a:r>
          </a:p>
          <a:p>
            <a:r>
              <a:rPr lang="en-US" dirty="0"/>
              <a:t>orders = [101, 102, 103, 104, 105, 106, 107, 108, 109]</a:t>
            </a:r>
          </a:p>
          <a:p>
            <a:endParaRPr lang="en-US" dirty="0"/>
          </a:p>
          <a:p>
            <a:r>
              <a:rPr lang="en-US" dirty="0"/>
              <a:t># Process orders in batches of 3</a:t>
            </a:r>
          </a:p>
          <a:p>
            <a:r>
              <a:rPr lang="en-US" dirty="0"/>
              <a:t>for batch in </a:t>
            </a:r>
            <a:r>
              <a:rPr lang="en-US" dirty="0" err="1"/>
              <a:t>fetch_orders_in_batches</a:t>
            </a:r>
            <a:r>
              <a:rPr lang="en-US" dirty="0"/>
              <a:t>(orders, 3):</a:t>
            </a:r>
          </a:p>
          <a:p>
            <a:r>
              <a:rPr lang="en-US"/>
              <a:t>    print("Processing batch:", batch)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3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next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function is used to retrieve element by element from a generator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next(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gen_obj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62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346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Times New Roman</vt:lpstr>
      <vt:lpstr>Office Theme</vt:lpstr>
      <vt:lpstr>Generator</vt:lpstr>
      <vt:lpstr>PowerPoint Presentation</vt:lpstr>
      <vt:lpstr>Yield Statement</vt:lpstr>
      <vt:lpstr>Generator with a Simple List</vt:lpstr>
      <vt:lpstr>PowerPoint Presentation</vt:lpstr>
      <vt:lpstr>next ( 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</dc:title>
  <dc:creator>RK</dc:creator>
  <cp:lastModifiedBy>easwara murthi</cp:lastModifiedBy>
  <cp:revision>8</cp:revision>
  <dcterms:created xsi:type="dcterms:W3CDTF">2006-08-16T00:00:00Z</dcterms:created>
  <dcterms:modified xsi:type="dcterms:W3CDTF">2025-01-27T18:07:31Z</dcterms:modified>
</cp:coreProperties>
</file>