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5" r:id="rId7"/>
    <p:sldId id="266" r:id="rId8"/>
    <p:sldId id="268" r:id="rId9"/>
    <p:sldId id="269" r:id="rId10"/>
    <p:sldId id="263" r:id="rId11"/>
    <p:sldId id="264" r:id="rId12"/>
    <p:sldId id="270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Tuple – A tuple contains a group of elements which can be same or different types.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Tuples are immutable.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similar to List but Tuples are read-only which means we can not modify it’s element.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Tuples are used to store data which should not be modified.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occupies less memory compare to list.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Tuples are represented using parentheses ( ).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a = (10, 20, -50, 21.3, ‘Python demos’)</a:t>
            </a:r>
          </a:p>
        </p:txBody>
      </p:sp>
    </p:spTree>
    <p:extLst>
      <p:ext uri="{BB962C8B-B14F-4D97-AF65-F5344CB8AC3E}">
        <p14:creationId xmlns:p14="http://schemas.microsoft.com/office/powerpoint/2010/main" val="296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Modifying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Tuples are immutable so it is not possible to modify, update or delete it’s element.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-50, 21.3, ‘Python demos’)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= 40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(101, 102, 103)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= a + b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05191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Python demos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75875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0" y="1962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80053"/>
              </p:ext>
            </p:extLst>
          </p:nvPr>
        </p:nvGraphicFramePr>
        <p:xfrm>
          <a:off x="2438400" y="3105150"/>
          <a:ext cx="632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Python demos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66761"/>
              </p:ext>
            </p:extLst>
          </p:nvPr>
        </p:nvGraphicFramePr>
        <p:xfrm>
          <a:off x="2438398" y="3409950"/>
          <a:ext cx="63246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t[5]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t[6]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t[7]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Deleting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delete entire tuple but not an element of tuple.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-50, 21.3, ‘Python demos’)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55271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Python demos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115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Repetition of Tuple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 Operator is used to repeat the elements of tuple.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b * 3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626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Aliasing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30, 40, 50)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3525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17218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28793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2575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5562600" y="2800350"/>
            <a:ext cx="381000" cy="26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63338"/>
              </p:ext>
            </p:extLst>
          </p:nvPr>
        </p:nvGraphicFramePr>
        <p:xfrm>
          <a:off x="35052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1683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81186"/>
              </p:ext>
            </p:extLst>
          </p:nvPr>
        </p:nvGraphicFramePr>
        <p:xfrm>
          <a:off x="3505200" y="3648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copy elements of tuple into another tuple using slice.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30, 40, 50)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a[0:5]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a[1:4]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0726" y="14287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867400" y="17980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78280"/>
              </p:ext>
            </p:extLst>
          </p:nvPr>
        </p:nvGraphicFramePr>
        <p:xfrm>
          <a:off x="3962400" y="21145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7186"/>
              </p:ext>
            </p:extLst>
          </p:nvPr>
        </p:nvGraphicFramePr>
        <p:xfrm>
          <a:off x="39624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Empty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( 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a = ( 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create tuple by writing elements separated by commas inside parentheses.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With one Element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 = (10)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  = (10, 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With Multiple Elements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 = (10, 20, 30, 40)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 = (10, 20, -50, 21.3, ‘Python demos’)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 = 10, 20, -50, 21.3, ‘Python demos’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0962" y="3878818"/>
            <a:ext cx="22618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will become a tuple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4063484"/>
            <a:ext cx="709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1885950"/>
            <a:ext cx="2217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will become integer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52238" y="2070616"/>
            <a:ext cx="709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index represents the position number of an tuple’s element. The index start from 0 on wards and written inside square braces.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a = (10, 20, -50, 21.3, ‘Python demos’)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35019"/>
              </p:ext>
            </p:extLst>
          </p:nvPr>
        </p:nvGraphicFramePr>
        <p:xfrm>
          <a:off x="1371600" y="2419350"/>
          <a:ext cx="2057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demos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0831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479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90600" y="295275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102787" y="3289816"/>
            <a:ext cx="268813" cy="181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340995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094" y="3474482"/>
            <a:ext cx="553506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3522"/>
              </p:ext>
            </p:extLst>
          </p:nvPr>
        </p:nvGraphicFramePr>
        <p:xfrm>
          <a:off x="4876800" y="2397383"/>
          <a:ext cx="2057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demos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38600" y="30831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19600" y="2625983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95800" y="2930783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4325858" y="3267849"/>
            <a:ext cx="550942" cy="181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387983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4182229" y="3452515"/>
            <a:ext cx="694571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Tuple’s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-50, 21.3, ‘Python demos’)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42192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Python demos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45504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(10, 20, -50, 21.3, ‘Python demos’)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print(a[i])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(10, 20, -50, 21.3, ‘Python demos’)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i+=1</a:t>
            </a:r>
          </a:p>
        </p:txBody>
      </p:sp>
    </p:spTree>
    <p:extLst>
      <p:ext uri="{BB962C8B-B14F-4D97-AF65-F5344CB8AC3E}">
        <p14:creationId xmlns:p14="http://schemas.microsoft.com/office/powerpoint/2010/main" val="35202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Slicing on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Slicing on tuple can be used to retrieve a piece of the tuple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new_tuple_name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Tuple Concatenation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 operator is used to do concatenation the tuple.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a + 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3441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881</Words>
  <Application>Microsoft Office PowerPoint</Application>
  <PresentationFormat>On-screen Show (16:9)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Tuple</vt:lpstr>
      <vt:lpstr>Creating Empty Tuple</vt:lpstr>
      <vt:lpstr>Creating Tuple</vt:lpstr>
      <vt:lpstr>Index</vt:lpstr>
      <vt:lpstr>Accessing Tuple’s Element</vt:lpstr>
      <vt:lpstr>Accessing using for loop</vt:lpstr>
      <vt:lpstr>Accessing using while loop</vt:lpstr>
      <vt:lpstr>Slicing on Tuple</vt:lpstr>
      <vt:lpstr>Tuple Concatenation </vt:lpstr>
      <vt:lpstr>Modifying Element</vt:lpstr>
      <vt:lpstr>Deleting Tuple</vt:lpstr>
      <vt:lpstr>Repetition of Tuple </vt:lpstr>
      <vt:lpstr>Aliasing Tuple</vt:lpstr>
      <vt:lpstr>Copying Tuple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</dc:title>
  <dc:creator>RK</dc:creator>
  <cp:lastModifiedBy>easwara murthi</cp:lastModifiedBy>
  <cp:revision>37</cp:revision>
  <dcterms:created xsi:type="dcterms:W3CDTF">2006-08-16T00:00:00Z</dcterms:created>
  <dcterms:modified xsi:type="dcterms:W3CDTF">2025-01-27T08:28:33Z</dcterms:modified>
</cp:coreProperties>
</file>