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Passing Tuple to 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pass a tuple to a function while calling function.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show(t):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print(t)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print(type(t))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for i in t: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print(i)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tup = (10, 20, 30, ‘Python sample‘)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6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Passing Tuple to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List to Function</dc:title>
  <dc:creator>RK</dc:creator>
  <cp:lastModifiedBy>easwara murthi</cp:lastModifiedBy>
  <cp:revision>3</cp:revision>
  <dcterms:created xsi:type="dcterms:W3CDTF">2006-08-16T00:00:00Z</dcterms:created>
  <dcterms:modified xsi:type="dcterms:W3CDTF">2025-01-27T08:29:16Z</dcterms:modified>
</cp:coreProperties>
</file>