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Set Type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9878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 set is an unordered collection of elements much like a set in mathematics. 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order of elements is not maintained in the sets. It means the elements may not appear in the same order as they are entered into the set. 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 set does not accept duplicate elements. 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Set is mutable so we can modify it.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Sets are unordered so we can not access its element using index.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Sets are represented using curly brackets { }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 = {10, 20, 30, “Python Demos”, “Raj”, 40}</a:t>
            </a:r>
          </a:p>
        </p:txBody>
      </p:sp>
    </p:spTree>
    <p:extLst>
      <p:ext uri="{BB962C8B-B14F-4D97-AF65-F5344CB8AC3E}">
        <p14:creationId xmlns:p14="http://schemas.microsoft.com/office/powerpoint/2010/main" val="2145703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Clearing All Elements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Clear ( ) Method is used remove all elements to the set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set_name.clear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Ex:-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a.clear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8865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Some other Methods of set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intersection ( )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union ( )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difference ( )</a:t>
            </a:r>
          </a:p>
          <a:p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issubset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 )</a:t>
            </a:r>
          </a:p>
          <a:p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issuperset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 )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096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Creating a Set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set is created by placing all the items (elements) inside curly braces {}, separated by comma. A set does not accept duplicate elements. 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Elements can be of different types except mutable element, like list, set or dictionary.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= {10, 20, 30}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= {10, 20, 30, “Python Demos”, “Raj”, 40}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= {10, 20, 30, “Python Demos”, “Raj”, 40, 10, 20}</a:t>
            </a:r>
          </a:p>
        </p:txBody>
      </p:sp>
    </p:spTree>
    <p:extLst>
      <p:ext uri="{BB962C8B-B14F-4D97-AF65-F5344CB8AC3E}">
        <p14:creationId xmlns:p14="http://schemas.microsoft.com/office/powerpoint/2010/main" val="152966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Creating Empty Set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We can create an empty set using set( ) function. 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= set()</a:t>
            </a:r>
          </a:p>
          <a:p>
            <a:pPr marL="0" indent="0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37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Accessing elements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Sets are unordered so we can not access its element using index.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= {10, 20, “Python Demos”, “Raj”, 40}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a[0]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print(a)</a:t>
            </a:r>
          </a:p>
        </p:txBody>
      </p:sp>
    </p:spTree>
    <p:extLst>
      <p:ext uri="{BB962C8B-B14F-4D97-AF65-F5344CB8AC3E}">
        <p14:creationId xmlns:p14="http://schemas.microsoft.com/office/powerpoint/2010/main" val="411851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Modifying Elements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Sets are mutable but as we can not access elements using index so we can not modify it 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752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Adding one Element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We can add a new element to set using add( ) method.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Syntax:- 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set_name.add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new_element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a.add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(‘Python’)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992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Adding Multiple Elements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We can add multiple elements to set using update( ) method.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update() method can take tuples, lists, strings or other sets as its argument.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set_name.update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(elements)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Ex:-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a.update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([101, 102, 103])</a:t>
            </a:r>
          </a:p>
        </p:txBody>
      </p:sp>
    </p:spTree>
    <p:extLst>
      <p:ext uri="{BB962C8B-B14F-4D97-AF65-F5344CB8AC3E}">
        <p14:creationId xmlns:p14="http://schemas.microsoft.com/office/powerpoint/2010/main" val="550070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Deleting Element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We can delete element using remove ( ) or discard( ) methods.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Remove( ) method raise an error if element doesn’t exists while discard( ) method remains unchanged.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set_name.remove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(element)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set_name.discard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(element)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Ex:-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a.remove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(‘Python Demos’)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a.discard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(‘Python Demos’)</a:t>
            </a:r>
          </a:p>
        </p:txBody>
      </p:sp>
    </p:spTree>
    <p:extLst>
      <p:ext uri="{BB962C8B-B14F-4D97-AF65-F5344CB8AC3E}">
        <p14:creationId xmlns:p14="http://schemas.microsoft.com/office/powerpoint/2010/main" val="3034386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Copying Elements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Copy ( ) Method is used to copy existing set’s elements into another set.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new_set_name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set_name.copy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Ex:-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new_a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a.copy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304533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530</Words>
  <Application>Microsoft Office PowerPoint</Application>
  <PresentationFormat>On-screen Show (16:9)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Office Theme</vt:lpstr>
      <vt:lpstr>Set Type</vt:lpstr>
      <vt:lpstr>Creating a Set</vt:lpstr>
      <vt:lpstr>Creating Empty Set</vt:lpstr>
      <vt:lpstr>Accessing elements</vt:lpstr>
      <vt:lpstr>Modifying Elements</vt:lpstr>
      <vt:lpstr>Adding one Element</vt:lpstr>
      <vt:lpstr>Adding Multiple Elements</vt:lpstr>
      <vt:lpstr>Deleting Element</vt:lpstr>
      <vt:lpstr>Copying Elements</vt:lpstr>
      <vt:lpstr>Clearing All Elements</vt:lpstr>
      <vt:lpstr>Some other Methods of 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Type</dc:title>
  <dc:creator>RK</dc:creator>
  <cp:lastModifiedBy>easwara murthi</cp:lastModifiedBy>
  <cp:revision>25</cp:revision>
  <dcterms:created xsi:type="dcterms:W3CDTF">2006-08-16T00:00:00Z</dcterms:created>
  <dcterms:modified xsi:type="dcterms:W3CDTF">2025-01-27T08:31:19Z</dcterms:modified>
</cp:coreProperties>
</file>