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3625-21A0-5B17-9D8B-E14E62138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064DB-40B7-6741-8225-78954A272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22B3-9818-082C-6582-D197B7CF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2719-9603-CE06-2EB7-D69913F3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E6A4-0BD4-3A20-2085-0E164104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25F6-EE2F-E113-80EE-0D8A15E4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9369-3F31-764F-C4F6-BF7CB6B2D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6600-6B58-4B3C-AF9D-8C3DD8FA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988F-B5E7-6E5D-1CEF-89D890F8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5181-56C9-1462-3FF7-D9EB995A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3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F3A0D-A9ED-1086-812F-E4C9C6EF6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64D98-C513-19E3-7316-4143C7D15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324E-C678-4B88-1452-DEFC9EB3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5E03-1CCB-1D63-810B-69BF642B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DB85B-D970-5E71-2D63-86D7D78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D06A-714F-6D7B-A605-4AA9549B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49D6-45F0-D2A7-8F7F-CADCCC7C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A110E-3EAB-05B7-5EDC-EFF3756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277F-F836-7022-EBEF-7D15E2C9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C6F5-8574-464E-82BF-30F74D16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8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FAF9-72CF-8BCE-A172-9346C70A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57524-A9D4-4369-F888-77156D72D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E1886-F759-E98D-7E36-468F6EDB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C4E1-75EA-B6B5-A726-BE140071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E48F-752A-F2C3-0D49-5318BB82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8EBE-9286-C9F1-0604-9DED948B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29FA-D82A-9201-E76C-587C7D63A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AD6B3-249C-781C-F43C-11ECE3E5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E68A6-8B28-1ECE-6ED3-4D32FD49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E359-B8C8-4A15-BC78-F623D08C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A4031-FC61-4445-C792-851C3B0F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7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B3B2-6678-1D7C-6D08-1C1F5F47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513C-A3B3-FEAB-FBA6-68AA3F175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2C0AA-106E-4F76-2549-0B18033B2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CA11F-BFFA-E0CE-5B11-E357A8726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8CE1B-C5C4-3366-5BD7-25DBFF4CE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38FCF-9FA5-27F4-778E-5F51E333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8860F-0ACB-EE08-10A7-14A13156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CE18-2C48-6563-84F9-FF876684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8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0F8F-83B7-5415-A631-BAD6230D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98B48-4569-472F-E349-9F5B8B34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0EA93-6248-26CA-3819-98743F34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6328C-E1F9-D9D3-FFB3-8E31CE8F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1B89D-FA16-3D9E-1D06-B44C0CE9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22C7D-C403-7B2B-69E1-9C8C12E6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B9AE6-24BF-3C09-97F7-27F82466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3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1355-FE5C-5444-F8EA-9B6287C4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83CD-FB2F-10FE-667B-1EA347B6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93C0F-BB52-EC48-ADC5-43B4A118C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B0C99-8D67-75DC-18E9-B3F07428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249C9-E87D-05F8-5313-5B966365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FBC65-87CF-CEAC-79C1-9CAFAD5F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9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3CEC-8665-A480-FF8B-EB7B0468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B3DBA-07D1-E5DF-D818-1CE66090E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0DCCE-2045-BDFD-4F99-6345FE9AD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BB06-761E-EDDF-6CF6-333EDC0D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7DE8-9E46-3AEC-B586-59F26371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E54BA-F45F-D564-FF15-A780551F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9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F8F87-9BC2-0592-8BA4-00C26A69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C23EB-E951-6DCD-1A3F-7BD24A5F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2468-BBD4-471B-EAB3-BB671AAFE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7A30-ED36-4245-83A2-745BEB56C21A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38A2-8BBA-7E81-5B6F-D3A4AE1A6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71637-2190-B723-C49D-07C4F5C1E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59D7-59C2-4492-B74B-BA8C9EB0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1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65BC-4F1B-53A8-4623-61F7F1E1B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BC448-D7AE-696F-F1D3-E1AA8DD96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61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CA04-DA2D-D090-00F4-5C392D45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6DB0-9A21-AE11-218C-DED930C6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B35AA-DE10-907B-4E33-0C177E5E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073"/>
            <a:ext cx="12192000" cy="5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8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D9E5-56AD-DFC7-1D6B-F6C5D774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02ED-451B-9F86-4EB9-6794CBC8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5106-1E2E-5A03-0C23-6159A671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143"/>
            <a:ext cx="12192000" cy="63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7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9997-EA1C-18C9-7D64-FFDB2D3D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923B-6714-56F3-594E-3724E8AE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D0278-3B06-1951-8C1A-9449320C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7" y="308339"/>
            <a:ext cx="11141405" cy="6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5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C1C5-1254-D6DA-137C-E2AC90B7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539F-8B87-EA5A-E4C7-5A1A8DF7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BBDEB-2B00-F618-7F25-B161B3BA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468"/>
            <a:ext cx="12192000" cy="61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921C-3194-D06F-27BD-9783CDF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0A3F-9810-044D-DA79-C6FA2831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88036-E93D-FE7A-35A5-E4CD52C9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64" y="0"/>
            <a:ext cx="9805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6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DB4E-A622-0D3B-0375-B77D2684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D044-60F0-1315-EAC9-6820A10F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E9236-12A1-28C5-72FA-5375F1417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37" y="121633"/>
            <a:ext cx="8382726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3F3-7279-D156-674C-A9ECF46A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788F-55C4-0E3A-0666-3A00A63C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6298E-E4FD-CD44-D94C-480C1388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09" y="0"/>
            <a:ext cx="9556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CCCE-5149-93D3-5A1A-1E0FC015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4BFB4-1F9D-0C41-DF59-6729070DD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821" y="1825625"/>
            <a:ext cx="8808358" cy="4351338"/>
          </a:xfrm>
        </p:spPr>
      </p:pic>
    </p:spTree>
    <p:extLst>
      <p:ext uri="{BB962C8B-B14F-4D97-AF65-F5344CB8AC3E}">
        <p14:creationId xmlns:p14="http://schemas.microsoft.com/office/powerpoint/2010/main" val="116144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3B86-05DB-3DFD-4A11-1B2F0620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A2C3-68EE-ADA0-8B07-BCE9B783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0C4CF-03D1-A614-268A-13A7D7F9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394"/>
            <a:ext cx="12192000" cy="55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7018-9078-1B45-B1D2-FF55788D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9E4C-C749-C2BD-66B2-C8C7CEC6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76D10-EFF3-D9E8-52CA-45CE0CC5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8" y="0"/>
            <a:ext cx="11127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1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6860-B391-AF8C-3F33-246BBAD8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922A-EE88-6FB3-50B0-C1A7E170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1FE44-C65C-F6E2-662F-4E6ABECC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14" y="0"/>
            <a:ext cx="10880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5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966A-1D60-E0F9-B251-5CCE83DF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81B4-F419-AA04-35F7-15F65422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93A75-6C48-85DE-139F-3C10043A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01"/>
            <a:ext cx="12192000" cy="63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3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VM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VM</dc:title>
  <dc:creator>easwara murthi</dc:creator>
  <cp:lastModifiedBy>easwara murthi</cp:lastModifiedBy>
  <cp:revision>1</cp:revision>
  <dcterms:created xsi:type="dcterms:W3CDTF">2023-07-24T03:33:41Z</dcterms:created>
  <dcterms:modified xsi:type="dcterms:W3CDTF">2023-07-24T04:57:34Z</dcterms:modified>
</cp:coreProperties>
</file>