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75E7C-A71F-4903-B065-D98A2CC87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7E969-5F09-49E3-B28F-164FD1AB3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F3C69-66B0-4540-B66C-CFDE33D5D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8FD3-7E82-46D4-AD41-98D58FDA9B7B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0071B-1E47-45D5-826C-521728E49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8DDE8-39B7-416E-80CA-37B8A4D70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18B7-61BE-4386-90AA-E1687CC33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940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C2D51-3289-44F2-998E-F61FDAE2D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2684BE-E670-4609-9D66-EC16E0BB4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C2214-3743-4EDB-81C8-AA98C1CED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8FD3-7E82-46D4-AD41-98D58FDA9B7B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343D7-BEEB-4000-AA6A-BA2709BEA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64070-368E-4D4C-B982-01AFFAE5B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18B7-61BE-4386-90AA-E1687CC33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30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75BA1C-DFB1-4F79-BAC8-E889865E7B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CE919A-9F40-4982-88C1-9EAAD7219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95941-35F7-47E7-8200-BA2909CDC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8FD3-7E82-46D4-AD41-98D58FDA9B7B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0D309-A6F1-4C3B-9C12-10A7CDD03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9C671-B34D-4697-9F29-E368FFD81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18B7-61BE-4386-90AA-E1687CC33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47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9F2FD-C676-4E03-97E4-EB8A1AD4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4749C-96D7-4433-B992-70E312940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55BEB-40A5-4A64-A2D0-6CD4C6239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8FD3-7E82-46D4-AD41-98D58FDA9B7B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C040B-417F-4AD6-90FC-E3EA9B28F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71B03-46AB-4F9B-B1B9-CEB02A8A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18B7-61BE-4386-90AA-E1687CC33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03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E4827-B8D0-4D97-96A1-78BE5BA7A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4F794-468E-4811-8D57-AC7186266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76A3E-3EB1-4534-A671-C83B02231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8FD3-7E82-46D4-AD41-98D58FDA9B7B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A4A37-08B7-42AC-BC51-DF35D8F0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14860-D55D-4A27-9557-9679F1056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18B7-61BE-4386-90AA-E1687CC33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39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29158-AD16-4997-A10D-2CC0362EA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79C34-C010-45F0-BCDF-E1D0E773B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B022D-2598-42CB-9C5B-EC6C4C0B9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407AF-5FEA-42EA-BC09-1C30465A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8FD3-7E82-46D4-AD41-98D58FDA9B7B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7D64F-12E9-4AC4-9B50-9DED7660B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0AA29-E159-4E16-8331-08ABADCB6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18B7-61BE-4386-90AA-E1687CC33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24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06A5A-F11E-4A57-BDF0-2F9CBF1B3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D72EC-7040-4534-9996-2EDD3C2AF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7BDF1-895A-4B8F-89CB-0B419A787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1AE587-3AF2-4C37-8878-95D1012D0F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47B884-8A7A-4C09-AA2F-432DBC50A1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02DB6B-B0AA-4112-8234-97441B22A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8FD3-7E82-46D4-AD41-98D58FDA9B7B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45FE54-48C7-4049-B950-FAB978EE8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AABBB-B723-49EF-811C-F32261945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18B7-61BE-4386-90AA-E1687CC33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63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6C5C-2D44-4E71-A7E3-C373BCB71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BC5E84-DEE5-4124-B3B9-752D96A2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8FD3-7E82-46D4-AD41-98D58FDA9B7B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FC6F06-D0D4-4ADA-8334-3D383C584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346F3-090E-4CF8-99B6-6A668BC09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18B7-61BE-4386-90AA-E1687CC33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83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EBAF33-BD5C-47CC-A2BF-909F8607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8FD3-7E82-46D4-AD41-98D58FDA9B7B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26C080-291D-466C-8A1D-5DF4E0D3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B2DC3-4FBB-4CE5-B844-C388542F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18B7-61BE-4386-90AA-E1687CC33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811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A30CE-803A-432B-BC4E-99F25C602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3281-D1C5-40EE-8DC0-8C7455968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7CEA4-AF08-43E6-B3C2-179F72847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395CA-1578-4476-AC44-EA43DCDAD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8FD3-7E82-46D4-AD41-98D58FDA9B7B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4E519-7CF8-4D6F-857F-87BED9F7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D9572-B101-48C6-A74C-42E7E398C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18B7-61BE-4386-90AA-E1687CC33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01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432D-97E4-4476-927C-F51AF3BA5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760205-4AAC-47FB-839C-28AEE1385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CACD1-BF6A-43C6-9A82-709225775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15812-514D-4F0D-85B2-1DF7E8091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8FD3-7E82-46D4-AD41-98D58FDA9B7B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4955A-51E0-4774-A236-49C18663F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769BE-39EA-4222-8C3D-0A1EAF767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18B7-61BE-4386-90AA-E1687CC33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339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530047-2789-4830-B644-D445DF0D0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A1671-18D1-4AF4-A559-DF5B659DE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C6D2F-30C4-44AC-9205-E76A4B37D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E8FD3-7E82-46D4-AD41-98D58FDA9B7B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02C42-3C66-4C64-874F-1349EBE59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29413-C350-4BE7-BD59-859DB2CA1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718B7-61BE-4386-90AA-E1687CC33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38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93C0-54C9-4CF1-94E1-BF1708C3D5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Routing in Web API Core</a:t>
            </a:r>
            <a:br>
              <a:rPr lang="en-GB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ED37A-424D-4C89-B2A8-034CB1C3F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74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8919F-9655-4C89-B1B7-4F5B4AC0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88DA6-594B-417F-BCAF-E1685229F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975FAB-D439-4E32-B7CA-1AB4E82A4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94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F7478-9C4E-4950-8ACF-0ACD3336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FBBDB-0008-4CF6-84DD-2F2778793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72CA0B-4394-4F89-BBD3-40CA855B7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61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71C18-9DE0-40F5-8D6D-13362CD07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86370-74E7-486D-935A-66A44F2E1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B430C8-377F-425E-9EDF-AA86A29A2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2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51D87-FF4D-4595-9D76-29D2F8182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A2FC-30C5-42B9-8CEE-CF5853B3B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F75777-968F-4955-9779-E80CD4384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247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Routing in Web API Core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in Web API Core </dc:title>
  <dc:creator>Geetha eswaramurthi</dc:creator>
  <cp:lastModifiedBy>Geetha eswaramurthi</cp:lastModifiedBy>
  <cp:revision>3</cp:revision>
  <dcterms:created xsi:type="dcterms:W3CDTF">2021-12-20T17:12:00Z</dcterms:created>
  <dcterms:modified xsi:type="dcterms:W3CDTF">2021-12-20T17:43:09Z</dcterms:modified>
</cp:coreProperties>
</file>