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 horzBarState="maximized">
    <p:restoredLeft sz="15630" autoAdjust="0"/>
    <p:restoredTop sz="94610" autoAdjust="0"/>
  </p:normalViewPr>
  <p:slideViewPr>
    <p:cSldViewPr snapToGrid="0" snapToObjects="1">
      <p:cViewPr varScale="1">
        <p:scale>
          <a:sx n="90" d="100"/>
          <a:sy n="90" d="100"/>
        </p:scale>
        <p:origin x="-576" y="-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https://www.peppercontent.io/blog/tracing-the-evolution-of-nlp/</a:t>
            </a:r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https://justtiffme.com/5-data-structures-for-effective-programming/</a:t>
            </a:r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https://www.youtube.com/watch?v=cbNljGlusDU</a:t>
            </a:r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https://www.linkedin.com/pulse/nlp-rijika-roy-4f</a:t>
            </a:r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https://www.slideshare.net/adorepump/automatic-code-generation</a:t>
            </a:r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https://estudies4you.blogspot.com/2017/07/designing-of-lexical-analyzer.html</a:t>
            </a:r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https://iq.opengenus.org/code-generation-in-compiler-design/</a:t>
            </a:r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https://hailieghopmiddleton.blogspot.com/2022/04/explain-difference-between-bottom-up.html</a:t>
            </a:r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https://www.slideshare.net/ijreteditor/a-novel-load-balancing-model-for-overloaded-cloud</a:t>
            </a:r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https://www.thinkful.com/blog/coding-best-practices/</a:t>
            </a:r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ight Triangle 9"/>
          <p:cNvSpPr/>
          <p:nvPr/>
        </p:nvSpPr>
        <p:spPr>
          <a:xfrm>
            <a:off x="-2" y="3498110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45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66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104864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64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649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5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65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04865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48666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48688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89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2">
        <a:schemeClr val="bg1"/>
      </p:bgRef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48695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3">
        <a:schemeClr val="bg1"/>
      </p:bgRef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9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70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70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Ref idx="1002">
        <a:schemeClr val="bg1"/>
      </p:bgRef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6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48656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5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3">
        <a:schemeClr val="bg1"/>
      </p:bgRef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6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2">
        <a:schemeClr val="bg1"/>
      </p:bgRef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8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3" name="Freeform 7"/>
          <p:cNvSpPr/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4" name="Freeform 8"/>
          <p:cNvSpPr/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5" name="Right Triangle 9"/>
          <p:cNvSpPr/>
          <p:nvPr/>
        </p:nvSpPr>
        <p:spPr bwMode="auto">
          <a:xfrm>
            <a:off x="-6042" y="4343440"/>
            <a:ext cx="3402314" cy="810651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4340804"/>
            <a:ext cx="3405509" cy="813287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76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77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4343440"/>
            <a:ext cx="3402314" cy="810651"/>
          </a:xfrm>
          <a:prstGeom prst="rtTriangle"/>
          <a:blipFill>
            <a:blip xmlns:r="http://schemas.openxmlformats.org/officeDocument/2006/relationships" r:embed="rId13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4340804"/>
            <a:ext cx="3405509" cy="813287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t>6/24/2024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t>‹#›</a:t>
            </a:fld>
            <a:endParaRPr dirty="0"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 0"/>
          <p:cNvSpPr/>
          <p:nvPr/>
        </p:nvSpPr>
        <p:spPr>
          <a:xfrm>
            <a:off x="342100" y="665018"/>
            <a:ext cx="8229600" cy="2749595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Building A Code Generator For </a:t>
            </a:r>
            <a:r>
              <a:rPr b="1" dirty="0" sz="30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b="1" dirty="0" sz="30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dirty="0" sz="30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5" name="Rectangle 3"/>
          <p:cNvSpPr/>
          <p:nvPr/>
        </p:nvSpPr>
        <p:spPr>
          <a:xfrm>
            <a:off x="4696690" y="3638417"/>
            <a:ext cx="4185139" cy="688341"/>
          </a:xfrm>
          <a:prstGeom prst="rect"/>
        </p:spPr>
        <p:txBody>
          <a:bodyPr wrap="square">
            <a:spAutoFit/>
          </a:bodyPr>
          <a:p>
            <a:r>
              <a:rPr b="1" dirty="0" sz="1100" lang="en-US" smtClean="0">
                <a:latin typeface="Times New Roman" pitchFamily="18" charset="0"/>
                <a:cs typeface="Times New Roman" pitchFamily="18" charset="0"/>
              </a:rPr>
              <a:t>Submitted by:</a:t>
            </a:r>
            <a:endParaRPr dirty="0" sz="110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sz="1100" lang="en-US" smtClean="0">
                <a:latin typeface="Times New Roman" pitchFamily="18" charset="0"/>
                <a:cs typeface="Times New Roman" pitchFamily="18" charset="0"/>
              </a:rPr>
              <a:t>                            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b="1" dirty="0" sz="1100" lang="en-US" smtClean="0">
                <a:latin typeface="Times New Roman" pitchFamily="18" charset="0"/>
                <a:cs typeface="Times New Roman" pitchFamily="18" charset="0"/>
              </a:rPr>
              <a:t>192211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dirty="0" sz="110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1100" lang="en-US" smtClean="0">
                <a:latin typeface="Times New Roman" pitchFamily="18" charset="0"/>
                <a:cs typeface="Times New Roman" pitchFamily="18" charset="0"/>
              </a:rPr>
              <a:t>                            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altLang="en-IN" b="1" dirty="0" sz="1100"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dirty="0" lang="en-US" smtClean="0"/>
              <a:t/>
            </a:r>
            <a:endParaRPr dirty="0" sz="1100"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 0"/>
          <p:cNvSpPr/>
          <p:nvPr/>
        </p:nvSpPr>
        <p:spPr>
          <a:xfrm>
            <a:off x="457200" y="735357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Challenges in Building a Code Generator for </a:t>
            </a:r>
            <a:r>
              <a:rPr b="1" dirty="0" sz="24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5" name="Text 1"/>
          <p:cNvSpPr/>
          <p:nvPr/>
        </p:nvSpPr>
        <p:spPr>
          <a:xfrm>
            <a:off x="457200" y="2195679"/>
            <a:ext cx="8143276" cy="2105358"/>
          </a:xfrm>
          <a:prstGeom prst="rect"/>
          <a:noFill/>
        </p:spPr>
        <p:txBody>
          <a:bodyPr anchor="t" rtlCol="0" wrap="square"/>
          <a:p>
            <a:pPr>
              <a:buFont typeface="Wingdings" pitchFamily="2" charset="2"/>
              <a:buChar char="v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Balancing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flexibility and constraints in the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language.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Handling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ambiguity and natural language variations in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Ensuring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scalability and performance of the code generator for large-scale projects.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 0"/>
          <p:cNvSpPr/>
          <p:nvPr/>
        </p:nvSpPr>
        <p:spPr>
          <a:xfrm>
            <a:off x="457200" y="447608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Best Practices for Code Generation in </a:t>
            </a:r>
            <a:r>
              <a:rPr b="1" dirty="0" sz="24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0" name="Text 1"/>
          <p:cNvSpPr/>
          <p:nvPr/>
        </p:nvSpPr>
        <p:spPr>
          <a:xfrm>
            <a:off x="457200" y="1656151"/>
            <a:ext cx="8092120" cy="2532185"/>
          </a:xfrm>
          <a:prstGeom prst="rect"/>
          <a:noFill/>
        </p:spPr>
        <p:txBody>
          <a:bodyPr anchor="t" rtlCol="0" wrap="square"/>
          <a:p>
            <a:pPr>
              <a:buFont typeface="Wingdings" pitchFamily="2" charset="2"/>
              <a:buChar char="q"/>
            </a:pPr>
            <a:r>
              <a:rPr dirty="0" sz="1600" lang="en-US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Documenting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the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language syntax and semantics for reference.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Using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automated testing and validation techniques to verify the generated code.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Collaborating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with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 to gather feedback and improve the code generator.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https://search-letsfade-com.herokuapp.com/proxy?url=https://www.xenonstack.com/hubfs/xenonstack-evolution-of-nlp-trends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34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Future Trends in </a:t>
            </a:r>
            <a:r>
              <a:rPr b="1" dirty="0" sz="24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and Code Generation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5" name="Text 1"/>
          <p:cNvSpPr/>
          <p:nvPr/>
        </p:nvSpPr>
        <p:spPr>
          <a:xfrm>
            <a:off x="457200" y="1246909"/>
            <a:ext cx="4114800" cy="3200400"/>
          </a:xfrm>
          <a:prstGeom prst="rect"/>
          <a:noFill/>
        </p:spPr>
        <p:txBody>
          <a:bodyPr anchor="t" rtlCol="0" wrap="square"/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Integration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of AI and machine learning techniques for smarter code generation.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Adoption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of domain-specific languages tailored for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Continued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research and development to enhance the efficiency and usability of code generators.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 0"/>
          <p:cNvSpPr/>
          <p:nvPr/>
        </p:nvSpPr>
        <p:spPr>
          <a:xfrm>
            <a:off x="457200" y="402848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Conclusion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0" name="Text 1"/>
          <p:cNvSpPr/>
          <p:nvPr/>
        </p:nvSpPr>
        <p:spPr>
          <a:xfrm>
            <a:off x="457200" y="1451532"/>
            <a:ext cx="8229600" cy="3365056"/>
          </a:xfrm>
          <a:prstGeom prst="rect"/>
          <a:noFill/>
        </p:spPr>
        <p:txBody>
          <a:bodyPr anchor="t" rtlCol="0" wrap="square"/>
          <a:p>
            <a:pPr algn="just"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Building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code generator for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can revolutionize the way code is written.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enable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 to focus on creativity and innovation.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Embracing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code generation in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can lead to faster development cycles and higher-quality software.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Introduction to Code Generation for </a:t>
            </a:r>
            <a:r>
              <a:rPr b="1" dirty="0" sz="24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Programming 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0" name="Text 1"/>
          <p:cNvSpPr/>
          <p:nvPr/>
        </p:nvSpPr>
        <p:spPr>
          <a:xfrm>
            <a:off x="457200" y="1254878"/>
            <a:ext cx="4114800" cy="3200400"/>
          </a:xfrm>
          <a:prstGeom prst="rect"/>
          <a:noFill/>
        </p:spPr>
        <p:txBody>
          <a:bodyPr anchor="t" rtlCol="0" wrap="square"/>
          <a:p>
            <a:pPr>
              <a:buFont typeface="Wingdings" pitchFamily="2" charset="2"/>
              <a:buChar char="q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combines novel-writing and coding.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automate the process of creating code from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Building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code generator for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can streamline the development process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. 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2" descr="Novel Text Effect and Logo Design Wor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694494" y="1274059"/>
            <a:ext cx="4091420" cy="2049477"/>
          </a:xfrm>
          <a:prstGeom prst="rect"/>
          <a:noFill/>
        </p:spPr>
      </p:pic>
      <p:sp>
        <p:nvSpPr>
          <p:cNvPr id="1048591" name="Rectangle 5"/>
          <p:cNvSpPr/>
          <p:nvPr/>
        </p:nvSpPr>
        <p:spPr>
          <a:xfrm>
            <a:off x="5329741" y="2800316"/>
            <a:ext cx="3357063" cy="523220"/>
          </a:xfrm>
          <a:prstGeom prst="rect"/>
        </p:spPr>
        <p:txBody>
          <a:bodyPr wrap="square">
            <a:spAutoFit/>
          </a:bodyPr>
          <a:p>
            <a:r>
              <a:rPr b="1" dirty="0" sz="2800" lang="en-US" smtClean="0">
                <a:solidFill>
                  <a:schemeClr val="accent1"/>
                </a:solidFill>
                <a:latin typeface="Algerian" pitchFamily="82" charset="0"/>
                <a:ea typeface="Optima" pitchFamily="34" charset="-122"/>
                <a:cs typeface="Optima" pitchFamily="34" charset="-120"/>
              </a:rPr>
              <a:t>Programming</a:t>
            </a:r>
            <a:endParaRPr dirty="0" sz="2800" lang="en-US">
              <a:solidFill>
                <a:schemeClr val="accent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"/>
          <p:cNvSpPr/>
          <p:nvPr/>
        </p:nvSpPr>
        <p:spPr>
          <a:xfrm>
            <a:off x="198227" y="448091"/>
            <a:ext cx="8517347" cy="2910840"/>
          </a:xfrm>
          <a:prstGeom prst="rect"/>
        </p:spPr>
        <p:txBody>
          <a:bodyPr wrap="square">
            <a:spAutoFit/>
          </a:bodyPr>
          <a:p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Problem Statement:</a:t>
            </a:r>
          </a:p>
          <a:p>
            <a:endParaRPr dirty="0" lang="en-US" smtClean="0">
              <a:latin typeface="Söhne"/>
            </a:endParaRPr>
          </a:p>
          <a:p>
            <a:endParaRPr dirty="0" lang="en-US" smtClean="0">
              <a:latin typeface="Söhne"/>
            </a:endParaRPr>
          </a:p>
          <a:p>
            <a:pPr algn="just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Design and implement a code generator for a novel programming language, addressing the challenges associated with creating a system that can efficiently translate high-level, domain-specific language constructs into executable code. The goal is to empower developers with a tool that streamlines the development process, allowing them to express complex ideas using a unique syntax while ensuring the generated code is optimized for performance and maintainability</a:t>
            </a:r>
            <a:r>
              <a:rPr dirty="0" lang="en-US" smtClean="0">
                <a:latin typeface="Söhne"/>
              </a:rPr>
              <a:t>.</a:t>
            </a:r>
            <a:endParaRPr b="0" dirty="0" i="0" lang="en-US">
              <a:latin typeface="Söhne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 0"/>
          <p:cNvSpPr/>
          <p:nvPr/>
        </p:nvSpPr>
        <p:spPr>
          <a:xfrm>
            <a:off x="457200" y="228600"/>
            <a:ext cx="8229600" cy="909604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Understanding </a:t>
            </a:r>
            <a:r>
              <a:rPr b="1" dirty="0" sz="24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0" name="Text 1"/>
          <p:cNvSpPr/>
          <p:nvPr/>
        </p:nvSpPr>
        <p:spPr>
          <a:xfrm>
            <a:off x="457200" y="1393980"/>
            <a:ext cx="8229600" cy="3200400"/>
          </a:xfrm>
          <a:prstGeom prst="rect"/>
          <a:noFill/>
        </p:spPr>
        <p:txBody>
          <a:bodyPr anchor="t" rtlCol="0" wrap="square"/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involves using natural language elements to write code.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 are converted into executable code by the code generator.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allows for a more intuitive and expressive way of writing code.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image.slidesharecdn.com/liu-1233853332880957-2/95/automatic-code-generation-3-728.jpg?cb=123383185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4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Benefits of Code Generation for </a:t>
            </a:r>
            <a:r>
              <a:rPr b="1" dirty="0" sz="24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5" name="Text 1"/>
          <p:cNvSpPr/>
          <p:nvPr/>
        </p:nvSpPr>
        <p:spPr>
          <a:xfrm>
            <a:off x="457200" y="1246909"/>
            <a:ext cx="4114800" cy="3200400"/>
          </a:xfrm>
          <a:prstGeom prst="rect"/>
          <a:noFill/>
        </p:spPr>
        <p:txBody>
          <a:bodyPr anchor="t" rtlCol="0" wrap="square"/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reduce the time and effort required to write code.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 can focus on the creative aspects of coding rather than syntax.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help maintain consistency and reduce errors in the codebase.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 descr="https://lh7-us.googleusercontent.com/h9OTfdma2zBQ9r1WBftXBzlkuK8s4lt55Gi7d77fr7TzFNTSFLybe0xk4UcMCPlF1F3gLi_q6W87cPYpjdjiOsIAJ6OPdaxzo5rXd515_g21WPl6eyleR7x0W7PK0vy3wH2f0-OH0K-gBKGke7XJ9w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38204" y="345298"/>
            <a:ext cx="6893169" cy="3904522"/>
          </a:xfrm>
          <a:prstGeom prst="rect"/>
          <a:noFill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2.bp.blogspot.com/-pAS3VI-dDW4/WXrezr4EmVI/AAAAAAAACmY/zCSr47yYoxkbOKRR7K8gH0T-PGQNLjvJQCLcBGAs/s1600/Lexical%2Bgenerator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9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Components of a Code Generator for </a:t>
            </a:r>
            <a:r>
              <a:rPr b="1" dirty="0" sz="24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0" name="Text 1"/>
          <p:cNvSpPr/>
          <p:nvPr/>
        </p:nvSpPr>
        <p:spPr>
          <a:xfrm>
            <a:off x="457200" y="1246909"/>
            <a:ext cx="4114800" cy="3200400"/>
          </a:xfrm>
          <a:prstGeom prst="rect"/>
          <a:noFill/>
        </p:spPr>
        <p:txBody>
          <a:bodyPr anchor="t" rtlCol="0" wrap="square"/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Lexical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analysis: Breaking down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 into tokens.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Syntax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analysis: Parsing the tokens to create a syntax tree.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generation: Generating executable code from the syntax tree.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iq.opengenus.org/content/images/2021/12/compilerflow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4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Design Considerations for a Code Generator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5" name="Text 1"/>
          <p:cNvSpPr/>
          <p:nvPr/>
        </p:nvSpPr>
        <p:spPr>
          <a:xfrm>
            <a:off x="457200" y="1253303"/>
            <a:ext cx="4114800" cy="3200400"/>
          </a:xfrm>
          <a:prstGeom prst="rect"/>
          <a:noFill/>
        </p:spPr>
        <p:txBody>
          <a:bodyPr anchor="t" rtlCol="0" wrap="square"/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Support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for various programming languages and platforms.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Error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handling to provide meaningful feedback to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Extensibility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to accommodate future enhancements and new features.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media.geeksforgeeks.org/wp-content/uploads/20190726164056/Capture55555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9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Implementing a Code Generator for </a:t>
            </a:r>
            <a:r>
              <a:rPr b="1" dirty="0" sz="24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0" name="Text 1"/>
          <p:cNvSpPr/>
          <p:nvPr/>
        </p:nvSpPr>
        <p:spPr>
          <a:xfrm>
            <a:off x="457200" y="1266092"/>
            <a:ext cx="4114800" cy="3200400"/>
          </a:xfrm>
          <a:prstGeom prst="rect"/>
          <a:noFill/>
        </p:spPr>
        <p:txBody>
          <a:bodyPr anchor="t" rtlCol="0" wrap="square"/>
          <a:p>
            <a:pPr>
              <a:buFont typeface="Arial" pitchFamily="34" charset="0"/>
              <a:buChar char="•"/>
            </a:pPr>
            <a:r>
              <a:rPr dirty="0" sz="1600" lang="en-US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Choose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suitable programming language for the code generator.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Develop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parsers and generators based on the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language specifications.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Test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the code generator with a variety of </a:t>
            </a:r>
            <a:r>
              <a:rPr dirty="0" sz="1600" lang="en-US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dirty="0" sz="1600" lang="en-US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 to ensure accuracy and efficiency.</a:t>
            </a: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Building A Code Generator For NovEl Programming</dc:title>
  <dc:creator>SlideMake.com</dc:creator>
  <cp:lastModifiedBy>Potu Naga Sai Ruthwik</cp:lastModifiedBy>
  <dcterms:created xsi:type="dcterms:W3CDTF">2024-03-05T19:57:43Z</dcterms:created>
  <dcterms:modified xsi:type="dcterms:W3CDTF">2025-01-04T04:09:03Z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9e569a23945a4db1ac495f9d90e9ff24</vt:lpwstr>
  </property>
</Properties>
</file>