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2" roundtripDataSignature="AMtx7mgSzADxc/8Yh4WwLWGEFjSNmz4f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3: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
        <p:nvSpPr>
          <p:cNvPr id="238" name="Google Shape;238;p13: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3b2b244346c761c_1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3b2b244346c761c_14:notes"/>
          <p:cNvSpPr txBox="1"/>
          <p:nvPr>
            <p:ph idx="1" type="body"/>
          </p:nvPr>
        </p:nvSpPr>
        <p:spPr>
          <a:xfrm>
            <a:off x="1219200" y="3300413"/>
            <a:ext cx="9753600" cy="270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g23b2b244346c761c_14:notes"/>
          <p:cNvSpPr txBox="1"/>
          <p:nvPr>
            <p:ph idx="12" type="sldNum"/>
          </p:nvPr>
        </p:nvSpPr>
        <p:spPr>
          <a:xfrm>
            <a:off x="6905625" y="6513513"/>
            <a:ext cx="5283300" cy="3444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6: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9" name="Google Shape;189;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8: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0: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3" name="Shape 13"/>
        <p:cNvGrpSpPr/>
        <p:nvPr/>
      </p:nvGrpSpPr>
      <p:grpSpPr>
        <a:xfrm>
          <a:off x="0" y="0"/>
          <a:ext cx="0" cy="0"/>
          <a:chOff x="0" y="0"/>
          <a:chExt cx="0" cy="0"/>
        </a:xfrm>
      </p:grpSpPr>
      <p:sp>
        <p:nvSpPr>
          <p:cNvPr id="14" name="Google Shape;14;p15"/>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40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5" name="Google Shape;15;p15"/>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15000"/>
              </a:lnSpc>
              <a:spcBef>
                <a:spcPts val="0"/>
              </a:spcBef>
              <a:spcAft>
                <a:spcPts val="0"/>
              </a:spcAft>
              <a:buSzPts val="2400"/>
              <a:buNone/>
              <a:defRPr/>
            </a:lvl1pPr>
            <a:lvl2pPr lvl="1" algn="l">
              <a:lnSpc>
                <a:spcPct val="115000"/>
              </a:lnSpc>
              <a:spcBef>
                <a:spcPts val="1600"/>
              </a:spcBef>
              <a:spcAft>
                <a:spcPts val="0"/>
              </a:spcAft>
              <a:buSzPts val="1900"/>
              <a:buNone/>
              <a:defRPr/>
            </a:lvl2pPr>
            <a:lvl3pPr lvl="2" algn="l">
              <a:lnSpc>
                <a:spcPct val="115000"/>
              </a:lnSpc>
              <a:spcBef>
                <a:spcPts val="1600"/>
              </a:spcBef>
              <a:spcAft>
                <a:spcPts val="0"/>
              </a:spcAft>
              <a:buSzPts val="1900"/>
              <a:buNone/>
              <a:defRPr/>
            </a:lvl3pPr>
            <a:lvl4pPr lvl="3" algn="l">
              <a:lnSpc>
                <a:spcPct val="115000"/>
              </a:lnSpc>
              <a:spcBef>
                <a:spcPts val="1600"/>
              </a:spcBef>
              <a:spcAft>
                <a:spcPts val="0"/>
              </a:spcAft>
              <a:buSzPts val="1900"/>
              <a:buNone/>
              <a:defRPr/>
            </a:lvl4pPr>
            <a:lvl5pPr lvl="4" algn="l">
              <a:lnSpc>
                <a:spcPct val="115000"/>
              </a:lnSpc>
              <a:spcBef>
                <a:spcPts val="1600"/>
              </a:spcBef>
              <a:spcAft>
                <a:spcPts val="0"/>
              </a:spcAft>
              <a:buSzPts val="1900"/>
              <a:buNone/>
              <a:defRPr/>
            </a:lvl5pPr>
            <a:lvl6pPr lvl="5" algn="l">
              <a:lnSpc>
                <a:spcPct val="115000"/>
              </a:lnSpc>
              <a:spcBef>
                <a:spcPts val="1600"/>
              </a:spcBef>
              <a:spcAft>
                <a:spcPts val="0"/>
              </a:spcAft>
              <a:buSzPts val="1900"/>
              <a:buNone/>
              <a:defRPr/>
            </a:lvl6pPr>
            <a:lvl7pPr lvl="6" algn="l">
              <a:lnSpc>
                <a:spcPct val="115000"/>
              </a:lnSpc>
              <a:spcBef>
                <a:spcPts val="1600"/>
              </a:spcBef>
              <a:spcAft>
                <a:spcPts val="0"/>
              </a:spcAft>
              <a:buSzPts val="1900"/>
              <a:buNone/>
              <a:defRPr/>
            </a:lvl7pPr>
            <a:lvl8pPr lvl="7" algn="l">
              <a:lnSpc>
                <a:spcPct val="115000"/>
              </a:lnSpc>
              <a:spcBef>
                <a:spcPts val="1600"/>
              </a:spcBef>
              <a:spcAft>
                <a:spcPts val="0"/>
              </a:spcAft>
              <a:buSzPts val="1900"/>
              <a:buNone/>
              <a:defRPr/>
            </a:lvl8pPr>
            <a:lvl9pPr lvl="8" algn="l">
              <a:lnSpc>
                <a:spcPct val="115000"/>
              </a:lnSpc>
              <a:spcBef>
                <a:spcPts val="1600"/>
              </a:spcBef>
              <a:spcAft>
                <a:spcPts val="1600"/>
              </a:spcAft>
              <a:buSzPts val="1900"/>
              <a:buNone/>
              <a:defRPr/>
            </a:lvl9pPr>
          </a:lstStyle>
          <a:p/>
        </p:txBody>
      </p:sp>
      <p:sp>
        <p:nvSpPr>
          <p:cNvPr id="16" name="Google Shape;16;p1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1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15"/>
          <p:cNvSpPr txBox="1"/>
          <p:nvPr>
            <p:ph idx="12" type="sldNum"/>
          </p:nvPr>
        </p:nvSpPr>
        <p:spPr>
          <a:xfrm>
            <a:off x="11353418" y="6473337"/>
            <a:ext cx="151200" cy="1731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75" name="Shape 75"/>
        <p:cNvGrpSpPr/>
        <p:nvPr/>
      </p:nvGrpSpPr>
      <p:grpSpPr>
        <a:xfrm>
          <a:off x="0" y="0"/>
          <a:ext cx="0" cy="0"/>
          <a:chOff x="0" y="0"/>
          <a:chExt cx="0" cy="0"/>
        </a:xfrm>
      </p:grpSpPr>
      <p:grpSp>
        <p:nvGrpSpPr>
          <p:cNvPr id="76" name="Google Shape;76;p24"/>
          <p:cNvGrpSpPr/>
          <p:nvPr/>
        </p:nvGrpSpPr>
        <p:grpSpPr>
          <a:xfrm>
            <a:off x="8130968" y="7"/>
            <a:ext cx="4060732" cy="2707359"/>
            <a:chOff x="6098378" y="5"/>
            <a:chExt cx="3045625" cy="2030570"/>
          </a:xfrm>
        </p:grpSpPr>
        <p:sp>
          <p:nvSpPr>
            <p:cNvPr id="77" name="Google Shape;77;p24"/>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4"/>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4"/>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4"/>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4"/>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p24"/>
          <p:cNvSpPr txBox="1"/>
          <p:nvPr>
            <p:ph type="title"/>
          </p:nvPr>
        </p:nvSpPr>
        <p:spPr>
          <a:xfrm>
            <a:off x="653667" y="701800"/>
            <a:ext cx="7491600" cy="54543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6400"/>
              <a:buNone/>
              <a:defRPr sz="6400">
                <a:solidFill>
                  <a:schemeClr val="lt1"/>
                </a:solidFill>
              </a:defRPr>
            </a:lvl1pPr>
            <a:lvl2pPr lvl="1" algn="l">
              <a:lnSpc>
                <a:spcPct val="100000"/>
              </a:lnSpc>
              <a:spcBef>
                <a:spcPts val="0"/>
              </a:spcBef>
              <a:spcAft>
                <a:spcPts val="0"/>
              </a:spcAft>
              <a:buClr>
                <a:schemeClr val="lt1"/>
              </a:buClr>
              <a:buSzPts val="6400"/>
              <a:buNone/>
              <a:defRPr sz="6400">
                <a:solidFill>
                  <a:schemeClr val="lt1"/>
                </a:solidFill>
              </a:defRPr>
            </a:lvl2pPr>
            <a:lvl3pPr lvl="2" algn="l">
              <a:lnSpc>
                <a:spcPct val="100000"/>
              </a:lnSpc>
              <a:spcBef>
                <a:spcPts val="0"/>
              </a:spcBef>
              <a:spcAft>
                <a:spcPts val="0"/>
              </a:spcAft>
              <a:buClr>
                <a:schemeClr val="lt1"/>
              </a:buClr>
              <a:buSzPts val="6400"/>
              <a:buNone/>
              <a:defRPr sz="6400">
                <a:solidFill>
                  <a:schemeClr val="lt1"/>
                </a:solidFill>
              </a:defRPr>
            </a:lvl3pPr>
            <a:lvl4pPr lvl="3" algn="l">
              <a:lnSpc>
                <a:spcPct val="100000"/>
              </a:lnSpc>
              <a:spcBef>
                <a:spcPts val="0"/>
              </a:spcBef>
              <a:spcAft>
                <a:spcPts val="0"/>
              </a:spcAft>
              <a:buClr>
                <a:schemeClr val="lt1"/>
              </a:buClr>
              <a:buSzPts val="6400"/>
              <a:buNone/>
              <a:defRPr sz="6400">
                <a:solidFill>
                  <a:schemeClr val="lt1"/>
                </a:solidFill>
              </a:defRPr>
            </a:lvl4pPr>
            <a:lvl5pPr lvl="4" algn="l">
              <a:lnSpc>
                <a:spcPct val="100000"/>
              </a:lnSpc>
              <a:spcBef>
                <a:spcPts val="0"/>
              </a:spcBef>
              <a:spcAft>
                <a:spcPts val="0"/>
              </a:spcAft>
              <a:buClr>
                <a:schemeClr val="lt1"/>
              </a:buClr>
              <a:buSzPts val="6400"/>
              <a:buNone/>
              <a:defRPr sz="6400">
                <a:solidFill>
                  <a:schemeClr val="lt1"/>
                </a:solidFill>
              </a:defRPr>
            </a:lvl5pPr>
            <a:lvl6pPr lvl="5" algn="l">
              <a:lnSpc>
                <a:spcPct val="100000"/>
              </a:lnSpc>
              <a:spcBef>
                <a:spcPts val="0"/>
              </a:spcBef>
              <a:spcAft>
                <a:spcPts val="0"/>
              </a:spcAft>
              <a:buClr>
                <a:schemeClr val="lt1"/>
              </a:buClr>
              <a:buSzPts val="6400"/>
              <a:buNone/>
              <a:defRPr sz="6400">
                <a:solidFill>
                  <a:schemeClr val="lt1"/>
                </a:solidFill>
              </a:defRPr>
            </a:lvl6pPr>
            <a:lvl7pPr lvl="6" algn="l">
              <a:lnSpc>
                <a:spcPct val="100000"/>
              </a:lnSpc>
              <a:spcBef>
                <a:spcPts val="0"/>
              </a:spcBef>
              <a:spcAft>
                <a:spcPts val="0"/>
              </a:spcAft>
              <a:buClr>
                <a:schemeClr val="lt1"/>
              </a:buClr>
              <a:buSzPts val="6400"/>
              <a:buNone/>
              <a:defRPr sz="6400">
                <a:solidFill>
                  <a:schemeClr val="lt1"/>
                </a:solidFill>
              </a:defRPr>
            </a:lvl7pPr>
            <a:lvl8pPr lvl="7" algn="l">
              <a:lnSpc>
                <a:spcPct val="100000"/>
              </a:lnSpc>
              <a:spcBef>
                <a:spcPts val="0"/>
              </a:spcBef>
              <a:spcAft>
                <a:spcPts val="0"/>
              </a:spcAft>
              <a:buClr>
                <a:schemeClr val="lt1"/>
              </a:buClr>
              <a:buSzPts val="6400"/>
              <a:buNone/>
              <a:defRPr sz="6400">
                <a:solidFill>
                  <a:schemeClr val="lt1"/>
                </a:solidFill>
              </a:defRPr>
            </a:lvl8pPr>
            <a:lvl9pPr lvl="8" algn="l">
              <a:lnSpc>
                <a:spcPct val="100000"/>
              </a:lnSpc>
              <a:spcBef>
                <a:spcPts val="0"/>
              </a:spcBef>
              <a:spcAft>
                <a:spcPts val="0"/>
              </a:spcAft>
              <a:buClr>
                <a:schemeClr val="lt1"/>
              </a:buClr>
              <a:buSzPts val="6400"/>
              <a:buNone/>
              <a:defRPr sz="6400">
                <a:solidFill>
                  <a:schemeClr val="lt1"/>
                </a:solidFill>
              </a:defRPr>
            </a:lvl9pPr>
          </a:lstStyle>
          <a:p/>
        </p:txBody>
      </p:sp>
      <p:sp>
        <p:nvSpPr>
          <p:cNvPr id="83" name="Google Shape;83;p24"/>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5"/>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86" name="Google Shape;86;p25"/>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87" name="Google Shape;87;p25"/>
          <p:cNvSpPr txBox="1"/>
          <p:nvPr>
            <p:ph type="title"/>
          </p:nvPr>
        </p:nvSpPr>
        <p:spPr>
          <a:xfrm>
            <a:off x="354000" y="1534800"/>
            <a:ext cx="5393700" cy="20859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p:txBody>
      </p:sp>
      <p:sp>
        <p:nvSpPr>
          <p:cNvPr id="88" name="Google Shape;88;p25"/>
          <p:cNvSpPr txBox="1"/>
          <p:nvPr>
            <p:ph idx="1" type="subTitle"/>
          </p:nvPr>
        </p:nvSpPr>
        <p:spPr>
          <a:xfrm>
            <a:off x="354000" y="3692002"/>
            <a:ext cx="5393700" cy="1692300"/>
          </a:xfrm>
          <a:prstGeom prst="rect">
            <a:avLst/>
          </a:prstGeom>
          <a:noFill/>
          <a:ln>
            <a:noFill/>
          </a:ln>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89" name="Google Shape;89;p25"/>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49250" lvl="1" marL="914400" algn="l">
              <a:lnSpc>
                <a:spcPct val="115000"/>
              </a:lnSpc>
              <a:spcBef>
                <a:spcPts val="0"/>
              </a:spcBef>
              <a:spcAft>
                <a:spcPts val="0"/>
              </a:spcAft>
              <a:buClr>
                <a:schemeClr val="lt1"/>
              </a:buClr>
              <a:buSzPts val="1900"/>
              <a:buChar char="○"/>
              <a:defRPr>
                <a:solidFill>
                  <a:schemeClr val="lt1"/>
                </a:solidFill>
              </a:defRPr>
            </a:lvl2pPr>
            <a:lvl3pPr indent="-349250" lvl="2" marL="1371600" algn="l">
              <a:lnSpc>
                <a:spcPct val="115000"/>
              </a:lnSpc>
              <a:spcBef>
                <a:spcPts val="0"/>
              </a:spcBef>
              <a:spcAft>
                <a:spcPts val="0"/>
              </a:spcAft>
              <a:buClr>
                <a:schemeClr val="lt1"/>
              </a:buClr>
              <a:buSzPts val="1900"/>
              <a:buChar char="■"/>
              <a:defRPr>
                <a:solidFill>
                  <a:schemeClr val="lt1"/>
                </a:solidFill>
              </a:defRPr>
            </a:lvl3pPr>
            <a:lvl4pPr indent="-349250" lvl="3" marL="1828800" algn="l">
              <a:lnSpc>
                <a:spcPct val="115000"/>
              </a:lnSpc>
              <a:spcBef>
                <a:spcPts val="0"/>
              </a:spcBef>
              <a:spcAft>
                <a:spcPts val="0"/>
              </a:spcAft>
              <a:buClr>
                <a:schemeClr val="lt1"/>
              </a:buClr>
              <a:buSzPts val="1900"/>
              <a:buChar char="●"/>
              <a:defRPr>
                <a:solidFill>
                  <a:schemeClr val="lt1"/>
                </a:solidFill>
              </a:defRPr>
            </a:lvl4pPr>
            <a:lvl5pPr indent="-349250" lvl="4" marL="2286000" algn="l">
              <a:lnSpc>
                <a:spcPct val="115000"/>
              </a:lnSpc>
              <a:spcBef>
                <a:spcPts val="0"/>
              </a:spcBef>
              <a:spcAft>
                <a:spcPts val="0"/>
              </a:spcAft>
              <a:buClr>
                <a:schemeClr val="lt1"/>
              </a:buClr>
              <a:buSzPts val="1900"/>
              <a:buChar char="○"/>
              <a:defRPr>
                <a:solidFill>
                  <a:schemeClr val="lt1"/>
                </a:solidFill>
              </a:defRPr>
            </a:lvl5pPr>
            <a:lvl6pPr indent="-349250" lvl="5" marL="2743200" algn="l">
              <a:lnSpc>
                <a:spcPct val="115000"/>
              </a:lnSpc>
              <a:spcBef>
                <a:spcPts val="0"/>
              </a:spcBef>
              <a:spcAft>
                <a:spcPts val="0"/>
              </a:spcAft>
              <a:buClr>
                <a:schemeClr val="lt1"/>
              </a:buClr>
              <a:buSzPts val="1900"/>
              <a:buChar char="■"/>
              <a:defRPr>
                <a:solidFill>
                  <a:schemeClr val="lt1"/>
                </a:solidFill>
              </a:defRPr>
            </a:lvl6pPr>
            <a:lvl7pPr indent="-349250" lvl="6" marL="3200400" algn="l">
              <a:lnSpc>
                <a:spcPct val="115000"/>
              </a:lnSpc>
              <a:spcBef>
                <a:spcPts val="0"/>
              </a:spcBef>
              <a:spcAft>
                <a:spcPts val="0"/>
              </a:spcAft>
              <a:buClr>
                <a:schemeClr val="lt1"/>
              </a:buClr>
              <a:buSzPts val="1900"/>
              <a:buChar char="●"/>
              <a:defRPr>
                <a:solidFill>
                  <a:schemeClr val="lt1"/>
                </a:solidFill>
              </a:defRPr>
            </a:lvl7pPr>
            <a:lvl8pPr indent="-349250" lvl="7" marL="3657600" algn="l">
              <a:lnSpc>
                <a:spcPct val="115000"/>
              </a:lnSpc>
              <a:spcBef>
                <a:spcPts val="0"/>
              </a:spcBef>
              <a:spcAft>
                <a:spcPts val="0"/>
              </a:spcAft>
              <a:buClr>
                <a:schemeClr val="lt1"/>
              </a:buClr>
              <a:buSzPts val="1900"/>
              <a:buChar char="○"/>
              <a:defRPr>
                <a:solidFill>
                  <a:schemeClr val="lt1"/>
                </a:solidFill>
              </a:defRPr>
            </a:lvl8pPr>
            <a:lvl9pPr indent="-349250" lvl="8" marL="4114800" algn="l">
              <a:lnSpc>
                <a:spcPct val="115000"/>
              </a:lnSpc>
              <a:spcBef>
                <a:spcPts val="0"/>
              </a:spcBef>
              <a:spcAft>
                <a:spcPts val="0"/>
              </a:spcAft>
              <a:buClr>
                <a:schemeClr val="lt1"/>
              </a:buClr>
              <a:buSzPts val="1900"/>
              <a:buChar char="■"/>
              <a:defRPr>
                <a:solidFill>
                  <a:schemeClr val="lt1"/>
                </a:solidFill>
              </a:defRPr>
            </a:lvl9pPr>
          </a:lstStyle>
          <a:p/>
        </p:txBody>
      </p:sp>
      <p:sp>
        <p:nvSpPr>
          <p:cNvPr id="90" name="Google Shape;90;p25"/>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6"/>
          <p:cNvSpPr txBox="1"/>
          <p:nvPr>
            <p:ph idx="1" type="body"/>
          </p:nvPr>
        </p:nvSpPr>
        <p:spPr>
          <a:xfrm>
            <a:off x="426000" y="5640767"/>
            <a:ext cx="7998300" cy="7983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93" name="Google Shape;93;p26"/>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4" name="Shape 94"/>
        <p:cNvGrpSpPr/>
        <p:nvPr/>
      </p:nvGrpSpPr>
      <p:grpSpPr>
        <a:xfrm>
          <a:off x="0" y="0"/>
          <a:ext cx="0" cy="0"/>
          <a:chOff x="0" y="0"/>
          <a:chExt cx="0" cy="0"/>
        </a:xfrm>
      </p:grpSpPr>
      <p:sp>
        <p:nvSpPr>
          <p:cNvPr id="95" name="Google Shape;95;p27"/>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9" name="Shape 19"/>
        <p:cNvGrpSpPr/>
        <p:nvPr/>
      </p:nvGrpSpPr>
      <p:grpSpPr>
        <a:xfrm>
          <a:off x="0" y="0"/>
          <a:ext cx="0" cy="0"/>
          <a:chOff x="0" y="0"/>
          <a:chExt cx="0" cy="0"/>
        </a:xfrm>
      </p:grpSpPr>
      <p:grpSp>
        <p:nvGrpSpPr>
          <p:cNvPr id="20" name="Google Shape;20;p16"/>
          <p:cNvGrpSpPr/>
          <p:nvPr/>
        </p:nvGrpSpPr>
        <p:grpSpPr>
          <a:xfrm>
            <a:off x="8130968" y="7"/>
            <a:ext cx="4060732" cy="2707359"/>
            <a:chOff x="6098378" y="5"/>
            <a:chExt cx="3045625" cy="2030570"/>
          </a:xfrm>
        </p:grpSpPr>
        <p:sp>
          <p:nvSpPr>
            <p:cNvPr id="21" name="Google Shape;21;p16"/>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6"/>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6"/>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16"/>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6"/>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16"/>
          <p:cNvSpPr txBox="1"/>
          <p:nvPr>
            <p:ph hasCustomPrompt="1" type="title"/>
          </p:nvPr>
        </p:nvSpPr>
        <p:spPr>
          <a:xfrm>
            <a:off x="415600" y="1674733"/>
            <a:ext cx="11360700" cy="27075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Clr>
                <a:schemeClr val="lt1"/>
              </a:buClr>
              <a:buSzPts val="16000"/>
              <a:buNone/>
              <a:defRPr sz="16000">
                <a:solidFill>
                  <a:schemeClr val="lt1"/>
                </a:solidFill>
              </a:defRPr>
            </a:lvl1pPr>
            <a:lvl2pPr lvl="1" algn="ctr">
              <a:lnSpc>
                <a:spcPct val="100000"/>
              </a:lnSpc>
              <a:spcBef>
                <a:spcPts val="0"/>
              </a:spcBef>
              <a:spcAft>
                <a:spcPts val="0"/>
              </a:spcAft>
              <a:buClr>
                <a:schemeClr val="lt1"/>
              </a:buClr>
              <a:buSzPts val="16000"/>
              <a:buNone/>
              <a:defRPr sz="16000">
                <a:solidFill>
                  <a:schemeClr val="lt1"/>
                </a:solidFill>
              </a:defRPr>
            </a:lvl2pPr>
            <a:lvl3pPr lvl="2" algn="ctr">
              <a:lnSpc>
                <a:spcPct val="100000"/>
              </a:lnSpc>
              <a:spcBef>
                <a:spcPts val="0"/>
              </a:spcBef>
              <a:spcAft>
                <a:spcPts val="0"/>
              </a:spcAft>
              <a:buClr>
                <a:schemeClr val="lt1"/>
              </a:buClr>
              <a:buSzPts val="16000"/>
              <a:buNone/>
              <a:defRPr sz="16000">
                <a:solidFill>
                  <a:schemeClr val="lt1"/>
                </a:solidFill>
              </a:defRPr>
            </a:lvl3pPr>
            <a:lvl4pPr lvl="3" algn="ctr">
              <a:lnSpc>
                <a:spcPct val="100000"/>
              </a:lnSpc>
              <a:spcBef>
                <a:spcPts val="0"/>
              </a:spcBef>
              <a:spcAft>
                <a:spcPts val="0"/>
              </a:spcAft>
              <a:buClr>
                <a:schemeClr val="lt1"/>
              </a:buClr>
              <a:buSzPts val="16000"/>
              <a:buNone/>
              <a:defRPr sz="16000">
                <a:solidFill>
                  <a:schemeClr val="lt1"/>
                </a:solidFill>
              </a:defRPr>
            </a:lvl4pPr>
            <a:lvl5pPr lvl="4" algn="ctr">
              <a:lnSpc>
                <a:spcPct val="100000"/>
              </a:lnSpc>
              <a:spcBef>
                <a:spcPts val="0"/>
              </a:spcBef>
              <a:spcAft>
                <a:spcPts val="0"/>
              </a:spcAft>
              <a:buClr>
                <a:schemeClr val="lt1"/>
              </a:buClr>
              <a:buSzPts val="16000"/>
              <a:buNone/>
              <a:defRPr sz="16000">
                <a:solidFill>
                  <a:schemeClr val="lt1"/>
                </a:solidFill>
              </a:defRPr>
            </a:lvl5pPr>
            <a:lvl6pPr lvl="5" algn="ctr">
              <a:lnSpc>
                <a:spcPct val="100000"/>
              </a:lnSpc>
              <a:spcBef>
                <a:spcPts val="0"/>
              </a:spcBef>
              <a:spcAft>
                <a:spcPts val="0"/>
              </a:spcAft>
              <a:buClr>
                <a:schemeClr val="lt1"/>
              </a:buClr>
              <a:buSzPts val="16000"/>
              <a:buNone/>
              <a:defRPr sz="16000">
                <a:solidFill>
                  <a:schemeClr val="lt1"/>
                </a:solidFill>
              </a:defRPr>
            </a:lvl6pPr>
            <a:lvl7pPr lvl="6" algn="ctr">
              <a:lnSpc>
                <a:spcPct val="100000"/>
              </a:lnSpc>
              <a:spcBef>
                <a:spcPts val="0"/>
              </a:spcBef>
              <a:spcAft>
                <a:spcPts val="0"/>
              </a:spcAft>
              <a:buClr>
                <a:schemeClr val="lt1"/>
              </a:buClr>
              <a:buSzPts val="16000"/>
              <a:buNone/>
              <a:defRPr sz="16000">
                <a:solidFill>
                  <a:schemeClr val="lt1"/>
                </a:solidFill>
              </a:defRPr>
            </a:lvl7pPr>
            <a:lvl8pPr lvl="7" algn="ctr">
              <a:lnSpc>
                <a:spcPct val="100000"/>
              </a:lnSpc>
              <a:spcBef>
                <a:spcPts val="0"/>
              </a:spcBef>
              <a:spcAft>
                <a:spcPts val="0"/>
              </a:spcAft>
              <a:buClr>
                <a:schemeClr val="lt1"/>
              </a:buClr>
              <a:buSzPts val="16000"/>
              <a:buNone/>
              <a:defRPr sz="16000">
                <a:solidFill>
                  <a:schemeClr val="lt1"/>
                </a:solidFill>
              </a:defRPr>
            </a:lvl8pPr>
            <a:lvl9pPr lvl="8" algn="ctr">
              <a:lnSpc>
                <a:spcPct val="100000"/>
              </a:lnSpc>
              <a:spcBef>
                <a:spcPts val="0"/>
              </a:spcBef>
              <a:spcAft>
                <a:spcPts val="0"/>
              </a:spcAft>
              <a:buClr>
                <a:schemeClr val="lt1"/>
              </a:buClr>
              <a:buSzPts val="16000"/>
              <a:buNone/>
              <a:defRPr sz="16000">
                <a:solidFill>
                  <a:schemeClr val="lt1"/>
                </a:solidFill>
              </a:defRPr>
            </a:lvl9pPr>
          </a:lstStyle>
          <a:p>
            <a:r>
              <a:t>xx%</a:t>
            </a:r>
          </a:p>
        </p:txBody>
      </p:sp>
      <p:sp>
        <p:nvSpPr>
          <p:cNvPr id="27" name="Google Shape;27;p16"/>
          <p:cNvSpPr txBox="1"/>
          <p:nvPr>
            <p:ph idx="1" type="body"/>
          </p:nvPr>
        </p:nvSpPr>
        <p:spPr>
          <a:xfrm>
            <a:off x="415600" y="4492300"/>
            <a:ext cx="11360700" cy="17091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Clr>
                <a:schemeClr val="lt1"/>
              </a:buClr>
              <a:buSzPts val="2400"/>
              <a:buChar char="●"/>
              <a:defRPr>
                <a:solidFill>
                  <a:schemeClr val="lt1"/>
                </a:solidFill>
              </a:defRPr>
            </a:lvl1pPr>
            <a:lvl2pPr indent="-349250" lvl="1" marL="914400" algn="ctr">
              <a:lnSpc>
                <a:spcPct val="115000"/>
              </a:lnSpc>
              <a:spcBef>
                <a:spcPts val="0"/>
              </a:spcBef>
              <a:spcAft>
                <a:spcPts val="0"/>
              </a:spcAft>
              <a:buClr>
                <a:schemeClr val="lt1"/>
              </a:buClr>
              <a:buSzPts val="1900"/>
              <a:buChar char="○"/>
              <a:defRPr>
                <a:solidFill>
                  <a:schemeClr val="lt1"/>
                </a:solidFill>
              </a:defRPr>
            </a:lvl2pPr>
            <a:lvl3pPr indent="-349250" lvl="2" marL="1371600" algn="ctr">
              <a:lnSpc>
                <a:spcPct val="115000"/>
              </a:lnSpc>
              <a:spcBef>
                <a:spcPts val="0"/>
              </a:spcBef>
              <a:spcAft>
                <a:spcPts val="0"/>
              </a:spcAft>
              <a:buClr>
                <a:schemeClr val="lt1"/>
              </a:buClr>
              <a:buSzPts val="1900"/>
              <a:buChar char="■"/>
              <a:defRPr>
                <a:solidFill>
                  <a:schemeClr val="lt1"/>
                </a:solidFill>
              </a:defRPr>
            </a:lvl3pPr>
            <a:lvl4pPr indent="-349250" lvl="3" marL="1828800" algn="ctr">
              <a:lnSpc>
                <a:spcPct val="115000"/>
              </a:lnSpc>
              <a:spcBef>
                <a:spcPts val="0"/>
              </a:spcBef>
              <a:spcAft>
                <a:spcPts val="0"/>
              </a:spcAft>
              <a:buClr>
                <a:schemeClr val="lt1"/>
              </a:buClr>
              <a:buSzPts val="1900"/>
              <a:buChar char="●"/>
              <a:defRPr>
                <a:solidFill>
                  <a:schemeClr val="lt1"/>
                </a:solidFill>
              </a:defRPr>
            </a:lvl4pPr>
            <a:lvl5pPr indent="-349250" lvl="4" marL="2286000" algn="ctr">
              <a:lnSpc>
                <a:spcPct val="115000"/>
              </a:lnSpc>
              <a:spcBef>
                <a:spcPts val="0"/>
              </a:spcBef>
              <a:spcAft>
                <a:spcPts val="0"/>
              </a:spcAft>
              <a:buClr>
                <a:schemeClr val="lt1"/>
              </a:buClr>
              <a:buSzPts val="1900"/>
              <a:buChar char="○"/>
              <a:defRPr>
                <a:solidFill>
                  <a:schemeClr val="lt1"/>
                </a:solidFill>
              </a:defRPr>
            </a:lvl5pPr>
            <a:lvl6pPr indent="-349250" lvl="5" marL="2743200" algn="ctr">
              <a:lnSpc>
                <a:spcPct val="115000"/>
              </a:lnSpc>
              <a:spcBef>
                <a:spcPts val="0"/>
              </a:spcBef>
              <a:spcAft>
                <a:spcPts val="0"/>
              </a:spcAft>
              <a:buClr>
                <a:schemeClr val="lt1"/>
              </a:buClr>
              <a:buSzPts val="1900"/>
              <a:buChar char="■"/>
              <a:defRPr>
                <a:solidFill>
                  <a:schemeClr val="lt1"/>
                </a:solidFill>
              </a:defRPr>
            </a:lvl6pPr>
            <a:lvl7pPr indent="-349250" lvl="6" marL="3200400" algn="ctr">
              <a:lnSpc>
                <a:spcPct val="115000"/>
              </a:lnSpc>
              <a:spcBef>
                <a:spcPts val="0"/>
              </a:spcBef>
              <a:spcAft>
                <a:spcPts val="0"/>
              </a:spcAft>
              <a:buClr>
                <a:schemeClr val="lt1"/>
              </a:buClr>
              <a:buSzPts val="1900"/>
              <a:buChar char="●"/>
              <a:defRPr>
                <a:solidFill>
                  <a:schemeClr val="lt1"/>
                </a:solidFill>
              </a:defRPr>
            </a:lvl7pPr>
            <a:lvl8pPr indent="-349250" lvl="7" marL="3657600" algn="ctr">
              <a:lnSpc>
                <a:spcPct val="115000"/>
              </a:lnSpc>
              <a:spcBef>
                <a:spcPts val="0"/>
              </a:spcBef>
              <a:spcAft>
                <a:spcPts val="0"/>
              </a:spcAft>
              <a:buClr>
                <a:schemeClr val="lt1"/>
              </a:buClr>
              <a:buSzPts val="1900"/>
              <a:buChar char="○"/>
              <a:defRPr>
                <a:solidFill>
                  <a:schemeClr val="lt1"/>
                </a:solidFill>
              </a:defRPr>
            </a:lvl8pPr>
            <a:lvl9pPr indent="-349250" lvl="8" marL="4114800" algn="ctr">
              <a:lnSpc>
                <a:spcPct val="115000"/>
              </a:lnSpc>
              <a:spcBef>
                <a:spcPts val="0"/>
              </a:spcBef>
              <a:spcAft>
                <a:spcPts val="0"/>
              </a:spcAft>
              <a:buClr>
                <a:schemeClr val="lt1"/>
              </a:buClr>
              <a:buSzPts val="1900"/>
              <a:buChar char="■"/>
              <a:defRPr>
                <a:solidFill>
                  <a:schemeClr val="lt1"/>
                </a:solidFill>
              </a:defRPr>
            </a:lvl9pPr>
          </a:lstStyle>
          <a:p/>
        </p:txBody>
      </p:sp>
      <p:sp>
        <p:nvSpPr>
          <p:cNvPr id="28" name="Google Shape;28;p16"/>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9" name="Shape 29"/>
        <p:cNvGrpSpPr/>
        <p:nvPr/>
      </p:nvGrpSpPr>
      <p:grpSpPr>
        <a:xfrm>
          <a:off x="0" y="0"/>
          <a:ext cx="0" cy="0"/>
          <a:chOff x="0" y="0"/>
          <a:chExt cx="0" cy="0"/>
        </a:xfrm>
      </p:grpSpPr>
      <p:sp>
        <p:nvSpPr>
          <p:cNvPr id="30" name="Google Shape;30;p17"/>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40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1" name="Google Shape;31;p17"/>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2" name="Google Shape;32;p17"/>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3" name="Google Shape;33;p17"/>
          <p:cNvSpPr txBox="1"/>
          <p:nvPr>
            <p:ph idx="12" type="sldNum"/>
          </p:nvPr>
        </p:nvSpPr>
        <p:spPr>
          <a:xfrm>
            <a:off x="11353418" y="6473337"/>
            <a:ext cx="151200" cy="1731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2D936B"/>
              </a:buClr>
              <a:buSzPts val="1100"/>
              <a:buFont typeface="Trebuchet MS"/>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18"/>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36" name="Google Shape;36;p18"/>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37" name="Shape 37"/>
        <p:cNvGrpSpPr/>
        <p:nvPr/>
      </p:nvGrpSpPr>
      <p:grpSpPr>
        <a:xfrm>
          <a:off x="0" y="0"/>
          <a:ext cx="0" cy="0"/>
          <a:chOff x="0" y="0"/>
          <a:chExt cx="0" cy="0"/>
        </a:xfrm>
      </p:grpSpPr>
      <p:grpSp>
        <p:nvGrpSpPr>
          <p:cNvPr id="38" name="Google Shape;38;p19"/>
          <p:cNvGrpSpPr/>
          <p:nvPr/>
        </p:nvGrpSpPr>
        <p:grpSpPr>
          <a:xfrm>
            <a:off x="8130968" y="7"/>
            <a:ext cx="4060732" cy="2707359"/>
            <a:chOff x="6098378" y="5"/>
            <a:chExt cx="3045625" cy="2030570"/>
          </a:xfrm>
        </p:grpSpPr>
        <p:sp>
          <p:nvSpPr>
            <p:cNvPr id="39" name="Google Shape;39;p19"/>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9"/>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9"/>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9"/>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9"/>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4" name="Google Shape;44;p19"/>
          <p:cNvSpPr txBox="1"/>
          <p:nvPr>
            <p:ph type="ctrTitle"/>
          </p:nvPr>
        </p:nvSpPr>
        <p:spPr>
          <a:xfrm>
            <a:off x="797467" y="2366963"/>
            <a:ext cx="10962900" cy="11184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Clr>
                <a:schemeClr val="lt1"/>
              </a:buClr>
              <a:buSzPts val="5600"/>
              <a:buNone/>
              <a:defRPr sz="5600">
                <a:solidFill>
                  <a:schemeClr val="lt1"/>
                </a:solidFill>
              </a:defRPr>
            </a:lvl1pPr>
            <a:lvl2pPr lvl="1" algn="l">
              <a:lnSpc>
                <a:spcPct val="100000"/>
              </a:lnSpc>
              <a:spcBef>
                <a:spcPts val="0"/>
              </a:spcBef>
              <a:spcAft>
                <a:spcPts val="0"/>
              </a:spcAft>
              <a:buClr>
                <a:schemeClr val="lt1"/>
              </a:buClr>
              <a:buSzPts val="5600"/>
              <a:buNone/>
              <a:defRPr sz="5600">
                <a:solidFill>
                  <a:schemeClr val="lt1"/>
                </a:solidFill>
              </a:defRPr>
            </a:lvl2pPr>
            <a:lvl3pPr lvl="2" algn="l">
              <a:lnSpc>
                <a:spcPct val="100000"/>
              </a:lnSpc>
              <a:spcBef>
                <a:spcPts val="0"/>
              </a:spcBef>
              <a:spcAft>
                <a:spcPts val="0"/>
              </a:spcAft>
              <a:buClr>
                <a:schemeClr val="lt1"/>
              </a:buClr>
              <a:buSzPts val="5600"/>
              <a:buNone/>
              <a:defRPr sz="5600">
                <a:solidFill>
                  <a:schemeClr val="lt1"/>
                </a:solidFill>
              </a:defRPr>
            </a:lvl3pPr>
            <a:lvl4pPr lvl="3" algn="l">
              <a:lnSpc>
                <a:spcPct val="100000"/>
              </a:lnSpc>
              <a:spcBef>
                <a:spcPts val="0"/>
              </a:spcBef>
              <a:spcAft>
                <a:spcPts val="0"/>
              </a:spcAft>
              <a:buClr>
                <a:schemeClr val="lt1"/>
              </a:buClr>
              <a:buSzPts val="5600"/>
              <a:buNone/>
              <a:defRPr sz="5600">
                <a:solidFill>
                  <a:schemeClr val="lt1"/>
                </a:solidFill>
              </a:defRPr>
            </a:lvl4pPr>
            <a:lvl5pPr lvl="4" algn="l">
              <a:lnSpc>
                <a:spcPct val="100000"/>
              </a:lnSpc>
              <a:spcBef>
                <a:spcPts val="0"/>
              </a:spcBef>
              <a:spcAft>
                <a:spcPts val="0"/>
              </a:spcAft>
              <a:buClr>
                <a:schemeClr val="lt1"/>
              </a:buClr>
              <a:buSzPts val="5600"/>
              <a:buNone/>
              <a:defRPr sz="5600">
                <a:solidFill>
                  <a:schemeClr val="lt1"/>
                </a:solidFill>
              </a:defRPr>
            </a:lvl5pPr>
            <a:lvl6pPr lvl="5" algn="l">
              <a:lnSpc>
                <a:spcPct val="100000"/>
              </a:lnSpc>
              <a:spcBef>
                <a:spcPts val="0"/>
              </a:spcBef>
              <a:spcAft>
                <a:spcPts val="0"/>
              </a:spcAft>
              <a:buClr>
                <a:schemeClr val="lt1"/>
              </a:buClr>
              <a:buSzPts val="5600"/>
              <a:buNone/>
              <a:defRPr sz="5600">
                <a:solidFill>
                  <a:schemeClr val="lt1"/>
                </a:solidFill>
              </a:defRPr>
            </a:lvl6pPr>
            <a:lvl7pPr lvl="6" algn="l">
              <a:lnSpc>
                <a:spcPct val="100000"/>
              </a:lnSpc>
              <a:spcBef>
                <a:spcPts val="0"/>
              </a:spcBef>
              <a:spcAft>
                <a:spcPts val="0"/>
              </a:spcAft>
              <a:buClr>
                <a:schemeClr val="lt1"/>
              </a:buClr>
              <a:buSzPts val="5600"/>
              <a:buNone/>
              <a:defRPr sz="5600">
                <a:solidFill>
                  <a:schemeClr val="lt1"/>
                </a:solidFill>
              </a:defRPr>
            </a:lvl7pPr>
            <a:lvl8pPr lvl="7" algn="l">
              <a:lnSpc>
                <a:spcPct val="100000"/>
              </a:lnSpc>
              <a:spcBef>
                <a:spcPts val="0"/>
              </a:spcBef>
              <a:spcAft>
                <a:spcPts val="0"/>
              </a:spcAft>
              <a:buClr>
                <a:schemeClr val="lt1"/>
              </a:buClr>
              <a:buSzPts val="5600"/>
              <a:buNone/>
              <a:defRPr sz="5600">
                <a:solidFill>
                  <a:schemeClr val="lt1"/>
                </a:solidFill>
              </a:defRPr>
            </a:lvl8pPr>
            <a:lvl9pPr lvl="8" algn="l">
              <a:lnSpc>
                <a:spcPct val="100000"/>
              </a:lnSpc>
              <a:spcBef>
                <a:spcPts val="0"/>
              </a:spcBef>
              <a:spcAft>
                <a:spcPts val="0"/>
              </a:spcAft>
              <a:buClr>
                <a:schemeClr val="lt1"/>
              </a:buClr>
              <a:buSzPts val="5600"/>
              <a:buNone/>
              <a:defRPr sz="5600">
                <a:solidFill>
                  <a:schemeClr val="lt1"/>
                </a:solidFill>
              </a:defRPr>
            </a:lvl9pPr>
          </a:lstStyle>
          <a:p/>
        </p:txBody>
      </p:sp>
      <p:sp>
        <p:nvSpPr>
          <p:cNvPr id="45" name="Google Shape;45;p19"/>
          <p:cNvSpPr txBox="1"/>
          <p:nvPr>
            <p:ph idx="1" type="subTitle"/>
          </p:nvPr>
        </p:nvSpPr>
        <p:spPr>
          <a:xfrm>
            <a:off x="797451" y="3621217"/>
            <a:ext cx="10962900" cy="5772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2800"/>
              <a:buNone/>
              <a:defRPr sz="2800">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sp>
        <p:nvSpPr>
          <p:cNvPr id="46" name="Google Shape;46;p19"/>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7" name="Shape 47"/>
        <p:cNvGrpSpPr/>
        <p:nvPr/>
      </p:nvGrpSpPr>
      <p:grpSpPr>
        <a:xfrm>
          <a:off x="0" y="0"/>
          <a:ext cx="0" cy="0"/>
          <a:chOff x="0" y="0"/>
          <a:chExt cx="0" cy="0"/>
        </a:xfrm>
      </p:grpSpPr>
      <p:grpSp>
        <p:nvGrpSpPr>
          <p:cNvPr id="48" name="Google Shape;48;p20"/>
          <p:cNvGrpSpPr/>
          <p:nvPr/>
        </p:nvGrpSpPr>
        <p:grpSpPr>
          <a:xfrm>
            <a:off x="8130968" y="7"/>
            <a:ext cx="4060732" cy="2707359"/>
            <a:chOff x="6098378" y="5"/>
            <a:chExt cx="3045625" cy="2030570"/>
          </a:xfrm>
        </p:grpSpPr>
        <p:sp>
          <p:nvSpPr>
            <p:cNvPr id="49" name="Google Shape;49;p20"/>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0"/>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20"/>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20"/>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0"/>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p20"/>
          <p:cNvSpPr txBox="1"/>
          <p:nvPr>
            <p:ph type="title"/>
          </p:nvPr>
        </p:nvSpPr>
        <p:spPr>
          <a:xfrm>
            <a:off x="797467" y="2869796"/>
            <a:ext cx="10962900" cy="11184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5600"/>
              <a:buNone/>
              <a:defRPr sz="5600">
                <a:solidFill>
                  <a:schemeClr val="lt1"/>
                </a:solidFill>
              </a:defRPr>
            </a:lvl1pPr>
            <a:lvl2pPr lvl="1" algn="l">
              <a:lnSpc>
                <a:spcPct val="100000"/>
              </a:lnSpc>
              <a:spcBef>
                <a:spcPts val="0"/>
              </a:spcBef>
              <a:spcAft>
                <a:spcPts val="0"/>
              </a:spcAft>
              <a:buClr>
                <a:schemeClr val="lt1"/>
              </a:buClr>
              <a:buSzPts val="5600"/>
              <a:buNone/>
              <a:defRPr sz="5600">
                <a:solidFill>
                  <a:schemeClr val="lt1"/>
                </a:solidFill>
              </a:defRPr>
            </a:lvl2pPr>
            <a:lvl3pPr lvl="2" algn="l">
              <a:lnSpc>
                <a:spcPct val="100000"/>
              </a:lnSpc>
              <a:spcBef>
                <a:spcPts val="0"/>
              </a:spcBef>
              <a:spcAft>
                <a:spcPts val="0"/>
              </a:spcAft>
              <a:buClr>
                <a:schemeClr val="lt1"/>
              </a:buClr>
              <a:buSzPts val="5600"/>
              <a:buNone/>
              <a:defRPr sz="5600">
                <a:solidFill>
                  <a:schemeClr val="lt1"/>
                </a:solidFill>
              </a:defRPr>
            </a:lvl3pPr>
            <a:lvl4pPr lvl="3" algn="l">
              <a:lnSpc>
                <a:spcPct val="100000"/>
              </a:lnSpc>
              <a:spcBef>
                <a:spcPts val="0"/>
              </a:spcBef>
              <a:spcAft>
                <a:spcPts val="0"/>
              </a:spcAft>
              <a:buClr>
                <a:schemeClr val="lt1"/>
              </a:buClr>
              <a:buSzPts val="5600"/>
              <a:buNone/>
              <a:defRPr sz="5600">
                <a:solidFill>
                  <a:schemeClr val="lt1"/>
                </a:solidFill>
              </a:defRPr>
            </a:lvl4pPr>
            <a:lvl5pPr lvl="4" algn="l">
              <a:lnSpc>
                <a:spcPct val="100000"/>
              </a:lnSpc>
              <a:spcBef>
                <a:spcPts val="0"/>
              </a:spcBef>
              <a:spcAft>
                <a:spcPts val="0"/>
              </a:spcAft>
              <a:buClr>
                <a:schemeClr val="lt1"/>
              </a:buClr>
              <a:buSzPts val="5600"/>
              <a:buNone/>
              <a:defRPr sz="5600">
                <a:solidFill>
                  <a:schemeClr val="lt1"/>
                </a:solidFill>
              </a:defRPr>
            </a:lvl5pPr>
            <a:lvl6pPr lvl="5" algn="l">
              <a:lnSpc>
                <a:spcPct val="100000"/>
              </a:lnSpc>
              <a:spcBef>
                <a:spcPts val="0"/>
              </a:spcBef>
              <a:spcAft>
                <a:spcPts val="0"/>
              </a:spcAft>
              <a:buClr>
                <a:schemeClr val="lt1"/>
              </a:buClr>
              <a:buSzPts val="5600"/>
              <a:buNone/>
              <a:defRPr sz="5600">
                <a:solidFill>
                  <a:schemeClr val="lt1"/>
                </a:solidFill>
              </a:defRPr>
            </a:lvl6pPr>
            <a:lvl7pPr lvl="6" algn="l">
              <a:lnSpc>
                <a:spcPct val="100000"/>
              </a:lnSpc>
              <a:spcBef>
                <a:spcPts val="0"/>
              </a:spcBef>
              <a:spcAft>
                <a:spcPts val="0"/>
              </a:spcAft>
              <a:buClr>
                <a:schemeClr val="lt1"/>
              </a:buClr>
              <a:buSzPts val="5600"/>
              <a:buNone/>
              <a:defRPr sz="5600">
                <a:solidFill>
                  <a:schemeClr val="lt1"/>
                </a:solidFill>
              </a:defRPr>
            </a:lvl7pPr>
            <a:lvl8pPr lvl="7" algn="l">
              <a:lnSpc>
                <a:spcPct val="100000"/>
              </a:lnSpc>
              <a:spcBef>
                <a:spcPts val="0"/>
              </a:spcBef>
              <a:spcAft>
                <a:spcPts val="0"/>
              </a:spcAft>
              <a:buClr>
                <a:schemeClr val="lt1"/>
              </a:buClr>
              <a:buSzPts val="5600"/>
              <a:buNone/>
              <a:defRPr sz="5600">
                <a:solidFill>
                  <a:schemeClr val="lt1"/>
                </a:solidFill>
              </a:defRPr>
            </a:lvl8pPr>
            <a:lvl9pPr lvl="8" algn="l">
              <a:lnSpc>
                <a:spcPct val="100000"/>
              </a:lnSpc>
              <a:spcBef>
                <a:spcPts val="0"/>
              </a:spcBef>
              <a:spcAft>
                <a:spcPts val="0"/>
              </a:spcAft>
              <a:buClr>
                <a:schemeClr val="lt1"/>
              </a:buClr>
              <a:buSzPts val="5600"/>
              <a:buNone/>
              <a:defRPr sz="5600">
                <a:solidFill>
                  <a:schemeClr val="lt1"/>
                </a:solidFill>
              </a:defRPr>
            </a:lvl9pPr>
          </a:lstStyle>
          <a:p/>
        </p:txBody>
      </p:sp>
      <p:sp>
        <p:nvSpPr>
          <p:cNvPr id="55" name="Google Shape;55;p20"/>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6" name="Shape 56"/>
        <p:cNvGrpSpPr/>
        <p:nvPr/>
      </p:nvGrpSpPr>
      <p:grpSpPr>
        <a:xfrm>
          <a:off x="0" y="0"/>
          <a:ext cx="0" cy="0"/>
          <a:chOff x="0" y="0"/>
          <a:chExt cx="0" cy="0"/>
        </a:xfrm>
      </p:grpSpPr>
      <p:grpSp>
        <p:nvGrpSpPr>
          <p:cNvPr id="57" name="Google Shape;57;p21"/>
          <p:cNvGrpSpPr/>
          <p:nvPr/>
        </p:nvGrpSpPr>
        <p:grpSpPr>
          <a:xfrm>
            <a:off x="0" y="5204762"/>
            <a:ext cx="12191695" cy="1653192"/>
            <a:chOff x="0" y="3903669"/>
            <a:chExt cx="9144000" cy="1239925"/>
          </a:xfrm>
        </p:grpSpPr>
        <p:sp>
          <p:nvSpPr>
            <p:cNvPr id="58" name="Google Shape;58;p21"/>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21"/>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1"/>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21"/>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1"/>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3" name="Google Shape;63;p21"/>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64" name="Google Shape;64;p21"/>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sp>
        <p:nvSpPr>
          <p:cNvPr id="65" name="Google Shape;65;p21"/>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6" name="Shape 66"/>
        <p:cNvGrpSpPr/>
        <p:nvPr/>
      </p:nvGrpSpPr>
      <p:grpSpPr>
        <a:xfrm>
          <a:off x="0" y="0"/>
          <a:ext cx="0" cy="0"/>
          <a:chOff x="0" y="0"/>
          <a:chExt cx="0" cy="0"/>
        </a:xfrm>
      </p:grpSpPr>
      <p:sp>
        <p:nvSpPr>
          <p:cNvPr id="67" name="Google Shape;67;p22"/>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68" name="Google Shape;68;p22"/>
          <p:cNvSpPr txBox="1"/>
          <p:nvPr>
            <p:ph idx="1" type="body"/>
          </p:nvPr>
        </p:nvSpPr>
        <p:spPr>
          <a:xfrm>
            <a:off x="415600" y="1639967"/>
            <a:ext cx="5333100" cy="44520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69" name="Google Shape;69;p22"/>
          <p:cNvSpPr txBox="1"/>
          <p:nvPr>
            <p:ph idx="2" type="body"/>
          </p:nvPr>
        </p:nvSpPr>
        <p:spPr>
          <a:xfrm>
            <a:off x="6443200" y="1639967"/>
            <a:ext cx="5333100" cy="44520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70" name="Google Shape;70;p22"/>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1" name="Shape 71"/>
        <p:cNvGrpSpPr/>
        <p:nvPr/>
      </p:nvGrpSpPr>
      <p:grpSpPr>
        <a:xfrm>
          <a:off x="0" y="0"/>
          <a:ext cx="0" cy="0"/>
          <a:chOff x="0" y="0"/>
          <a:chExt cx="0" cy="0"/>
        </a:xfrm>
      </p:grpSpPr>
      <p:sp>
        <p:nvSpPr>
          <p:cNvPr id="72" name="Google Shape;72;p23"/>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3200"/>
              <a:buNone/>
              <a:defRPr sz="3200"/>
            </a:lvl1pPr>
            <a:lvl2pPr lvl="1" algn="l">
              <a:lnSpc>
                <a:spcPct val="100000"/>
              </a:lnSpc>
              <a:spcBef>
                <a:spcPts val="0"/>
              </a:spcBef>
              <a:spcAft>
                <a:spcPts val="0"/>
              </a:spcAft>
              <a:buSzPts val="3200"/>
              <a:buNone/>
              <a:defRPr sz="3200"/>
            </a:lvl2pPr>
            <a:lvl3pPr lvl="2" algn="l">
              <a:lnSpc>
                <a:spcPct val="100000"/>
              </a:lnSpc>
              <a:spcBef>
                <a:spcPts val="0"/>
              </a:spcBef>
              <a:spcAft>
                <a:spcPts val="0"/>
              </a:spcAft>
              <a:buSzPts val="3200"/>
              <a:buNone/>
              <a:defRPr sz="3200"/>
            </a:lvl3pPr>
            <a:lvl4pPr lvl="3" algn="l">
              <a:lnSpc>
                <a:spcPct val="100000"/>
              </a:lnSpc>
              <a:spcBef>
                <a:spcPts val="0"/>
              </a:spcBef>
              <a:spcAft>
                <a:spcPts val="0"/>
              </a:spcAft>
              <a:buSzPts val="3200"/>
              <a:buNone/>
              <a:defRPr sz="3200"/>
            </a:lvl4pPr>
            <a:lvl5pPr lvl="4" algn="l">
              <a:lnSpc>
                <a:spcPct val="100000"/>
              </a:lnSpc>
              <a:spcBef>
                <a:spcPts val="0"/>
              </a:spcBef>
              <a:spcAft>
                <a:spcPts val="0"/>
              </a:spcAft>
              <a:buSzPts val="3200"/>
              <a:buNone/>
              <a:defRPr sz="3200"/>
            </a:lvl5pPr>
            <a:lvl6pPr lvl="5" algn="l">
              <a:lnSpc>
                <a:spcPct val="100000"/>
              </a:lnSpc>
              <a:spcBef>
                <a:spcPts val="0"/>
              </a:spcBef>
              <a:spcAft>
                <a:spcPts val="0"/>
              </a:spcAft>
              <a:buSzPts val="3200"/>
              <a:buNone/>
              <a:defRPr sz="3200"/>
            </a:lvl6pPr>
            <a:lvl7pPr lvl="6" algn="l">
              <a:lnSpc>
                <a:spcPct val="100000"/>
              </a:lnSpc>
              <a:spcBef>
                <a:spcPts val="0"/>
              </a:spcBef>
              <a:spcAft>
                <a:spcPts val="0"/>
              </a:spcAft>
              <a:buSzPts val="3200"/>
              <a:buNone/>
              <a:defRPr sz="3200"/>
            </a:lvl7pPr>
            <a:lvl8pPr lvl="7" algn="l">
              <a:lnSpc>
                <a:spcPct val="100000"/>
              </a:lnSpc>
              <a:spcBef>
                <a:spcPts val="0"/>
              </a:spcBef>
              <a:spcAft>
                <a:spcPts val="0"/>
              </a:spcAft>
              <a:buSzPts val="3200"/>
              <a:buNone/>
              <a:defRPr sz="3200"/>
            </a:lvl8pPr>
            <a:lvl9pPr lvl="8" algn="l">
              <a:lnSpc>
                <a:spcPct val="100000"/>
              </a:lnSpc>
              <a:spcBef>
                <a:spcPts val="0"/>
              </a:spcBef>
              <a:spcAft>
                <a:spcPts val="0"/>
              </a:spcAft>
              <a:buSzPts val="3200"/>
              <a:buNone/>
              <a:defRPr sz="3200"/>
            </a:lvl9pPr>
          </a:lstStyle>
          <a:p/>
        </p:txBody>
      </p:sp>
      <p:sp>
        <p:nvSpPr>
          <p:cNvPr id="73" name="Google Shape;73;p23"/>
          <p:cNvSpPr txBox="1"/>
          <p:nvPr>
            <p:ph idx="1" type="body"/>
          </p:nvPr>
        </p:nvSpPr>
        <p:spPr>
          <a:xfrm>
            <a:off x="415600" y="1954405"/>
            <a:ext cx="3744000" cy="4137600"/>
          </a:xfrm>
          <a:prstGeom prst="rect">
            <a:avLst/>
          </a:prstGeom>
          <a:noFill/>
          <a:ln>
            <a:noFill/>
          </a:ln>
        </p:spPr>
        <p:txBody>
          <a:bodyPr anchorCtr="0" anchor="t" bIns="121900" lIns="121900" spcFirstLastPara="1" rIns="121900" wrap="square" tIns="121900">
            <a:normAutofit/>
          </a:bodyPr>
          <a:lstStyle>
            <a:lvl1pPr indent="-330200" lvl="0" marL="457200" algn="l">
              <a:lnSpc>
                <a:spcPct val="115000"/>
              </a:lnSpc>
              <a:spcBef>
                <a:spcPts val="0"/>
              </a:spcBef>
              <a:spcAft>
                <a:spcPts val="0"/>
              </a:spcAft>
              <a:buSzPts val="1600"/>
              <a:buChar char="●"/>
              <a:defRPr sz="16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74" name="Google Shape;74;p23"/>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chemeClr val="dk2"/>
              </a:buClr>
              <a:buSzPts val="1300"/>
              <a:buFont typeface="Roboto"/>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9pPr>
          </a:lstStyle>
          <a:p/>
        </p:txBody>
      </p:sp>
      <p:sp>
        <p:nvSpPr>
          <p:cNvPr id="11" name="Google Shape;11;p14"/>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Roboto"/>
              <a:buChar char="●"/>
              <a:defRPr b="0" i="0" sz="2400" u="none" cap="none" strike="noStrike">
                <a:solidFill>
                  <a:schemeClr val="dk2"/>
                </a:solidFill>
                <a:latin typeface="Roboto"/>
                <a:ea typeface="Roboto"/>
                <a:cs typeface="Roboto"/>
                <a:sym typeface="Roboto"/>
              </a:defRPr>
            </a:lvl1pPr>
            <a:lvl2pPr indent="-349250" lvl="1" marL="9144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2pPr>
            <a:lvl3pPr indent="-349250" lvl="2" marL="13716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3pPr>
            <a:lvl4pPr indent="-349250" lvl="3" marL="18288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4pPr>
            <a:lvl5pPr indent="-349250" lvl="4" marL="22860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5pPr>
            <a:lvl6pPr indent="-349250" lvl="5" marL="27432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6pPr>
            <a:lvl7pPr indent="-349250" lvl="6" marL="32004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7pPr>
            <a:lvl8pPr indent="-349250" lvl="7" marL="36576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8pPr>
            <a:lvl9pPr indent="-349250" lvl="8" marL="4114800" marR="0" rtl="0" algn="l">
              <a:lnSpc>
                <a:spcPct val="115000"/>
              </a:lnSpc>
              <a:spcBef>
                <a:spcPts val="0"/>
              </a:spcBef>
              <a:spcAft>
                <a:spcPts val="0"/>
              </a:spcAft>
              <a:buClr>
                <a:schemeClr val="dk2"/>
              </a:buClr>
              <a:buSzPts val="1900"/>
              <a:buFont typeface="Roboto"/>
              <a:buChar char="■"/>
              <a:defRPr b="0" i="0" sz="1900" u="none" cap="none" strike="noStrike">
                <a:solidFill>
                  <a:schemeClr val="dk2"/>
                </a:solidFill>
                <a:latin typeface="Roboto"/>
                <a:ea typeface="Roboto"/>
                <a:cs typeface="Roboto"/>
                <a:sym typeface="Roboto"/>
              </a:defRPr>
            </a:lvl9pPr>
          </a:lstStyle>
          <a:p/>
        </p:txBody>
      </p:sp>
      <p:sp>
        <p:nvSpPr>
          <p:cNvPr id="12" name="Google Shape;12;p14"/>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chemeClr val="lt1"/>
              </a:buClr>
              <a:buSzPts val="1300"/>
              <a:buFont typeface="Roboto"/>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jpg"/><Relationship Id="rId4" Type="http://schemas.openxmlformats.org/officeDocument/2006/relationships/image" Target="../media/image22.jpg"/><Relationship Id="rId5" Type="http://schemas.openxmlformats.org/officeDocument/2006/relationships/image" Target="../media/image19.jpg"/><Relationship Id="rId6" Type="http://schemas.openxmlformats.org/officeDocument/2006/relationships/image" Target="../media/image2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2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5.jpg"/><Relationship Id="rId4" Type="http://schemas.openxmlformats.org/officeDocument/2006/relationships/hyperlink" Target="https://github.com/geethaswathi2006-ship-it/Swathi-TNSDC-FWWD-D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8.jpg"/><Relationship Id="rId5" Type="http://schemas.openxmlformats.org/officeDocument/2006/relationships/image" Target="../media/image1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 Id="rId4" Type="http://schemas.openxmlformats.org/officeDocument/2006/relationships/image" Target="../media/image1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id="101" name="Google Shape;101;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2" name="Google Shape;102;p1"/>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pic>
        <p:nvPicPr>
          <p:cNvPr id="103" name="Google Shape;103;p1"/>
          <p:cNvPicPr preferRelativeResize="0"/>
          <p:nvPr/>
        </p:nvPicPr>
        <p:blipFill>
          <a:blip r:embed="rId4">
            <a:alphaModFix/>
          </a:blip>
          <a:stretch>
            <a:fillRect/>
          </a:stretch>
        </p:blipFill>
        <p:spPr>
          <a:xfrm>
            <a:off x="5850" y="0"/>
            <a:ext cx="12191999" cy="6858000"/>
          </a:xfrm>
          <a:prstGeom prst="rect">
            <a:avLst/>
          </a:prstGeom>
          <a:noFill/>
          <a:ln>
            <a:noFill/>
          </a:ln>
        </p:spPr>
      </p:pic>
      <p:sp>
        <p:nvSpPr>
          <p:cNvPr id="104" name="Google Shape;104;p1"/>
          <p:cNvSpPr txBox="1"/>
          <p:nvPr/>
        </p:nvSpPr>
        <p:spPr>
          <a:xfrm>
            <a:off x="2542750" y="2687325"/>
            <a:ext cx="8350800" cy="347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2"/>
                </a:solidFill>
                <a:latin typeface="Roboto"/>
                <a:ea typeface="Roboto"/>
                <a:cs typeface="Roboto"/>
                <a:sym typeface="Roboto"/>
              </a:rPr>
              <a:t>STUDENT NAME: SWATHI R</a:t>
            </a:r>
            <a:endParaRPr b="1" sz="2400">
              <a:solidFill>
                <a:schemeClr val="dk2"/>
              </a:solidFill>
              <a:latin typeface="Roboto"/>
              <a:ea typeface="Roboto"/>
              <a:cs typeface="Roboto"/>
              <a:sym typeface="Roboto"/>
            </a:endParaRPr>
          </a:p>
          <a:p>
            <a:pPr indent="0" lvl="0" marL="0" rtl="0" algn="l">
              <a:spcBef>
                <a:spcPts val="0"/>
              </a:spcBef>
              <a:spcAft>
                <a:spcPts val="0"/>
              </a:spcAft>
              <a:buNone/>
            </a:pPr>
            <a:r>
              <a:rPr b="1" lang="en-US" sz="2400">
                <a:solidFill>
                  <a:schemeClr val="dk2"/>
                </a:solidFill>
                <a:latin typeface="Roboto"/>
                <a:ea typeface="Roboto"/>
                <a:cs typeface="Roboto"/>
                <a:sym typeface="Roboto"/>
              </a:rPr>
              <a:t>REGISTER NO AND NMID: 2422K0506/asbru202422k0506</a:t>
            </a:r>
            <a:endParaRPr b="1" sz="2400">
              <a:solidFill>
                <a:schemeClr val="dk2"/>
              </a:solidFill>
              <a:latin typeface="Roboto"/>
              <a:ea typeface="Roboto"/>
              <a:cs typeface="Roboto"/>
              <a:sym typeface="Roboto"/>
            </a:endParaRPr>
          </a:p>
          <a:p>
            <a:pPr indent="0" lvl="0" marL="0" rtl="0" algn="l">
              <a:spcBef>
                <a:spcPts val="0"/>
              </a:spcBef>
              <a:spcAft>
                <a:spcPts val="0"/>
              </a:spcAft>
              <a:buNone/>
            </a:pPr>
            <a:r>
              <a:rPr b="1" lang="en-US" sz="2400">
                <a:solidFill>
                  <a:schemeClr val="dk2"/>
                </a:solidFill>
                <a:latin typeface="Roboto"/>
                <a:ea typeface="Roboto"/>
                <a:cs typeface="Roboto"/>
                <a:sym typeface="Roboto"/>
              </a:rPr>
              <a:t>DEPARTMENT: BACHELOR OF SCIENCE WITH COMPUTER SCIENCE </a:t>
            </a:r>
            <a:endParaRPr b="1" sz="2400">
              <a:solidFill>
                <a:schemeClr val="dk2"/>
              </a:solidFill>
              <a:latin typeface="Roboto"/>
              <a:ea typeface="Roboto"/>
              <a:cs typeface="Roboto"/>
              <a:sym typeface="Roboto"/>
            </a:endParaRPr>
          </a:p>
          <a:p>
            <a:pPr indent="0" lvl="0" marL="0" rtl="0" algn="l">
              <a:spcBef>
                <a:spcPts val="0"/>
              </a:spcBef>
              <a:spcAft>
                <a:spcPts val="0"/>
              </a:spcAft>
              <a:buNone/>
            </a:pPr>
            <a:r>
              <a:rPr b="1" lang="en-US" sz="2400">
                <a:solidFill>
                  <a:schemeClr val="dk2"/>
                </a:solidFill>
                <a:latin typeface="Roboto"/>
                <a:ea typeface="Roboto"/>
                <a:cs typeface="Roboto"/>
                <a:sym typeface="Roboto"/>
              </a:rPr>
              <a:t>COLLEGE: THAVATHIRU SANTHALINGA ADIGALAR ARTS SCIENCE AND TAMIL COLLEGE / BHARATHIYAR UNIVERSITY </a:t>
            </a:r>
            <a:endParaRPr b="1" sz="2400">
              <a:solidFill>
                <a:schemeClr val="dk2"/>
              </a:solidFill>
              <a:latin typeface="Roboto"/>
              <a:ea typeface="Roboto"/>
              <a:cs typeface="Roboto"/>
              <a:sym typeface="Roboto"/>
            </a:endParaRPr>
          </a:p>
          <a:p>
            <a:pPr indent="0" lvl="0" marL="0" rtl="0" algn="l">
              <a:spcBef>
                <a:spcPts val="0"/>
              </a:spcBef>
              <a:spcAft>
                <a:spcPts val="0"/>
              </a:spcAft>
              <a:buNone/>
            </a:pPr>
            <a:r>
              <a:rPr b="1" lang="en-US" sz="2400">
                <a:solidFill>
                  <a:schemeClr val="dk2"/>
                </a:solidFill>
                <a:latin typeface="Roboto"/>
                <a:ea typeface="Roboto"/>
                <a:cs typeface="Roboto"/>
                <a:sym typeface="Roboto"/>
              </a:rPr>
              <a:t>           </a:t>
            </a:r>
            <a:endParaRPr b="1" sz="2400">
              <a:solidFill>
                <a:schemeClr val="dk2"/>
              </a:solidFill>
              <a:latin typeface="Roboto"/>
              <a:ea typeface="Roboto"/>
              <a:cs typeface="Roboto"/>
              <a:sym typeface="Roboto"/>
            </a:endParaRPr>
          </a:p>
          <a:p>
            <a:pPr indent="0" lvl="0" marL="0" rtl="0" algn="l">
              <a:spcBef>
                <a:spcPts val="0"/>
              </a:spcBef>
              <a:spcAft>
                <a:spcPts val="0"/>
              </a:spcAft>
              <a:buNone/>
            </a:pPr>
            <a:r>
              <a:t/>
            </a:r>
            <a:endParaRPr b="1" sz="2400">
              <a:solidFill>
                <a:schemeClr val="dk2"/>
              </a:solidFill>
              <a:latin typeface="Roboto"/>
              <a:ea typeface="Roboto"/>
              <a:cs typeface="Roboto"/>
              <a:sym typeface="Roboto"/>
            </a:endParaRPr>
          </a:p>
        </p:txBody>
      </p:sp>
      <p:sp>
        <p:nvSpPr>
          <p:cNvPr id="105" name="Google Shape;105;p1"/>
          <p:cNvSpPr txBox="1"/>
          <p:nvPr/>
        </p:nvSpPr>
        <p:spPr>
          <a:xfrm>
            <a:off x="5033825" y="651250"/>
            <a:ext cx="63195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chemeClr val="dk2"/>
                </a:solidFill>
                <a:latin typeface="Roboto"/>
                <a:ea typeface="Roboto"/>
                <a:cs typeface="Roboto"/>
                <a:sym typeface="Roboto"/>
              </a:rPr>
              <a:t>DIGITAL PORTFOLIO </a:t>
            </a:r>
            <a:endParaRPr b="1" sz="3600">
              <a:solidFill>
                <a:schemeClr val="dk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1"/>
          <p:cNvSpPr txBox="1"/>
          <p:nvPr>
            <p:ph type="title"/>
          </p:nvPr>
        </p:nvSpPr>
        <p:spPr>
          <a:xfrm>
            <a:off x="739775" y="371758"/>
            <a:ext cx="8480400" cy="670800"/>
          </a:xfrm>
          <a:prstGeom prst="rect">
            <a:avLst/>
          </a:prstGeom>
          <a:noFill/>
          <a:ln>
            <a:noFill/>
          </a:ln>
        </p:spPr>
        <p:txBody>
          <a:bodyPr anchorCtr="0" anchor="t" bIns="0" lIns="0" spcFirstLastPara="1" rIns="0" wrap="square" tIns="16500">
            <a:spAutoFit/>
          </a:bodyPr>
          <a:lstStyle/>
          <a:p>
            <a:pPr indent="0" lvl="0" marL="0" rtl="0" algn="l">
              <a:lnSpc>
                <a:spcPct val="100000"/>
              </a:lnSpc>
              <a:spcBef>
                <a:spcPts val="0"/>
              </a:spcBef>
              <a:spcAft>
                <a:spcPts val="0"/>
              </a:spcAft>
              <a:buSzPts val="4000"/>
              <a:buNone/>
            </a:pPr>
            <a:r>
              <a:rPr lang="en-US" sz="4250">
                <a:solidFill>
                  <a:schemeClr val="dk2"/>
                </a:solidFill>
              </a:rPr>
              <a:t>RESULTS AND SCREENSHOTS</a:t>
            </a:r>
            <a:endParaRPr sz="4250">
              <a:solidFill>
                <a:schemeClr val="dk2"/>
              </a:solidFill>
            </a:endParaRPr>
          </a:p>
        </p:txBody>
      </p:sp>
      <p:sp>
        <p:nvSpPr>
          <p:cNvPr id="219" name="Google Shape;219;p11"/>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20" name="Google Shape;220;p11"/>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221" name="Google Shape;221;p11"/>
          <p:cNvSpPr txBox="1"/>
          <p:nvPr/>
        </p:nvSpPr>
        <p:spPr>
          <a:xfrm>
            <a:off x="0" y="2724727"/>
            <a:ext cx="12192000" cy="55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Roboto"/>
              <a:ea typeface="Roboto"/>
              <a:cs typeface="Roboto"/>
              <a:sym typeface="Roboto"/>
            </a:endParaRPr>
          </a:p>
        </p:txBody>
      </p:sp>
      <p:pic>
        <p:nvPicPr>
          <p:cNvPr id="222" name="Google Shape;222;p11"/>
          <p:cNvPicPr preferRelativeResize="0"/>
          <p:nvPr/>
        </p:nvPicPr>
        <p:blipFill>
          <a:blip r:embed="rId3">
            <a:alphaModFix/>
          </a:blip>
          <a:stretch>
            <a:fillRect/>
          </a:stretch>
        </p:blipFill>
        <p:spPr>
          <a:xfrm>
            <a:off x="0" y="1325750"/>
            <a:ext cx="2881600" cy="3895500"/>
          </a:xfrm>
          <a:prstGeom prst="rect">
            <a:avLst/>
          </a:prstGeom>
          <a:noFill/>
          <a:ln>
            <a:noFill/>
          </a:ln>
        </p:spPr>
      </p:pic>
      <p:pic>
        <p:nvPicPr>
          <p:cNvPr id="223" name="Google Shape;223;p11"/>
          <p:cNvPicPr preferRelativeResize="0"/>
          <p:nvPr/>
        </p:nvPicPr>
        <p:blipFill>
          <a:blip r:embed="rId4">
            <a:alphaModFix/>
          </a:blip>
          <a:stretch>
            <a:fillRect/>
          </a:stretch>
        </p:blipFill>
        <p:spPr>
          <a:xfrm>
            <a:off x="2881600" y="1325750"/>
            <a:ext cx="3306776" cy="4441400"/>
          </a:xfrm>
          <a:prstGeom prst="rect">
            <a:avLst/>
          </a:prstGeom>
          <a:noFill/>
          <a:ln>
            <a:noFill/>
          </a:ln>
        </p:spPr>
      </p:pic>
      <p:pic>
        <p:nvPicPr>
          <p:cNvPr id="224" name="Google Shape;224;p11"/>
          <p:cNvPicPr preferRelativeResize="0"/>
          <p:nvPr/>
        </p:nvPicPr>
        <p:blipFill>
          <a:blip r:embed="rId5">
            <a:alphaModFix/>
          </a:blip>
          <a:stretch>
            <a:fillRect/>
          </a:stretch>
        </p:blipFill>
        <p:spPr>
          <a:xfrm>
            <a:off x="5852450" y="1865750"/>
            <a:ext cx="3642700" cy="4455200"/>
          </a:xfrm>
          <a:prstGeom prst="rect">
            <a:avLst/>
          </a:prstGeom>
          <a:noFill/>
          <a:ln>
            <a:noFill/>
          </a:ln>
        </p:spPr>
      </p:pic>
      <p:pic>
        <p:nvPicPr>
          <p:cNvPr id="225" name="Google Shape;225;p11"/>
          <p:cNvPicPr preferRelativeResize="0"/>
          <p:nvPr/>
        </p:nvPicPr>
        <p:blipFill>
          <a:blip r:embed="rId6">
            <a:alphaModFix/>
          </a:blip>
          <a:stretch>
            <a:fillRect/>
          </a:stretch>
        </p:blipFill>
        <p:spPr>
          <a:xfrm>
            <a:off x="8396900" y="2354700"/>
            <a:ext cx="3306775" cy="3895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12"/>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31" name="Google Shape;231;p12"/>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pic>
        <p:nvPicPr>
          <p:cNvPr id="232" name="Google Shape;232;p12"/>
          <p:cNvPicPr preferRelativeResize="0"/>
          <p:nvPr/>
        </p:nvPicPr>
        <p:blipFill>
          <a:blip r:embed="rId4">
            <a:alphaModFix/>
          </a:blip>
          <a:stretch>
            <a:fillRect/>
          </a:stretch>
        </p:blipFill>
        <p:spPr>
          <a:xfrm>
            <a:off x="0" y="0"/>
            <a:ext cx="12191999" cy="6858000"/>
          </a:xfrm>
          <a:prstGeom prst="rect">
            <a:avLst/>
          </a:prstGeom>
          <a:noFill/>
          <a:ln>
            <a:noFill/>
          </a:ln>
        </p:spPr>
      </p:pic>
      <p:sp>
        <p:nvSpPr>
          <p:cNvPr id="233" name="Google Shape;233;p12"/>
          <p:cNvSpPr txBox="1"/>
          <p:nvPr/>
        </p:nvSpPr>
        <p:spPr>
          <a:xfrm>
            <a:off x="1099125" y="2724725"/>
            <a:ext cx="6213600" cy="420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2"/>
                </a:solidFill>
                <a:latin typeface="Roboto"/>
                <a:ea typeface="Roboto"/>
                <a:cs typeface="Roboto"/>
                <a:sym typeface="Roboto"/>
              </a:rPr>
              <a:t>Creating this online portfolio was a rewarding experience. It taught me how to blend design and development to express my professional identity. This project represents not just my skills but also my dedication to continuous improvement and creativity. I look forward to using it to connect with employers, clients, and collaborators – and to grow further as a creative professional.</a:t>
            </a:r>
            <a:endParaRPr sz="2400">
              <a:solidFill>
                <a:schemeClr val="dk2"/>
              </a:solidFill>
              <a:latin typeface="Roboto"/>
              <a:ea typeface="Roboto"/>
              <a:cs typeface="Roboto"/>
              <a:sym typeface="Roboto"/>
            </a:endParaRPr>
          </a:p>
          <a:p>
            <a:pPr indent="0" lvl="0" marL="0" rtl="0" algn="l">
              <a:spcBef>
                <a:spcPts val="0"/>
              </a:spcBef>
              <a:spcAft>
                <a:spcPts val="0"/>
              </a:spcAft>
              <a:buNone/>
            </a:pPr>
            <a:r>
              <a:t/>
            </a:r>
            <a:endParaRPr sz="2400">
              <a:solidFill>
                <a:schemeClr val="dk2"/>
              </a:solidFill>
              <a:latin typeface="Roboto"/>
              <a:ea typeface="Roboto"/>
              <a:cs typeface="Roboto"/>
              <a:sym typeface="Roboto"/>
            </a:endParaRPr>
          </a:p>
        </p:txBody>
      </p:sp>
      <p:sp>
        <p:nvSpPr>
          <p:cNvPr id="234" name="Google Shape;234;p12"/>
          <p:cNvSpPr txBox="1"/>
          <p:nvPr/>
        </p:nvSpPr>
        <p:spPr>
          <a:xfrm>
            <a:off x="1099200" y="1983380"/>
            <a:ext cx="8174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2"/>
                </a:solidFill>
                <a:latin typeface="Roboto"/>
                <a:ea typeface="Roboto"/>
                <a:cs typeface="Roboto"/>
                <a:sym typeface="Roboto"/>
              </a:rPr>
              <a:t>CONCLUSION </a:t>
            </a:r>
            <a:endParaRPr b="1" sz="30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13"/>
          <p:cNvPicPr preferRelativeResize="0"/>
          <p:nvPr/>
        </p:nvPicPr>
        <p:blipFill>
          <a:blip r:embed="rId3">
            <a:alphaModFix/>
          </a:blip>
          <a:stretch>
            <a:fillRect/>
          </a:stretch>
        </p:blipFill>
        <p:spPr>
          <a:xfrm>
            <a:off x="0" y="0"/>
            <a:ext cx="12191999" cy="6858000"/>
          </a:xfrm>
          <a:prstGeom prst="rect">
            <a:avLst/>
          </a:prstGeom>
          <a:noFill/>
          <a:ln>
            <a:noFill/>
          </a:ln>
        </p:spPr>
      </p:pic>
      <p:sp>
        <p:nvSpPr>
          <p:cNvPr id="241" name="Google Shape;241;p13"/>
          <p:cNvSpPr txBox="1"/>
          <p:nvPr/>
        </p:nvSpPr>
        <p:spPr>
          <a:xfrm>
            <a:off x="3137825" y="3504800"/>
            <a:ext cx="5987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000">
              <a:solidFill>
                <a:schemeClr val="dk2"/>
              </a:solidFill>
              <a:latin typeface="Roboto"/>
              <a:ea typeface="Roboto"/>
              <a:cs typeface="Roboto"/>
              <a:sym typeface="Roboto"/>
            </a:endParaRPr>
          </a:p>
          <a:p>
            <a:pPr indent="0" lvl="0" marL="0" rtl="0" algn="l">
              <a:spcBef>
                <a:spcPts val="0"/>
              </a:spcBef>
              <a:spcAft>
                <a:spcPts val="0"/>
              </a:spcAft>
              <a:buNone/>
            </a:pPr>
            <a:r>
              <a:t/>
            </a:r>
            <a:endParaRPr sz="3000">
              <a:solidFill>
                <a:schemeClr val="dk2"/>
              </a:solidFill>
              <a:latin typeface="Roboto"/>
              <a:ea typeface="Roboto"/>
              <a:cs typeface="Roboto"/>
              <a:sym typeface="Roboto"/>
            </a:endParaRPr>
          </a:p>
        </p:txBody>
      </p:sp>
      <p:sp>
        <p:nvSpPr>
          <p:cNvPr id="242" name="Google Shape;242;p13"/>
          <p:cNvSpPr txBox="1"/>
          <p:nvPr/>
        </p:nvSpPr>
        <p:spPr>
          <a:xfrm>
            <a:off x="3703650" y="2747400"/>
            <a:ext cx="4729200" cy="92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800">
                <a:solidFill>
                  <a:schemeClr val="dk2"/>
                </a:solidFill>
                <a:latin typeface="Roboto"/>
                <a:ea typeface="Roboto"/>
                <a:cs typeface="Roboto"/>
                <a:sym typeface="Roboto"/>
              </a:rPr>
              <a:t>GitHub link</a:t>
            </a:r>
            <a:endParaRPr b="1" sz="4800">
              <a:solidFill>
                <a:schemeClr val="dk2"/>
              </a:solidFill>
              <a:latin typeface="Roboto"/>
              <a:ea typeface="Roboto"/>
              <a:cs typeface="Roboto"/>
              <a:sym typeface="Roboto"/>
            </a:endParaRPr>
          </a:p>
        </p:txBody>
      </p:sp>
      <p:sp>
        <p:nvSpPr>
          <p:cNvPr id="243" name="Google Shape;243;p13"/>
          <p:cNvSpPr txBox="1"/>
          <p:nvPr/>
        </p:nvSpPr>
        <p:spPr>
          <a:xfrm>
            <a:off x="2653425" y="4043125"/>
            <a:ext cx="7201800" cy="128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u="sng">
                <a:solidFill>
                  <a:schemeClr val="hlink"/>
                </a:solidFill>
                <a:latin typeface="Roboto"/>
                <a:ea typeface="Roboto"/>
                <a:cs typeface="Roboto"/>
                <a:sym typeface="Roboto"/>
                <a:hlinkClick r:id="rId4"/>
              </a:rPr>
              <a:t>https://github.com/geethaswathi2006-ship-it/Swathi-TNSDC-FWWD-DP</a:t>
            </a:r>
            <a:endParaRPr sz="3000">
              <a:solidFill>
                <a:schemeClr val="dk2"/>
              </a:solidFill>
              <a:latin typeface="Roboto"/>
              <a:ea typeface="Roboto"/>
              <a:cs typeface="Roboto"/>
              <a:sym typeface="Roboto"/>
            </a:endParaRPr>
          </a:p>
          <a:p>
            <a:pPr indent="0" lvl="0" marL="0" rtl="0" algn="l">
              <a:spcBef>
                <a:spcPts val="0"/>
              </a:spcBef>
              <a:spcAft>
                <a:spcPts val="0"/>
              </a:spcAft>
              <a:buNone/>
            </a:pPr>
            <a:r>
              <a:t/>
            </a:r>
            <a:endParaRPr sz="24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9" name="Shape 109"/>
        <p:cNvGrpSpPr/>
        <p:nvPr/>
      </p:nvGrpSpPr>
      <p:grpSpPr>
        <a:xfrm>
          <a:off x="0" y="0"/>
          <a:ext cx="0" cy="0"/>
          <a:chOff x="0" y="0"/>
          <a:chExt cx="0" cy="0"/>
        </a:xfrm>
      </p:grpSpPr>
      <p:sp>
        <p:nvSpPr>
          <p:cNvPr id="110" name="Google Shape;110;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Times New Roman"/>
              <a:ea typeface="Times New Roman"/>
              <a:cs typeface="Times New Roman"/>
              <a:sym typeface="Times New Roman"/>
            </a:endParaRPr>
          </a:p>
        </p:txBody>
      </p:sp>
      <p:grpSp>
        <p:nvGrpSpPr>
          <p:cNvPr id="111" name="Google Shape;111;p2"/>
          <p:cNvGrpSpPr/>
          <p:nvPr/>
        </p:nvGrpSpPr>
        <p:grpSpPr>
          <a:xfrm>
            <a:off x="7448612" y="0"/>
            <a:ext cx="4743795" cy="6858466"/>
            <a:chOff x="7448612" y="0"/>
            <a:chExt cx="4743795" cy="6858466"/>
          </a:xfrm>
        </p:grpSpPr>
        <p:sp>
          <p:nvSpPr>
            <p:cNvPr id="112" name="Google Shape;112;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3" name="Google Shape;113;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4" name="Google Shape;114;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6" name="Google Shape;116;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7" name="Google Shape;117;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8" name="Google Shape;118;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9" name="Google Shape;119;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0" name="Google Shape;120;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21" name="Google Shape;121;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22" name="Google Shape;122;p2"/>
          <p:cNvGrpSpPr/>
          <p:nvPr/>
        </p:nvGrpSpPr>
        <p:grpSpPr>
          <a:xfrm>
            <a:off x="466725" y="6410325"/>
            <a:ext cx="3705225" cy="295275"/>
            <a:chOff x="466725" y="6410325"/>
            <a:chExt cx="3705225" cy="295275"/>
          </a:xfrm>
        </p:grpSpPr>
        <p:pic>
          <p:nvPicPr>
            <p:cNvPr id="123" name="Google Shape;123;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124" name="Google Shape;124;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125" name="Google Shape;125;p2"/>
          <p:cNvSpPr txBox="1"/>
          <p:nvPr>
            <p:ph idx="12" type="sldNum"/>
          </p:nvPr>
        </p:nvSpPr>
        <p:spPr>
          <a:xfrm>
            <a:off x="11280575" y="6201587"/>
            <a:ext cx="731700" cy="209100"/>
          </a:xfrm>
          <a:prstGeom prst="rect">
            <a:avLst/>
          </a:prstGeom>
          <a:noFill/>
          <a:ln>
            <a:noFill/>
          </a:ln>
        </p:spPr>
        <p:txBody>
          <a:bodyPr anchorCtr="0" anchor="t" bIns="0" lIns="0" spcFirstLastPara="1" rIns="0" wrap="square" tIns="6975">
            <a:spAutoFit/>
          </a:bodyPr>
          <a:lstStyle/>
          <a:p>
            <a:pPr indent="0" lvl="0" marL="0" rtl="0" algn="r">
              <a:lnSpc>
                <a:spcPct val="100000"/>
              </a:lnSpc>
              <a:spcBef>
                <a:spcPts val="0"/>
              </a:spcBef>
              <a:spcAft>
                <a:spcPts val="0"/>
              </a:spcAft>
              <a:buClr>
                <a:schemeClr val="lt1"/>
              </a:buClr>
              <a:buSzPts val="1300"/>
              <a:buFont typeface="Roboto"/>
              <a:buNone/>
            </a:pPr>
            <a:fld id="{00000000-1234-1234-1234-123412341234}" type="slidenum">
              <a:rPr lang="en-US" sz="1300">
                <a:solidFill>
                  <a:schemeClr val="lt1"/>
                </a:solidFill>
                <a:latin typeface="Roboto"/>
                <a:ea typeface="Roboto"/>
                <a:cs typeface="Roboto"/>
                <a:sym typeface="Roboto"/>
              </a:rPr>
              <a:t>‹#›</a:t>
            </a:fld>
            <a:endParaRPr sz="1300">
              <a:solidFill>
                <a:schemeClr val="lt1"/>
              </a:solidFill>
              <a:latin typeface="Roboto"/>
              <a:ea typeface="Roboto"/>
              <a:cs typeface="Roboto"/>
              <a:sym typeface="Roboto"/>
            </a:endParaRPr>
          </a:p>
        </p:txBody>
      </p:sp>
      <p:sp>
        <p:nvSpPr>
          <p:cNvPr id="126" name="Google Shape;126;p2"/>
          <p:cNvSpPr txBox="1"/>
          <p:nvPr/>
        </p:nvSpPr>
        <p:spPr>
          <a:xfrm>
            <a:off x="0" y="2724727"/>
            <a:ext cx="12192000" cy="55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Roboto"/>
              <a:ea typeface="Roboto"/>
              <a:cs typeface="Roboto"/>
              <a:sym typeface="Roboto"/>
            </a:endParaRPr>
          </a:p>
        </p:txBody>
      </p:sp>
      <p:pic>
        <p:nvPicPr>
          <p:cNvPr id="127" name="Google Shape;127;p2"/>
          <p:cNvPicPr preferRelativeResize="0"/>
          <p:nvPr/>
        </p:nvPicPr>
        <p:blipFill>
          <a:blip r:embed="rId5">
            <a:alphaModFix/>
          </a:blip>
          <a:stretch>
            <a:fillRect/>
          </a:stretch>
        </p:blipFill>
        <p:spPr>
          <a:xfrm>
            <a:off x="0" y="0"/>
            <a:ext cx="12191999" cy="6858000"/>
          </a:xfrm>
          <a:prstGeom prst="rect">
            <a:avLst/>
          </a:prstGeom>
          <a:noFill/>
          <a:ln>
            <a:noFill/>
          </a:ln>
        </p:spPr>
      </p:pic>
      <p:sp>
        <p:nvSpPr>
          <p:cNvPr id="128" name="Google Shape;128;p2"/>
          <p:cNvSpPr txBox="1"/>
          <p:nvPr/>
        </p:nvSpPr>
        <p:spPr>
          <a:xfrm>
            <a:off x="2949175" y="3614825"/>
            <a:ext cx="6822900" cy="164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2"/>
                </a:solidFill>
                <a:latin typeface="Roboto"/>
                <a:ea typeface="Roboto"/>
                <a:cs typeface="Roboto"/>
                <a:sym typeface="Roboto"/>
              </a:rPr>
              <a:t>PERSONAL PORTFOLIO WEBSITE: </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A website showcasing your skills, experience, and projects.</a:t>
            </a:r>
            <a:endParaRPr sz="2400">
              <a:solidFill>
                <a:schemeClr val="dk2"/>
              </a:solidFill>
              <a:latin typeface="Roboto"/>
              <a:ea typeface="Roboto"/>
              <a:cs typeface="Roboto"/>
              <a:sym typeface="Roboto"/>
            </a:endParaRPr>
          </a:p>
          <a:p>
            <a:pPr indent="0" lvl="0" marL="0" rtl="0" algn="l">
              <a:spcBef>
                <a:spcPts val="0"/>
              </a:spcBef>
              <a:spcAft>
                <a:spcPts val="0"/>
              </a:spcAft>
              <a:buNone/>
            </a:pPr>
            <a:r>
              <a:t/>
            </a:r>
            <a:endParaRPr sz="2400">
              <a:solidFill>
                <a:schemeClr val="dk2"/>
              </a:solidFill>
              <a:latin typeface="Roboto"/>
              <a:ea typeface="Roboto"/>
              <a:cs typeface="Roboto"/>
              <a:sym typeface="Roboto"/>
            </a:endParaRPr>
          </a:p>
        </p:txBody>
      </p:sp>
      <p:sp>
        <p:nvSpPr>
          <p:cNvPr id="129" name="Google Shape;129;p2"/>
          <p:cNvSpPr txBox="1"/>
          <p:nvPr/>
        </p:nvSpPr>
        <p:spPr>
          <a:xfrm>
            <a:off x="3429000" y="2724725"/>
            <a:ext cx="54102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chemeClr val="dk2"/>
                </a:solidFill>
                <a:latin typeface="Roboto"/>
                <a:ea typeface="Roboto"/>
                <a:cs typeface="Roboto"/>
                <a:sym typeface="Roboto"/>
              </a:rPr>
              <a:t>PROJECT TITLE</a:t>
            </a:r>
            <a:endParaRPr b="1" sz="36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3" name="Shape 133"/>
        <p:cNvGrpSpPr/>
        <p:nvPr/>
      </p:nvGrpSpPr>
      <p:grpSpPr>
        <a:xfrm>
          <a:off x="0" y="0"/>
          <a:ext cx="0" cy="0"/>
          <a:chOff x="0" y="0"/>
          <a:chExt cx="0" cy="0"/>
        </a:xfrm>
      </p:grpSpPr>
      <p:sp>
        <p:nvSpPr>
          <p:cNvPr id="134" name="Google Shape;134;p3"/>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35" name="Google Shape;135;p3"/>
          <p:cNvGrpSpPr/>
          <p:nvPr/>
        </p:nvGrpSpPr>
        <p:grpSpPr>
          <a:xfrm>
            <a:off x="7448612" y="0"/>
            <a:ext cx="4743795" cy="6858466"/>
            <a:chOff x="7448612" y="0"/>
            <a:chExt cx="4743795" cy="6858466"/>
          </a:xfrm>
        </p:grpSpPr>
        <p:sp>
          <p:nvSpPr>
            <p:cNvPr id="136" name="Google Shape;136;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p3"/>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1" name="Google Shape;141;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2" name="Google Shape;142;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3" name="Google Shape;143;p3"/>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4" name="Google Shape;144;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5" name="Google Shape;145;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6" name="Google Shape;146;p3"/>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47" name="Google Shape;147;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9" name="Google Shape;149;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50" name="Google Shape;150;p3"/>
          <p:cNvGrpSpPr/>
          <p:nvPr/>
        </p:nvGrpSpPr>
        <p:grpSpPr>
          <a:xfrm>
            <a:off x="47625" y="3819523"/>
            <a:ext cx="4124325" cy="3009898"/>
            <a:chOff x="47625" y="3819523"/>
            <a:chExt cx="4124325" cy="3009898"/>
          </a:xfrm>
        </p:grpSpPr>
        <p:pic>
          <p:nvPicPr>
            <p:cNvPr id="151" name="Google Shape;151;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sp>
          <p:nvSpPr>
            <p:cNvPr id="152" name="Google Shape;152;p3"/>
            <p:cNvSpPr/>
            <p:nvPr/>
          </p:nvSpPr>
          <p:spPr>
            <a:xfrm>
              <a:off x="47625" y="3819523"/>
              <a:ext cx="1733550" cy="30098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3" name="Google Shape;153;p3"/>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pic>
        <p:nvPicPr>
          <p:cNvPr id="154" name="Google Shape;154;p3"/>
          <p:cNvPicPr preferRelativeResize="0"/>
          <p:nvPr/>
        </p:nvPicPr>
        <p:blipFill>
          <a:blip r:embed="rId5">
            <a:alphaModFix/>
          </a:blip>
          <a:stretch>
            <a:fillRect/>
          </a:stretch>
        </p:blipFill>
        <p:spPr>
          <a:xfrm>
            <a:off x="47625" y="28575"/>
            <a:ext cx="12191999" cy="6858475"/>
          </a:xfrm>
          <a:prstGeom prst="rect">
            <a:avLst/>
          </a:prstGeom>
          <a:noFill/>
          <a:ln>
            <a:noFill/>
          </a:ln>
        </p:spPr>
      </p:pic>
      <p:sp>
        <p:nvSpPr>
          <p:cNvPr id="155" name="Google Shape;155;p3"/>
          <p:cNvSpPr txBox="1"/>
          <p:nvPr/>
        </p:nvSpPr>
        <p:spPr>
          <a:xfrm>
            <a:off x="0" y="2724727"/>
            <a:ext cx="12192000" cy="55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2"/>
              </a:solidFill>
              <a:latin typeface="Roboto"/>
              <a:ea typeface="Roboto"/>
              <a:cs typeface="Roboto"/>
              <a:sym typeface="Roboto"/>
            </a:endParaRPr>
          </a:p>
        </p:txBody>
      </p:sp>
      <p:sp>
        <p:nvSpPr>
          <p:cNvPr id="156" name="Google Shape;156;p3"/>
          <p:cNvSpPr txBox="1"/>
          <p:nvPr/>
        </p:nvSpPr>
        <p:spPr>
          <a:xfrm>
            <a:off x="4501513" y="2767350"/>
            <a:ext cx="6185700" cy="34749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Clr>
                <a:schemeClr val="dk2"/>
              </a:buClr>
              <a:buSzPts val="2400"/>
              <a:buFont typeface="Roboto"/>
              <a:buChar char="●"/>
            </a:pPr>
            <a:r>
              <a:rPr lang="en-US" sz="2400">
                <a:solidFill>
                  <a:schemeClr val="dk2"/>
                </a:solidFill>
                <a:latin typeface="Roboto"/>
                <a:ea typeface="Roboto"/>
                <a:cs typeface="Roboto"/>
                <a:sym typeface="Roboto"/>
              </a:rPr>
              <a:t>Problem Statement</a:t>
            </a:r>
            <a:endParaRPr sz="2400">
              <a:solidFill>
                <a:schemeClr val="dk2"/>
              </a:solidFill>
              <a:latin typeface="Roboto"/>
              <a:ea typeface="Roboto"/>
              <a:cs typeface="Roboto"/>
              <a:sym typeface="Roboto"/>
            </a:endParaRPr>
          </a:p>
          <a:p>
            <a:pPr indent="-381000" lvl="0" marL="457200" rtl="0" algn="l">
              <a:spcBef>
                <a:spcPts val="0"/>
              </a:spcBef>
              <a:spcAft>
                <a:spcPts val="0"/>
              </a:spcAft>
              <a:buClr>
                <a:schemeClr val="dk2"/>
              </a:buClr>
              <a:buSzPts val="2400"/>
              <a:buFont typeface="Roboto"/>
              <a:buChar char="●"/>
            </a:pPr>
            <a:r>
              <a:rPr lang="en-US" sz="2400">
                <a:solidFill>
                  <a:schemeClr val="dk2"/>
                </a:solidFill>
                <a:latin typeface="Roboto"/>
                <a:ea typeface="Roboto"/>
                <a:cs typeface="Roboto"/>
                <a:sym typeface="Roboto"/>
              </a:rPr>
              <a:t>Project Overview</a:t>
            </a:r>
            <a:endParaRPr sz="2400">
              <a:solidFill>
                <a:schemeClr val="dk2"/>
              </a:solidFill>
              <a:latin typeface="Roboto"/>
              <a:ea typeface="Roboto"/>
              <a:cs typeface="Roboto"/>
              <a:sym typeface="Roboto"/>
            </a:endParaRPr>
          </a:p>
          <a:p>
            <a:pPr indent="-381000" lvl="0" marL="457200" rtl="0" algn="l">
              <a:spcBef>
                <a:spcPts val="0"/>
              </a:spcBef>
              <a:spcAft>
                <a:spcPts val="0"/>
              </a:spcAft>
              <a:buClr>
                <a:schemeClr val="dk2"/>
              </a:buClr>
              <a:buSzPts val="2400"/>
              <a:buFont typeface="Roboto"/>
              <a:buChar char="●"/>
            </a:pPr>
            <a:r>
              <a:rPr lang="en-US" sz="2400">
                <a:solidFill>
                  <a:schemeClr val="dk2"/>
                </a:solidFill>
                <a:latin typeface="Roboto"/>
                <a:ea typeface="Roboto"/>
                <a:cs typeface="Roboto"/>
                <a:sym typeface="Roboto"/>
              </a:rPr>
              <a:t>End Users</a:t>
            </a:r>
            <a:endParaRPr sz="2400">
              <a:solidFill>
                <a:schemeClr val="dk2"/>
              </a:solidFill>
              <a:latin typeface="Roboto"/>
              <a:ea typeface="Roboto"/>
              <a:cs typeface="Roboto"/>
              <a:sym typeface="Roboto"/>
            </a:endParaRPr>
          </a:p>
          <a:p>
            <a:pPr indent="-381000" lvl="0" marL="457200" rtl="0" algn="l">
              <a:spcBef>
                <a:spcPts val="0"/>
              </a:spcBef>
              <a:spcAft>
                <a:spcPts val="0"/>
              </a:spcAft>
              <a:buClr>
                <a:schemeClr val="dk2"/>
              </a:buClr>
              <a:buSzPts val="2400"/>
              <a:buFont typeface="Roboto"/>
              <a:buChar char="●"/>
            </a:pPr>
            <a:r>
              <a:rPr lang="en-US" sz="2400">
                <a:solidFill>
                  <a:schemeClr val="dk2"/>
                </a:solidFill>
                <a:latin typeface="Roboto"/>
                <a:ea typeface="Roboto"/>
                <a:cs typeface="Roboto"/>
                <a:sym typeface="Roboto"/>
              </a:rPr>
              <a:t>Tools and Technologies</a:t>
            </a:r>
            <a:endParaRPr sz="2400">
              <a:solidFill>
                <a:schemeClr val="dk2"/>
              </a:solidFill>
              <a:latin typeface="Roboto"/>
              <a:ea typeface="Roboto"/>
              <a:cs typeface="Roboto"/>
              <a:sym typeface="Roboto"/>
            </a:endParaRPr>
          </a:p>
          <a:p>
            <a:pPr indent="-381000" lvl="0" marL="457200" rtl="0" algn="l">
              <a:spcBef>
                <a:spcPts val="0"/>
              </a:spcBef>
              <a:spcAft>
                <a:spcPts val="0"/>
              </a:spcAft>
              <a:buClr>
                <a:schemeClr val="dk2"/>
              </a:buClr>
              <a:buSzPts val="2400"/>
              <a:buFont typeface="Roboto"/>
              <a:buChar char="●"/>
            </a:pPr>
            <a:r>
              <a:rPr lang="en-US" sz="2400">
                <a:solidFill>
                  <a:schemeClr val="dk2"/>
                </a:solidFill>
                <a:latin typeface="Roboto"/>
                <a:ea typeface="Roboto"/>
                <a:cs typeface="Roboto"/>
                <a:sym typeface="Roboto"/>
              </a:rPr>
              <a:t>Portfolio design and Layout</a:t>
            </a:r>
            <a:endParaRPr sz="2400">
              <a:solidFill>
                <a:schemeClr val="dk2"/>
              </a:solidFill>
              <a:latin typeface="Roboto"/>
              <a:ea typeface="Roboto"/>
              <a:cs typeface="Roboto"/>
              <a:sym typeface="Roboto"/>
            </a:endParaRPr>
          </a:p>
          <a:p>
            <a:pPr indent="-381000" lvl="0" marL="457200" rtl="0" algn="l">
              <a:spcBef>
                <a:spcPts val="0"/>
              </a:spcBef>
              <a:spcAft>
                <a:spcPts val="0"/>
              </a:spcAft>
              <a:buClr>
                <a:schemeClr val="dk2"/>
              </a:buClr>
              <a:buSzPts val="2400"/>
              <a:buFont typeface="Roboto"/>
              <a:buChar char="●"/>
            </a:pPr>
            <a:r>
              <a:rPr lang="en-US" sz="2400">
                <a:solidFill>
                  <a:schemeClr val="dk2"/>
                </a:solidFill>
                <a:latin typeface="Roboto"/>
                <a:ea typeface="Roboto"/>
                <a:cs typeface="Roboto"/>
                <a:sym typeface="Roboto"/>
              </a:rPr>
              <a:t>Features and Functionality</a:t>
            </a:r>
            <a:endParaRPr sz="2400">
              <a:solidFill>
                <a:schemeClr val="dk2"/>
              </a:solidFill>
              <a:latin typeface="Roboto"/>
              <a:ea typeface="Roboto"/>
              <a:cs typeface="Roboto"/>
              <a:sym typeface="Roboto"/>
            </a:endParaRPr>
          </a:p>
          <a:p>
            <a:pPr indent="-381000" lvl="0" marL="457200" rtl="0" algn="l">
              <a:spcBef>
                <a:spcPts val="0"/>
              </a:spcBef>
              <a:spcAft>
                <a:spcPts val="0"/>
              </a:spcAft>
              <a:buClr>
                <a:schemeClr val="dk2"/>
              </a:buClr>
              <a:buSzPts val="2400"/>
              <a:buFont typeface="Roboto"/>
              <a:buChar char="●"/>
            </a:pPr>
            <a:r>
              <a:rPr lang="en-US" sz="2400">
                <a:solidFill>
                  <a:schemeClr val="dk2"/>
                </a:solidFill>
                <a:latin typeface="Roboto"/>
                <a:ea typeface="Roboto"/>
                <a:cs typeface="Roboto"/>
                <a:sym typeface="Roboto"/>
              </a:rPr>
              <a:t>Results and Screenshots</a:t>
            </a:r>
            <a:endParaRPr sz="2400">
              <a:solidFill>
                <a:schemeClr val="dk2"/>
              </a:solidFill>
              <a:latin typeface="Roboto"/>
              <a:ea typeface="Roboto"/>
              <a:cs typeface="Roboto"/>
              <a:sym typeface="Roboto"/>
            </a:endParaRPr>
          </a:p>
          <a:p>
            <a:pPr indent="-381000" lvl="0" marL="457200" rtl="0" algn="l">
              <a:spcBef>
                <a:spcPts val="0"/>
              </a:spcBef>
              <a:spcAft>
                <a:spcPts val="0"/>
              </a:spcAft>
              <a:buClr>
                <a:schemeClr val="dk2"/>
              </a:buClr>
              <a:buSzPts val="2400"/>
              <a:buFont typeface="Roboto"/>
              <a:buChar char="●"/>
            </a:pPr>
            <a:r>
              <a:rPr lang="en-US" sz="2400">
                <a:solidFill>
                  <a:schemeClr val="dk2"/>
                </a:solidFill>
                <a:latin typeface="Roboto"/>
                <a:ea typeface="Roboto"/>
                <a:cs typeface="Roboto"/>
                <a:sym typeface="Roboto"/>
              </a:rPr>
              <a:t>Conclusion</a:t>
            </a:r>
            <a:endParaRPr sz="2400">
              <a:solidFill>
                <a:schemeClr val="dk2"/>
              </a:solidFill>
              <a:latin typeface="Roboto"/>
              <a:ea typeface="Roboto"/>
              <a:cs typeface="Roboto"/>
              <a:sym typeface="Roboto"/>
            </a:endParaRPr>
          </a:p>
          <a:p>
            <a:pPr indent="-381000" lvl="0" marL="457200" rtl="0" algn="l">
              <a:spcBef>
                <a:spcPts val="0"/>
              </a:spcBef>
              <a:spcAft>
                <a:spcPts val="0"/>
              </a:spcAft>
              <a:buClr>
                <a:schemeClr val="dk2"/>
              </a:buClr>
              <a:buSzPts val="2400"/>
              <a:buFont typeface="Roboto"/>
              <a:buChar char="●"/>
            </a:pPr>
            <a:r>
              <a:rPr lang="en-US" sz="2400">
                <a:solidFill>
                  <a:schemeClr val="dk2"/>
                </a:solidFill>
                <a:latin typeface="Roboto"/>
                <a:ea typeface="Roboto"/>
                <a:cs typeface="Roboto"/>
                <a:sym typeface="Roboto"/>
              </a:rPr>
              <a:t>Github Link</a:t>
            </a:r>
            <a:endParaRPr sz="2400">
              <a:solidFill>
                <a:schemeClr val="dk2"/>
              </a:solidFill>
              <a:latin typeface="Roboto"/>
              <a:ea typeface="Roboto"/>
              <a:cs typeface="Roboto"/>
              <a:sym typeface="Roboto"/>
            </a:endParaRPr>
          </a:p>
        </p:txBody>
      </p:sp>
      <p:sp>
        <p:nvSpPr>
          <p:cNvPr id="157" name="Google Shape;157;p3"/>
          <p:cNvSpPr txBox="1"/>
          <p:nvPr/>
        </p:nvSpPr>
        <p:spPr>
          <a:xfrm>
            <a:off x="4171950" y="1893450"/>
            <a:ext cx="80199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chemeClr val="dk2"/>
                </a:solidFill>
                <a:latin typeface="Roboto"/>
                <a:ea typeface="Roboto"/>
                <a:cs typeface="Roboto"/>
                <a:sym typeface="Roboto"/>
              </a:rPr>
              <a:t>AGENDA</a:t>
            </a:r>
            <a:endParaRPr b="1" sz="3600">
              <a:solidFill>
                <a:schemeClr val="dk2"/>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g23b2b244346c761c_14"/>
          <p:cNvPicPr preferRelativeResize="0"/>
          <p:nvPr/>
        </p:nvPicPr>
        <p:blipFill>
          <a:blip r:embed="rId3">
            <a:alphaModFix/>
          </a:blip>
          <a:stretch>
            <a:fillRect/>
          </a:stretch>
        </p:blipFill>
        <p:spPr>
          <a:xfrm>
            <a:off x="0" y="0"/>
            <a:ext cx="12191999" cy="7010400"/>
          </a:xfrm>
          <a:prstGeom prst="rect">
            <a:avLst/>
          </a:prstGeom>
          <a:noFill/>
          <a:ln>
            <a:noFill/>
          </a:ln>
        </p:spPr>
      </p:pic>
      <p:sp>
        <p:nvSpPr>
          <p:cNvPr id="164" name="Google Shape;164;g23b2b244346c761c_14"/>
          <p:cNvSpPr txBox="1"/>
          <p:nvPr/>
        </p:nvSpPr>
        <p:spPr>
          <a:xfrm>
            <a:off x="3429000" y="3152175"/>
            <a:ext cx="6601800" cy="347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2"/>
                </a:solidFill>
                <a:latin typeface="Roboto"/>
                <a:ea typeface="Roboto"/>
                <a:cs typeface="Roboto"/>
                <a:sym typeface="Roboto"/>
              </a:rPr>
              <a:t>As a creative professional, I realized that having just a resume or a few social media posts isn't enough to truly represent my work and skills. An online portfolio helps me display my creativity, projects, and growth in one well-organized platform. My goal is to design a portfolio that not only showcases my work beautifully but also provides a smooth and engaging experience for anyone who visits.</a:t>
            </a:r>
            <a:endParaRPr sz="2400">
              <a:solidFill>
                <a:schemeClr val="dk2"/>
              </a:solidFill>
              <a:latin typeface="Roboto"/>
              <a:ea typeface="Roboto"/>
              <a:cs typeface="Roboto"/>
              <a:sym typeface="Roboto"/>
            </a:endParaRPr>
          </a:p>
        </p:txBody>
      </p:sp>
      <p:sp>
        <p:nvSpPr>
          <p:cNvPr id="165" name="Google Shape;165;g23b2b244346c761c_14"/>
          <p:cNvSpPr txBox="1"/>
          <p:nvPr/>
        </p:nvSpPr>
        <p:spPr>
          <a:xfrm flipH="1">
            <a:off x="2752500" y="2206975"/>
            <a:ext cx="7278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2"/>
                </a:solidFill>
                <a:latin typeface="Roboto"/>
                <a:ea typeface="Roboto"/>
                <a:cs typeface="Roboto"/>
                <a:sym typeface="Roboto"/>
              </a:rPr>
              <a:t>PROBLEM STATEMENT </a:t>
            </a:r>
            <a:endParaRPr b="1" sz="30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4"/>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71" name="Google Shape;171;p4"/>
          <p:cNvSpPr txBox="1"/>
          <p:nvPr>
            <p:ph idx="12" type="sldNum"/>
          </p:nvPr>
        </p:nvSpPr>
        <p:spPr>
          <a:xfrm>
            <a:off x="11280575" y="6201587"/>
            <a:ext cx="731700" cy="209100"/>
          </a:xfrm>
          <a:prstGeom prst="rect">
            <a:avLst/>
          </a:prstGeom>
          <a:noFill/>
          <a:ln>
            <a:noFill/>
          </a:ln>
        </p:spPr>
        <p:txBody>
          <a:bodyPr anchorCtr="0" anchor="t" bIns="0" lIns="0" spcFirstLastPara="1" rIns="0" wrap="square" tIns="6975">
            <a:spAutoFit/>
          </a:bodyPr>
          <a:lstStyle/>
          <a:p>
            <a:pPr indent="0" lvl="0" marL="0" rtl="0" algn="r">
              <a:lnSpc>
                <a:spcPct val="100000"/>
              </a:lnSpc>
              <a:spcBef>
                <a:spcPts val="0"/>
              </a:spcBef>
              <a:spcAft>
                <a:spcPts val="0"/>
              </a:spcAft>
              <a:buClr>
                <a:schemeClr val="dk2"/>
              </a:buClr>
              <a:buSzPts val="1300"/>
              <a:buFont typeface="Roboto"/>
              <a:buNone/>
            </a:pPr>
            <a:fld id="{00000000-1234-1234-1234-123412341234}" type="slidenum">
              <a:rPr lang="en-US">
                <a:solidFill>
                  <a:schemeClr val="dk2"/>
                </a:solidFill>
              </a:rPr>
              <a:t>‹#›</a:t>
            </a:fld>
            <a:endParaRPr>
              <a:solidFill>
                <a:schemeClr val="dk2"/>
              </a:solidFill>
            </a:endParaRPr>
          </a:p>
        </p:txBody>
      </p:sp>
      <p:sp>
        <p:nvSpPr>
          <p:cNvPr id="172" name="Google Shape;172;p4"/>
          <p:cNvSpPr txBox="1"/>
          <p:nvPr/>
        </p:nvSpPr>
        <p:spPr>
          <a:xfrm>
            <a:off x="0" y="2724727"/>
            <a:ext cx="12192000" cy="55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Roboto"/>
              <a:ea typeface="Roboto"/>
              <a:cs typeface="Roboto"/>
              <a:sym typeface="Roboto"/>
            </a:endParaRPr>
          </a:p>
        </p:txBody>
      </p:sp>
      <p:pic>
        <p:nvPicPr>
          <p:cNvPr id="173" name="Google Shape;173;p4"/>
          <p:cNvPicPr preferRelativeResize="0"/>
          <p:nvPr/>
        </p:nvPicPr>
        <p:blipFill>
          <a:blip r:embed="rId4">
            <a:alphaModFix/>
          </a:blip>
          <a:stretch>
            <a:fillRect/>
          </a:stretch>
        </p:blipFill>
        <p:spPr>
          <a:xfrm>
            <a:off x="0" y="0"/>
            <a:ext cx="12192000" cy="6914050"/>
          </a:xfrm>
          <a:prstGeom prst="rect">
            <a:avLst/>
          </a:prstGeom>
          <a:noFill/>
          <a:ln>
            <a:noFill/>
          </a:ln>
        </p:spPr>
      </p:pic>
      <p:sp>
        <p:nvSpPr>
          <p:cNvPr id="174" name="Google Shape;174;p4"/>
          <p:cNvSpPr txBox="1"/>
          <p:nvPr/>
        </p:nvSpPr>
        <p:spPr>
          <a:xfrm>
            <a:off x="2505825" y="3473750"/>
            <a:ext cx="7425600" cy="274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2"/>
                </a:solidFill>
                <a:latin typeface="Roboto"/>
                <a:ea typeface="Roboto"/>
                <a:cs typeface="Roboto"/>
                <a:sym typeface="Roboto"/>
              </a:rPr>
              <a:t>My online portfolio is a personal website that highlights my background, skills, and creative projects. It includes sections like “About Me,” “My Work,” “Skills,” and “Contact.” Each part is designed to reflect who I am as a creative professional — showing not just what I can do, but how I approach my work with passion and attention to detail.</a:t>
            </a:r>
            <a:endParaRPr sz="2400">
              <a:solidFill>
                <a:schemeClr val="dk2"/>
              </a:solidFill>
              <a:latin typeface="Roboto"/>
              <a:ea typeface="Roboto"/>
              <a:cs typeface="Roboto"/>
              <a:sym typeface="Roboto"/>
            </a:endParaRPr>
          </a:p>
        </p:txBody>
      </p:sp>
      <p:sp>
        <p:nvSpPr>
          <p:cNvPr id="175" name="Google Shape;175;p4"/>
          <p:cNvSpPr txBox="1"/>
          <p:nvPr/>
        </p:nvSpPr>
        <p:spPr>
          <a:xfrm flipH="1" rot="1559">
            <a:off x="1902725" y="2825750"/>
            <a:ext cx="6613201"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2"/>
                </a:solidFill>
                <a:latin typeface="Roboto"/>
                <a:ea typeface="Roboto"/>
                <a:cs typeface="Roboto"/>
                <a:sym typeface="Roboto"/>
              </a:rPr>
              <a:t>PROJECT OVERVIEW </a:t>
            </a:r>
            <a:endParaRPr b="1" sz="30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81" name="Google Shape;181;p6"/>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82" name="Google Shape;182;p6"/>
          <p:cNvSpPr txBox="1"/>
          <p:nvPr/>
        </p:nvSpPr>
        <p:spPr>
          <a:xfrm>
            <a:off x="0" y="2724727"/>
            <a:ext cx="12192000" cy="55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Roboto"/>
              <a:ea typeface="Roboto"/>
              <a:cs typeface="Roboto"/>
              <a:sym typeface="Roboto"/>
            </a:endParaRPr>
          </a:p>
        </p:txBody>
      </p:sp>
      <p:pic>
        <p:nvPicPr>
          <p:cNvPr id="183" name="Google Shape;183;p6"/>
          <p:cNvPicPr preferRelativeResize="0"/>
          <p:nvPr/>
        </p:nvPicPr>
        <p:blipFill>
          <a:blip r:embed="rId4">
            <a:alphaModFix/>
          </a:blip>
          <a:stretch>
            <a:fillRect/>
          </a:stretch>
        </p:blipFill>
        <p:spPr>
          <a:xfrm>
            <a:off x="0" y="0"/>
            <a:ext cx="12191999" cy="6858000"/>
          </a:xfrm>
          <a:prstGeom prst="rect">
            <a:avLst/>
          </a:prstGeom>
          <a:noFill/>
          <a:ln>
            <a:noFill/>
          </a:ln>
        </p:spPr>
      </p:pic>
      <p:sp>
        <p:nvSpPr>
          <p:cNvPr id="184" name="Google Shape;184;p6"/>
          <p:cNvSpPr txBox="1"/>
          <p:nvPr/>
        </p:nvSpPr>
        <p:spPr>
          <a:xfrm>
            <a:off x="1383200" y="1197875"/>
            <a:ext cx="108087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2"/>
                </a:solidFill>
                <a:latin typeface="Roboto"/>
                <a:ea typeface="Roboto"/>
                <a:cs typeface="Roboto"/>
                <a:sym typeface="Roboto"/>
              </a:rPr>
              <a:t>WHO ARE THE END USERS?</a:t>
            </a:r>
            <a:endParaRPr b="1" sz="3000">
              <a:solidFill>
                <a:schemeClr val="dk2"/>
              </a:solidFill>
              <a:latin typeface="Roboto"/>
              <a:ea typeface="Roboto"/>
              <a:cs typeface="Roboto"/>
              <a:sym typeface="Roboto"/>
            </a:endParaRPr>
          </a:p>
          <a:p>
            <a:pPr indent="0" lvl="0" marL="0" rtl="0" algn="l">
              <a:spcBef>
                <a:spcPts val="0"/>
              </a:spcBef>
              <a:spcAft>
                <a:spcPts val="0"/>
              </a:spcAft>
              <a:buNone/>
            </a:pPr>
            <a:r>
              <a:t/>
            </a:r>
            <a:endParaRPr b="1" sz="3000">
              <a:solidFill>
                <a:schemeClr val="dk2"/>
              </a:solidFill>
              <a:latin typeface="Roboto"/>
              <a:ea typeface="Roboto"/>
              <a:cs typeface="Roboto"/>
              <a:sym typeface="Roboto"/>
            </a:endParaRPr>
          </a:p>
        </p:txBody>
      </p:sp>
      <p:sp>
        <p:nvSpPr>
          <p:cNvPr id="185" name="Google Shape;185;p6"/>
          <p:cNvSpPr txBox="1"/>
          <p:nvPr/>
        </p:nvSpPr>
        <p:spPr>
          <a:xfrm>
            <a:off x="1383200" y="2013525"/>
            <a:ext cx="5031300" cy="457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2"/>
                </a:solidFill>
                <a:latin typeface="Roboto"/>
                <a:ea typeface="Roboto"/>
                <a:cs typeface="Roboto"/>
                <a:sym typeface="Roboto"/>
              </a:rPr>
              <a:t>This portfolio mainly targets three types of users:</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 Employers and Recruiters who want to assess my skills and experience.</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 Clients looking for creative services or collaboration opportunities.</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 Fellow Creatives such as designers, developers, and artists who may want to connect or collaborate on new ideas.</a:t>
            </a:r>
            <a:endParaRPr sz="2400">
              <a:solidFill>
                <a:schemeClr val="dk2"/>
              </a:solidFill>
              <a:latin typeface="Roboto"/>
              <a:ea typeface="Roboto"/>
              <a:cs typeface="Roboto"/>
              <a:sym typeface="Roboto"/>
            </a:endParaRPr>
          </a:p>
        </p:txBody>
      </p:sp>
      <p:pic>
        <p:nvPicPr>
          <p:cNvPr id="186" name="Google Shape;186;p6"/>
          <p:cNvPicPr preferRelativeResize="0"/>
          <p:nvPr/>
        </p:nvPicPr>
        <p:blipFill>
          <a:blip r:embed="rId5">
            <a:alphaModFix/>
          </a:blip>
          <a:stretch>
            <a:fillRect/>
          </a:stretch>
        </p:blipFill>
        <p:spPr>
          <a:xfrm>
            <a:off x="7758550" y="1600775"/>
            <a:ext cx="3746100" cy="4571400"/>
          </a:xfrm>
          <a:prstGeom prst="round2DiagRect">
            <a:avLst>
              <a:gd fmla="val 16667" name="adj1"/>
              <a:gd fmla="val 0" name="adj2"/>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7"/>
          <p:cNvSpPr/>
          <p:nvPr/>
        </p:nvSpPr>
        <p:spPr>
          <a:xfrm>
            <a:off x="0" y="1476375"/>
            <a:ext cx="2695574" cy="324802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2" name="Google Shape;192;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93" name="Google Shape;193;p7"/>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pic>
        <p:nvPicPr>
          <p:cNvPr id="194" name="Google Shape;194;p7"/>
          <p:cNvPicPr preferRelativeResize="0"/>
          <p:nvPr/>
        </p:nvPicPr>
        <p:blipFill>
          <a:blip r:embed="rId4">
            <a:alphaModFix/>
          </a:blip>
          <a:stretch>
            <a:fillRect/>
          </a:stretch>
        </p:blipFill>
        <p:spPr>
          <a:xfrm>
            <a:off x="0" y="0"/>
            <a:ext cx="12192000" cy="6858000"/>
          </a:xfrm>
          <a:prstGeom prst="rect">
            <a:avLst/>
          </a:prstGeom>
          <a:noFill/>
          <a:ln>
            <a:noFill/>
          </a:ln>
        </p:spPr>
      </p:pic>
      <p:sp>
        <p:nvSpPr>
          <p:cNvPr id="195" name="Google Shape;195;p7"/>
          <p:cNvSpPr txBox="1"/>
          <p:nvPr/>
        </p:nvSpPr>
        <p:spPr>
          <a:xfrm>
            <a:off x="3429000" y="2937175"/>
            <a:ext cx="6463200" cy="2012400"/>
          </a:xfrm>
          <a:prstGeom prst="rect">
            <a:avLst/>
          </a:prstGeom>
          <a:noFill/>
          <a:ln>
            <a:noFill/>
          </a:ln>
        </p:spPr>
        <p:txBody>
          <a:bodyPr anchorCtr="0" anchor="t" bIns="91425" lIns="91425" spcFirstLastPara="1" rIns="91425" wrap="square" tIns="91425">
            <a:spAutoFit/>
          </a:bodyPr>
          <a:lstStyle/>
          <a:p>
            <a:pPr indent="-381000" lvl="0" marL="457200" rtl="0" algn="just">
              <a:spcBef>
                <a:spcPts val="0"/>
              </a:spcBef>
              <a:spcAft>
                <a:spcPts val="0"/>
              </a:spcAft>
              <a:buClr>
                <a:schemeClr val="dk2"/>
              </a:buClr>
              <a:buSzPts val="2400"/>
              <a:buFont typeface="Roboto"/>
              <a:buChar char="●"/>
            </a:pPr>
            <a:r>
              <a:rPr b="1" lang="en-US" sz="2400">
                <a:solidFill>
                  <a:schemeClr val="dk2"/>
                </a:solidFill>
                <a:latin typeface="Roboto"/>
                <a:ea typeface="Roboto"/>
                <a:cs typeface="Roboto"/>
                <a:sym typeface="Roboto"/>
              </a:rPr>
              <a:t>HTML</a:t>
            </a:r>
            <a:endParaRPr b="1" sz="2400">
              <a:solidFill>
                <a:schemeClr val="dk2"/>
              </a:solidFill>
              <a:latin typeface="Roboto"/>
              <a:ea typeface="Roboto"/>
              <a:cs typeface="Roboto"/>
              <a:sym typeface="Roboto"/>
            </a:endParaRPr>
          </a:p>
          <a:p>
            <a:pPr indent="-381000" lvl="0" marL="457200" rtl="0" algn="just">
              <a:spcBef>
                <a:spcPts val="0"/>
              </a:spcBef>
              <a:spcAft>
                <a:spcPts val="0"/>
              </a:spcAft>
              <a:buClr>
                <a:schemeClr val="dk2"/>
              </a:buClr>
              <a:buSzPts val="2400"/>
              <a:buFont typeface="Roboto"/>
              <a:buChar char="●"/>
            </a:pPr>
            <a:r>
              <a:rPr b="1" lang="en-US" sz="2400">
                <a:solidFill>
                  <a:schemeClr val="dk2"/>
                </a:solidFill>
                <a:latin typeface="Roboto"/>
                <a:ea typeface="Roboto"/>
                <a:cs typeface="Roboto"/>
                <a:sym typeface="Roboto"/>
              </a:rPr>
              <a:t>CSS</a:t>
            </a:r>
            <a:endParaRPr b="1" sz="2400">
              <a:solidFill>
                <a:schemeClr val="dk2"/>
              </a:solidFill>
              <a:latin typeface="Roboto"/>
              <a:ea typeface="Roboto"/>
              <a:cs typeface="Roboto"/>
              <a:sym typeface="Roboto"/>
            </a:endParaRPr>
          </a:p>
          <a:p>
            <a:pPr indent="-381000" lvl="0" marL="457200" rtl="0" algn="just">
              <a:spcBef>
                <a:spcPts val="0"/>
              </a:spcBef>
              <a:spcAft>
                <a:spcPts val="0"/>
              </a:spcAft>
              <a:buClr>
                <a:schemeClr val="dk2"/>
              </a:buClr>
              <a:buSzPts val="2400"/>
              <a:buFont typeface="Roboto"/>
              <a:buChar char="●"/>
            </a:pPr>
            <a:r>
              <a:rPr b="1" lang="en-US" sz="2400">
                <a:solidFill>
                  <a:schemeClr val="dk2"/>
                </a:solidFill>
                <a:latin typeface="Roboto"/>
                <a:ea typeface="Roboto"/>
                <a:cs typeface="Roboto"/>
                <a:sym typeface="Roboto"/>
              </a:rPr>
              <a:t>JAVASCRIPT</a:t>
            </a:r>
            <a:endParaRPr b="1" sz="2400">
              <a:solidFill>
                <a:schemeClr val="dk2"/>
              </a:solidFill>
              <a:latin typeface="Roboto"/>
              <a:ea typeface="Roboto"/>
              <a:cs typeface="Roboto"/>
              <a:sym typeface="Roboto"/>
            </a:endParaRPr>
          </a:p>
          <a:p>
            <a:pPr indent="-381000" lvl="0" marL="457200" rtl="0" algn="just">
              <a:spcBef>
                <a:spcPts val="0"/>
              </a:spcBef>
              <a:spcAft>
                <a:spcPts val="0"/>
              </a:spcAft>
              <a:buClr>
                <a:schemeClr val="dk2"/>
              </a:buClr>
              <a:buSzPts val="2400"/>
              <a:buFont typeface="Roboto"/>
              <a:buChar char="●"/>
            </a:pPr>
            <a:r>
              <a:rPr b="1" lang="en-US" sz="2400">
                <a:solidFill>
                  <a:schemeClr val="dk2"/>
                </a:solidFill>
                <a:latin typeface="Roboto"/>
                <a:ea typeface="Roboto"/>
                <a:cs typeface="Roboto"/>
                <a:sym typeface="Roboto"/>
              </a:rPr>
              <a:t>CODEPEN AS CODE EDITOR</a:t>
            </a:r>
            <a:endParaRPr b="1" sz="2400">
              <a:solidFill>
                <a:schemeClr val="dk2"/>
              </a:solidFill>
              <a:latin typeface="Roboto"/>
              <a:ea typeface="Roboto"/>
              <a:cs typeface="Roboto"/>
              <a:sym typeface="Roboto"/>
            </a:endParaRPr>
          </a:p>
          <a:p>
            <a:pPr indent="-381000" lvl="0" marL="457200" rtl="0" algn="just">
              <a:spcBef>
                <a:spcPts val="0"/>
              </a:spcBef>
              <a:spcAft>
                <a:spcPts val="0"/>
              </a:spcAft>
              <a:buClr>
                <a:schemeClr val="dk2"/>
              </a:buClr>
              <a:buSzPts val="2400"/>
              <a:buFont typeface="Roboto"/>
              <a:buChar char="●"/>
            </a:pPr>
            <a:r>
              <a:rPr b="1" lang="en-US" sz="2400">
                <a:solidFill>
                  <a:schemeClr val="dk2"/>
                </a:solidFill>
                <a:latin typeface="Roboto"/>
                <a:ea typeface="Roboto"/>
                <a:cs typeface="Roboto"/>
                <a:sym typeface="Roboto"/>
              </a:rPr>
              <a:t>GITHUB AS HOSTING PLATFORM</a:t>
            </a:r>
            <a:endParaRPr b="1" sz="2400">
              <a:solidFill>
                <a:schemeClr val="dk2"/>
              </a:solidFill>
              <a:latin typeface="Roboto"/>
              <a:ea typeface="Roboto"/>
              <a:cs typeface="Roboto"/>
              <a:sym typeface="Roboto"/>
            </a:endParaRPr>
          </a:p>
        </p:txBody>
      </p:sp>
      <p:sp>
        <p:nvSpPr>
          <p:cNvPr id="196" name="Google Shape;196;p7"/>
          <p:cNvSpPr txBox="1"/>
          <p:nvPr/>
        </p:nvSpPr>
        <p:spPr>
          <a:xfrm>
            <a:off x="2865425" y="2019150"/>
            <a:ext cx="6463200" cy="74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600">
                <a:solidFill>
                  <a:schemeClr val="dk2"/>
                </a:solidFill>
                <a:latin typeface="Roboto"/>
                <a:ea typeface="Roboto"/>
                <a:cs typeface="Roboto"/>
                <a:sym typeface="Roboto"/>
              </a:rPr>
              <a:t>TOOLS AND TECHNIQUES </a:t>
            </a:r>
            <a:endParaRPr b="1" sz="36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2" name="Google Shape;202;p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03" name="Google Shape;203;p8"/>
          <p:cNvSpPr txBox="1"/>
          <p:nvPr/>
        </p:nvSpPr>
        <p:spPr>
          <a:xfrm>
            <a:off x="0" y="2724727"/>
            <a:ext cx="12192000" cy="55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Roboto"/>
              <a:ea typeface="Roboto"/>
              <a:cs typeface="Roboto"/>
              <a:sym typeface="Roboto"/>
            </a:endParaRPr>
          </a:p>
        </p:txBody>
      </p:sp>
      <p:pic>
        <p:nvPicPr>
          <p:cNvPr id="204" name="Google Shape;204;p8"/>
          <p:cNvPicPr preferRelativeResize="0"/>
          <p:nvPr/>
        </p:nvPicPr>
        <p:blipFill>
          <a:blip r:embed="rId4">
            <a:alphaModFix/>
          </a:blip>
          <a:stretch>
            <a:fillRect/>
          </a:stretch>
        </p:blipFill>
        <p:spPr>
          <a:xfrm>
            <a:off x="0" y="0"/>
            <a:ext cx="12192001" cy="6858000"/>
          </a:xfrm>
          <a:prstGeom prst="rect">
            <a:avLst/>
          </a:prstGeom>
          <a:noFill/>
          <a:ln>
            <a:noFill/>
          </a:ln>
        </p:spPr>
      </p:pic>
      <p:sp>
        <p:nvSpPr>
          <p:cNvPr id="205" name="Google Shape;205;p8"/>
          <p:cNvSpPr txBox="1"/>
          <p:nvPr/>
        </p:nvSpPr>
        <p:spPr>
          <a:xfrm>
            <a:off x="1666875" y="2336800"/>
            <a:ext cx="9610500" cy="457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2"/>
                </a:solidFill>
                <a:latin typeface="Roboto"/>
                <a:ea typeface="Roboto"/>
                <a:cs typeface="Roboto"/>
                <a:sym typeface="Roboto"/>
              </a:rPr>
              <a:t>PORTFOLIO DESIGN:</a:t>
            </a:r>
            <a:r>
              <a:rPr lang="en-US" sz="2400">
                <a:solidFill>
                  <a:schemeClr val="dk2"/>
                </a:solidFill>
                <a:latin typeface="Roboto"/>
                <a:ea typeface="Roboto"/>
                <a:cs typeface="Roboto"/>
                <a:sym typeface="Roboto"/>
              </a:rPr>
              <a:t>My design approach focuses on clarity and creativity. I used a minimalistic layout with plenty of white space to let my projects stand out. I chose modern fonts for readability and a color palette that matches my personal style. Every visual choice – from images to spacing – was made to keep the website clean, professional, and easy to navigate.</a:t>
            </a:r>
            <a:endParaRPr sz="2400">
              <a:solidFill>
                <a:schemeClr val="dk2"/>
              </a:solidFill>
              <a:latin typeface="Roboto"/>
              <a:ea typeface="Roboto"/>
              <a:cs typeface="Roboto"/>
              <a:sym typeface="Roboto"/>
            </a:endParaRPr>
          </a:p>
          <a:p>
            <a:pPr indent="0" lvl="0" marL="0" rtl="0" algn="l">
              <a:spcBef>
                <a:spcPts val="0"/>
              </a:spcBef>
              <a:spcAft>
                <a:spcPts val="0"/>
              </a:spcAft>
              <a:buNone/>
            </a:pPr>
            <a:r>
              <a:t/>
            </a:r>
            <a:endParaRPr sz="2400">
              <a:solidFill>
                <a:schemeClr val="dk2"/>
              </a:solidFill>
              <a:latin typeface="Roboto"/>
              <a:ea typeface="Roboto"/>
              <a:cs typeface="Roboto"/>
              <a:sym typeface="Roboto"/>
            </a:endParaRPr>
          </a:p>
          <a:p>
            <a:pPr indent="0" lvl="0" marL="0" rtl="0" algn="l">
              <a:spcBef>
                <a:spcPts val="0"/>
              </a:spcBef>
              <a:spcAft>
                <a:spcPts val="0"/>
              </a:spcAft>
              <a:buNone/>
            </a:pPr>
            <a:r>
              <a:rPr b="1" lang="en-US" sz="2400">
                <a:solidFill>
                  <a:schemeClr val="dk2"/>
                </a:solidFill>
                <a:latin typeface="Roboto"/>
                <a:ea typeface="Roboto"/>
                <a:cs typeface="Roboto"/>
                <a:sym typeface="Roboto"/>
              </a:rPr>
              <a:t>LAYOUT:</a:t>
            </a:r>
            <a:r>
              <a:rPr lang="en-US" sz="2400">
                <a:solidFill>
                  <a:schemeClr val="dk2"/>
                </a:solidFill>
                <a:latin typeface="Roboto"/>
                <a:ea typeface="Roboto"/>
                <a:cs typeface="Roboto"/>
                <a:sym typeface="Roboto"/>
              </a:rPr>
              <a:t>I explored different layout options like grid-based and single-page structures. Finally, I decided to combine a clean grid layout for my project section with a smooth scrolling single-page design. This keeps everything accessible while maintaining a strong visual flow that feels consistent and engaging.</a:t>
            </a:r>
            <a:endParaRPr sz="2400">
              <a:solidFill>
                <a:schemeClr val="dk2"/>
              </a:solidFill>
              <a:latin typeface="Roboto"/>
              <a:ea typeface="Roboto"/>
              <a:cs typeface="Roboto"/>
              <a:sym typeface="Roboto"/>
            </a:endParaRPr>
          </a:p>
        </p:txBody>
      </p:sp>
      <p:sp>
        <p:nvSpPr>
          <p:cNvPr id="206" name="Google Shape;206;p8"/>
          <p:cNvSpPr txBox="1"/>
          <p:nvPr/>
        </p:nvSpPr>
        <p:spPr>
          <a:xfrm>
            <a:off x="3429099" y="1181534"/>
            <a:ext cx="6747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2"/>
                </a:solidFill>
                <a:latin typeface="Roboto"/>
                <a:ea typeface="Roboto"/>
                <a:cs typeface="Roboto"/>
                <a:sym typeface="Roboto"/>
              </a:rPr>
              <a:t>PORTFOLIO DESIGN AND LAYOUT </a:t>
            </a:r>
            <a:endParaRPr b="1" sz="30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10"/>
          <p:cNvPicPr preferRelativeResize="0"/>
          <p:nvPr/>
        </p:nvPicPr>
        <p:blipFill>
          <a:blip r:embed="rId3">
            <a:alphaModFix/>
          </a:blip>
          <a:stretch>
            <a:fillRect/>
          </a:stretch>
        </p:blipFill>
        <p:spPr>
          <a:xfrm>
            <a:off x="0" y="0"/>
            <a:ext cx="12192001" cy="6857999"/>
          </a:xfrm>
          <a:prstGeom prst="rect">
            <a:avLst/>
          </a:prstGeom>
          <a:noFill/>
          <a:ln>
            <a:noFill/>
          </a:ln>
        </p:spPr>
      </p:pic>
      <p:sp>
        <p:nvSpPr>
          <p:cNvPr id="212" name="Google Shape;212;p10"/>
          <p:cNvSpPr txBox="1"/>
          <p:nvPr/>
        </p:nvSpPr>
        <p:spPr>
          <a:xfrm>
            <a:off x="3152300" y="1126825"/>
            <a:ext cx="47172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solidFill>
                  <a:schemeClr val="dk2"/>
                </a:solidFill>
                <a:latin typeface="Roboto"/>
                <a:ea typeface="Roboto"/>
                <a:cs typeface="Roboto"/>
                <a:sym typeface="Roboto"/>
              </a:rPr>
              <a:t>FEATURES AND FUNCTIONALITY</a:t>
            </a:r>
            <a:endParaRPr b="1" sz="3000">
              <a:solidFill>
                <a:schemeClr val="dk2"/>
              </a:solidFill>
              <a:latin typeface="Roboto"/>
              <a:ea typeface="Roboto"/>
              <a:cs typeface="Roboto"/>
              <a:sym typeface="Roboto"/>
            </a:endParaRPr>
          </a:p>
          <a:p>
            <a:pPr indent="0" lvl="0" marL="0" rtl="0" algn="l">
              <a:spcBef>
                <a:spcPts val="0"/>
              </a:spcBef>
              <a:spcAft>
                <a:spcPts val="0"/>
              </a:spcAft>
              <a:buNone/>
            </a:pPr>
            <a:r>
              <a:t/>
            </a:r>
            <a:endParaRPr b="1" sz="3000">
              <a:solidFill>
                <a:schemeClr val="dk2"/>
              </a:solidFill>
              <a:latin typeface="Roboto"/>
              <a:ea typeface="Roboto"/>
              <a:cs typeface="Roboto"/>
              <a:sym typeface="Roboto"/>
            </a:endParaRPr>
          </a:p>
        </p:txBody>
      </p:sp>
      <p:sp>
        <p:nvSpPr>
          <p:cNvPr id="213" name="Google Shape;213;p10"/>
          <p:cNvSpPr txBox="1"/>
          <p:nvPr/>
        </p:nvSpPr>
        <p:spPr>
          <a:xfrm>
            <a:off x="2394800" y="2253400"/>
            <a:ext cx="7857600" cy="3840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1. My portfolio includes several key features:</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2. Project Showcase: Interactive cards for each project, with details and links.</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3. Responsive Design: Works perfectly on desktop, tablet, and mobile.</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4. Contact Form: Easy for visitors to reach me directly.</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5. Social Links: Quick access to my professional profiles.</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6. Interactive Animations: Subtle hover effects and transitions to make the experience more dynamic.</a:t>
            </a:r>
            <a:endParaRPr sz="24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