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3" roundtripDataSignature="AMtx7mi1EHshZK5EtUgCjDTWMU3IbJec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68" name="Google Shape;268;p13: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9: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29" name="Google Shape;229;p9: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3" name="Shape 13"/>
        <p:cNvGrpSpPr/>
        <p:nvPr/>
      </p:nvGrpSpPr>
      <p:grpSpPr>
        <a:xfrm>
          <a:off x="0" y="0"/>
          <a:ext cx="0" cy="0"/>
          <a:chOff x="0" y="0"/>
          <a:chExt cx="0" cy="0"/>
        </a:xfrm>
      </p:grpSpPr>
      <p:sp>
        <p:nvSpPr>
          <p:cNvPr id="14" name="Google Shape;14;p15"/>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40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5" name="Google Shape;15;p1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2400"/>
              <a:buNone/>
              <a:defRPr/>
            </a:lvl1pPr>
            <a:lvl2pPr lvl="1" algn="l">
              <a:lnSpc>
                <a:spcPct val="115000"/>
              </a:lnSpc>
              <a:spcBef>
                <a:spcPts val="1600"/>
              </a:spcBef>
              <a:spcAft>
                <a:spcPts val="0"/>
              </a:spcAft>
              <a:buSzPts val="1900"/>
              <a:buNone/>
              <a:defRPr/>
            </a:lvl2pPr>
            <a:lvl3pPr lvl="2" algn="l">
              <a:lnSpc>
                <a:spcPct val="115000"/>
              </a:lnSpc>
              <a:spcBef>
                <a:spcPts val="1600"/>
              </a:spcBef>
              <a:spcAft>
                <a:spcPts val="0"/>
              </a:spcAft>
              <a:buSzPts val="1900"/>
              <a:buNone/>
              <a:defRPr/>
            </a:lvl3pPr>
            <a:lvl4pPr lvl="3" algn="l">
              <a:lnSpc>
                <a:spcPct val="115000"/>
              </a:lnSpc>
              <a:spcBef>
                <a:spcPts val="1600"/>
              </a:spcBef>
              <a:spcAft>
                <a:spcPts val="0"/>
              </a:spcAft>
              <a:buSzPts val="1900"/>
              <a:buNone/>
              <a:defRPr/>
            </a:lvl4pPr>
            <a:lvl5pPr lvl="4" algn="l">
              <a:lnSpc>
                <a:spcPct val="115000"/>
              </a:lnSpc>
              <a:spcBef>
                <a:spcPts val="1600"/>
              </a:spcBef>
              <a:spcAft>
                <a:spcPts val="0"/>
              </a:spcAft>
              <a:buSzPts val="1900"/>
              <a:buNone/>
              <a:defRPr/>
            </a:lvl5pPr>
            <a:lvl6pPr lvl="5" algn="l">
              <a:lnSpc>
                <a:spcPct val="115000"/>
              </a:lnSpc>
              <a:spcBef>
                <a:spcPts val="1600"/>
              </a:spcBef>
              <a:spcAft>
                <a:spcPts val="0"/>
              </a:spcAft>
              <a:buSzPts val="1900"/>
              <a:buNone/>
              <a:defRPr/>
            </a:lvl6pPr>
            <a:lvl7pPr lvl="6" algn="l">
              <a:lnSpc>
                <a:spcPct val="115000"/>
              </a:lnSpc>
              <a:spcBef>
                <a:spcPts val="1600"/>
              </a:spcBef>
              <a:spcAft>
                <a:spcPts val="0"/>
              </a:spcAft>
              <a:buSzPts val="1900"/>
              <a:buNone/>
              <a:defRPr/>
            </a:lvl7pPr>
            <a:lvl8pPr lvl="7" algn="l">
              <a:lnSpc>
                <a:spcPct val="115000"/>
              </a:lnSpc>
              <a:spcBef>
                <a:spcPts val="1600"/>
              </a:spcBef>
              <a:spcAft>
                <a:spcPts val="0"/>
              </a:spcAft>
              <a:buSzPts val="1900"/>
              <a:buNone/>
              <a:defRPr/>
            </a:lvl8pPr>
            <a:lvl9pPr lvl="8" algn="l">
              <a:lnSpc>
                <a:spcPct val="115000"/>
              </a:lnSpc>
              <a:spcBef>
                <a:spcPts val="1600"/>
              </a:spcBef>
              <a:spcAft>
                <a:spcPts val="1600"/>
              </a:spcAft>
              <a:buSzPts val="1900"/>
              <a:buNone/>
              <a:defRPr/>
            </a:lvl9pPr>
          </a:lstStyle>
          <a:p/>
        </p:txBody>
      </p:sp>
      <p:sp>
        <p:nvSpPr>
          <p:cNvPr id="16" name="Google Shape;16;p1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1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15"/>
          <p:cNvSpPr txBox="1"/>
          <p:nvPr>
            <p:ph idx="12" type="sldNum"/>
          </p:nvPr>
        </p:nvSpPr>
        <p:spPr>
          <a:xfrm>
            <a:off x="11353418" y="6473337"/>
            <a:ext cx="151200" cy="1731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75" name="Shape 75"/>
        <p:cNvGrpSpPr/>
        <p:nvPr/>
      </p:nvGrpSpPr>
      <p:grpSpPr>
        <a:xfrm>
          <a:off x="0" y="0"/>
          <a:ext cx="0" cy="0"/>
          <a:chOff x="0" y="0"/>
          <a:chExt cx="0" cy="0"/>
        </a:xfrm>
      </p:grpSpPr>
      <p:grpSp>
        <p:nvGrpSpPr>
          <p:cNvPr id="76" name="Google Shape;76;p24"/>
          <p:cNvGrpSpPr/>
          <p:nvPr/>
        </p:nvGrpSpPr>
        <p:grpSpPr>
          <a:xfrm>
            <a:off x="8130968" y="7"/>
            <a:ext cx="4060732" cy="2707359"/>
            <a:chOff x="6098378" y="5"/>
            <a:chExt cx="3045625" cy="2030570"/>
          </a:xfrm>
        </p:grpSpPr>
        <p:sp>
          <p:nvSpPr>
            <p:cNvPr id="77" name="Google Shape;77;p24"/>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4"/>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4"/>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4"/>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4"/>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24"/>
          <p:cNvSpPr txBox="1"/>
          <p:nvPr>
            <p:ph type="title"/>
          </p:nvPr>
        </p:nvSpPr>
        <p:spPr>
          <a:xfrm>
            <a:off x="653667" y="701800"/>
            <a:ext cx="74916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83" name="Google Shape;83;p24"/>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5"/>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25"/>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5"/>
          <p:cNvSpPr txBox="1"/>
          <p:nvPr>
            <p:ph type="title"/>
          </p:nvPr>
        </p:nvSpPr>
        <p:spPr>
          <a:xfrm>
            <a:off x="354000" y="1534800"/>
            <a:ext cx="5393700" cy="2085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88" name="Google Shape;88;p25"/>
          <p:cNvSpPr txBox="1"/>
          <p:nvPr>
            <p:ph idx="1" type="subTitle"/>
          </p:nvPr>
        </p:nvSpPr>
        <p:spPr>
          <a:xfrm>
            <a:off x="354000" y="3692002"/>
            <a:ext cx="5393700" cy="16923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9" name="Google Shape;89;p25"/>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0"/>
              </a:spcBef>
              <a:spcAft>
                <a:spcPts val="0"/>
              </a:spcAft>
              <a:buClr>
                <a:schemeClr val="lt1"/>
              </a:buClr>
              <a:buSzPts val="1900"/>
              <a:buChar char="○"/>
              <a:defRPr>
                <a:solidFill>
                  <a:schemeClr val="lt1"/>
                </a:solidFill>
              </a:defRPr>
            </a:lvl2pPr>
            <a:lvl3pPr indent="-349250" lvl="2" marL="1371600" algn="l">
              <a:lnSpc>
                <a:spcPct val="115000"/>
              </a:lnSpc>
              <a:spcBef>
                <a:spcPts val="0"/>
              </a:spcBef>
              <a:spcAft>
                <a:spcPts val="0"/>
              </a:spcAft>
              <a:buClr>
                <a:schemeClr val="lt1"/>
              </a:buClr>
              <a:buSzPts val="1900"/>
              <a:buChar char="■"/>
              <a:defRPr>
                <a:solidFill>
                  <a:schemeClr val="lt1"/>
                </a:solidFill>
              </a:defRPr>
            </a:lvl3pPr>
            <a:lvl4pPr indent="-349250" lvl="3" marL="1828800" algn="l">
              <a:lnSpc>
                <a:spcPct val="115000"/>
              </a:lnSpc>
              <a:spcBef>
                <a:spcPts val="0"/>
              </a:spcBef>
              <a:spcAft>
                <a:spcPts val="0"/>
              </a:spcAft>
              <a:buClr>
                <a:schemeClr val="lt1"/>
              </a:buClr>
              <a:buSzPts val="1900"/>
              <a:buChar char="●"/>
              <a:defRPr>
                <a:solidFill>
                  <a:schemeClr val="lt1"/>
                </a:solidFill>
              </a:defRPr>
            </a:lvl4pPr>
            <a:lvl5pPr indent="-349250" lvl="4" marL="2286000" algn="l">
              <a:lnSpc>
                <a:spcPct val="115000"/>
              </a:lnSpc>
              <a:spcBef>
                <a:spcPts val="0"/>
              </a:spcBef>
              <a:spcAft>
                <a:spcPts val="0"/>
              </a:spcAft>
              <a:buClr>
                <a:schemeClr val="lt1"/>
              </a:buClr>
              <a:buSzPts val="1900"/>
              <a:buChar char="○"/>
              <a:defRPr>
                <a:solidFill>
                  <a:schemeClr val="lt1"/>
                </a:solidFill>
              </a:defRPr>
            </a:lvl5pPr>
            <a:lvl6pPr indent="-349250" lvl="5" marL="2743200" algn="l">
              <a:lnSpc>
                <a:spcPct val="115000"/>
              </a:lnSpc>
              <a:spcBef>
                <a:spcPts val="0"/>
              </a:spcBef>
              <a:spcAft>
                <a:spcPts val="0"/>
              </a:spcAft>
              <a:buClr>
                <a:schemeClr val="lt1"/>
              </a:buClr>
              <a:buSzPts val="1900"/>
              <a:buChar char="■"/>
              <a:defRPr>
                <a:solidFill>
                  <a:schemeClr val="lt1"/>
                </a:solidFill>
              </a:defRPr>
            </a:lvl6pPr>
            <a:lvl7pPr indent="-349250" lvl="6" marL="3200400" algn="l">
              <a:lnSpc>
                <a:spcPct val="115000"/>
              </a:lnSpc>
              <a:spcBef>
                <a:spcPts val="0"/>
              </a:spcBef>
              <a:spcAft>
                <a:spcPts val="0"/>
              </a:spcAft>
              <a:buClr>
                <a:schemeClr val="lt1"/>
              </a:buClr>
              <a:buSzPts val="1900"/>
              <a:buChar char="●"/>
              <a:defRPr>
                <a:solidFill>
                  <a:schemeClr val="lt1"/>
                </a:solidFill>
              </a:defRPr>
            </a:lvl7pPr>
            <a:lvl8pPr indent="-349250" lvl="7" marL="3657600" algn="l">
              <a:lnSpc>
                <a:spcPct val="115000"/>
              </a:lnSpc>
              <a:spcBef>
                <a:spcPts val="0"/>
              </a:spcBef>
              <a:spcAft>
                <a:spcPts val="0"/>
              </a:spcAft>
              <a:buClr>
                <a:schemeClr val="lt1"/>
              </a:buClr>
              <a:buSzPts val="1900"/>
              <a:buChar char="○"/>
              <a:defRPr>
                <a:solidFill>
                  <a:schemeClr val="lt1"/>
                </a:solidFill>
              </a:defRPr>
            </a:lvl8pPr>
            <a:lvl9pPr indent="-349250" lvl="8" marL="4114800" algn="l">
              <a:lnSpc>
                <a:spcPct val="115000"/>
              </a:lnSpc>
              <a:spcBef>
                <a:spcPts val="0"/>
              </a:spcBef>
              <a:spcAft>
                <a:spcPts val="0"/>
              </a:spcAft>
              <a:buClr>
                <a:schemeClr val="lt1"/>
              </a:buClr>
              <a:buSzPts val="1900"/>
              <a:buChar char="■"/>
              <a:defRPr>
                <a:solidFill>
                  <a:schemeClr val="lt1"/>
                </a:solidFill>
              </a:defRPr>
            </a:lvl9pPr>
          </a:lstStyle>
          <a:p/>
        </p:txBody>
      </p:sp>
      <p:sp>
        <p:nvSpPr>
          <p:cNvPr id="90" name="Google Shape;90;p2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6"/>
          <p:cNvSpPr txBox="1"/>
          <p:nvPr>
            <p:ph idx="1" type="body"/>
          </p:nvPr>
        </p:nvSpPr>
        <p:spPr>
          <a:xfrm>
            <a:off x="426000" y="5640767"/>
            <a:ext cx="7998300" cy="7983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93" name="Google Shape;93;p26"/>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7"/>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9" name="Shape 19"/>
        <p:cNvGrpSpPr/>
        <p:nvPr/>
      </p:nvGrpSpPr>
      <p:grpSpPr>
        <a:xfrm>
          <a:off x="0" y="0"/>
          <a:ext cx="0" cy="0"/>
          <a:chOff x="0" y="0"/>
          <a:chExt cx="0" cy="0"/>
        </a:xfrm>
      </p:grpSpPr>
      <p:grpSp>
        <p:nvGrpSpPr>
          <p:cNvPr id="20" name="Google Shape;20;p16"/>
          <p:cNvGrpSpPr/>
          <p:nvPr/>
        </p:nvGrpSpPr>
        <p:grpSpPr>
          <a:xfrm>
            <a:off x="8130968" y="7"/>
            <a:ext cx="4060732" cy="2707359"/>
            <a:chOff x="6098378" y="5"/>
            <a:chExt cx="3045625" cy="2030570"/>
          </a:xfrm>
        </p:grpSpPr>
        <p:sp>
          <p:nvSpPr>
            <p:cNvPr id="21" name="Google Shape;21;p16"/>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6"/>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6"/>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6"/>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6"/>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16"/>
          <p:cNvSpPr txBox="1"/>
          <p:nvPr>
            <p:ph hasCustomPrompt="1" type="title"/>
          </p:nvPr>
        </p:nvSpPr>
        <p:spPr>
          <a:xfrm>
            <a:off x="415600" y="1674733"/>
            <a:ext cx="11360700" cy="27075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lt1"/>
              </a:buClr>
              <a:buSzPts val="16000"/>
              <a:buNone/>
              <a:defRPr sz="16000">
                <a:solidFill>
                  <a:schemeClr val="lt1"/>
                </a:solidFill>
              </a:defRPr>
            </a:lvl1pPr>
            <a:lvl2pPr lvl="1" algn="ctr">
              <a:lnSpc>
                <a:spcPct val="100000"/>
              </a:lnSpc>
              <a:spcBef>
                <a:spcPts val="0"/>
              </a:spcBef>
              <a:spcAft>
                <a:spcPts val="0"/>
              </a:spcAft>
              <a:buClr>
                <a:schemeClr val="lt1"/>
              </a:buClr>
              <a:buSzPts val="16000"/>
              <a:buNone/>
              <a:defRPr sz="16000">
                <a:solidFill>
                  <a:schemeClr val="lt1"/>
                </a:solidFill>
              </a:defRPr>
            </a:lvl2pPr>
            <a:lvl3pPr lvl="2" algn="ctr">
              <a:lnSpc>
                <a:spcPct val="100000"/>
              </a:lnSpc>
              <a:spcBef>
                <a:spcPts val="0"/>
              </a:spcBef>
              <a:spcAft>
                <a:spcPts val="0"/>
              </a:spcAft>
              <a:buClr>
                <a:schemeClr val="lt1"/>
              </a:buClr>
              <a:buSzPts val="16000"/>
              <a:buNone/>
              <a:defRPr sz="16000">
                <a:solidFill>
                  <a:schemeClr val="lt1"/>
                </a:solidFill>
              </a:defRPr>
            </a:lvl3pPr>
            <a:lvl4pPr lvl="3" algn="ctr">
              <a:lnSpc>
                <a:spcPct val="100000"/>
              </a:lnSpc>
              <a:spcBef>
                <a:spcPts val="0"/>
              </a:spcBef>
              <a:spcAft>
                <a:spcPts val="0"/>
              </a:spcAft>
              <a:buClr>
                <a:schemeClr val="lt1"/>
              </a:buClr>
              <a:buSzPts val="16000"/>
              <a:buNone/>
              <a:defRPr sz="16000">
                <a:solidFill>
                  <a:schemeClr val="lt1"/>
                </a:solidFill>
              </a:defRPr>
            </a:lvl4pPr>
            <a:lvl5pPr lvl="4" algn="ctr">
              <a:lnSpc>
                <a:spcPct val="100000"/>
              </a:lnSpc>
              <a:spcBef>
                <a:spcPts val="0"/>
              </a:spcBef>
              <a:spcAft>
                <a:spcPts val="0"/>
              </a:spcAft>
              <a:buClr>
                <a:schemeClr val="lt1"/>
              </a:buClr>
              <a:buSzPts val="16000"/>
              <a:buNone/>
              <a:defRPr sz="16000">
                <a:solidFill>
                  <a:schemeClr val="lt1"/>
                </a:solidFill>
              </a:defRPr>
            </a:lvl5pPr>
            <a:lvl6pPr lvl="5" algn="ctr">
              <a:lnSpc>
                <a:spcPct val="100000"/>
              </a:lnSpc>
              <a:spcBef>
                <a:spcPts val="0"/>
              </a:spcBef>
              <a:spcAft>
                <a:spcPts val="0"/>
              </a:spcAft>
              <a:buClr>
                <a:schemeClr val="lt1"/>
              </a:buClr>
              <a:buSzPts val="16000"/>
              <a:buNone/>
              <a:defRPr sz="16000">
                <a:solidFill>
                  <a:schemeClr val="lt1"/>
                </a:solidFill>
              </a:defRPr>
            </a:lvl6pPr>
            <a:lvl7pPr lvl="6" algn="ctr">
              <a:lnSpc>
                <a:spcPct val="100000"/>
              </a:lnSpc>
              <a:spcBef>
                <a:spcPts val="0"/>
              </a:spcBef>
              <a:spcAft>
                <a:spcPts val="0"/>
              </a:spcAft>
              <a:buClr>
                <a:schemeClr val="lt1"/>
              </a:buClr>
              <a:buSzPts val="16000"/>
              <a:buNone/>
              <a:defRPr sz="16000">
                <a:solidFill>
                  <a:schemeClr val="lt1"/>
                </a:solidFill>
              </a:defRPr>
            </a:lvl7pPr>
            <a:lvl8pPr lvl="7" algn="ctr">
              <a:lnSpc>
                <a:spcPct val="100000"/>
              </a:lnSpc>
              <a:spcBef>
                <a:spcPts val="0"/>
              </a:spcBef>
              <a:spcAft>
                <a:spcPts val="0"/>
              </a:spcAft>
              <a:buClr>
                <a:schemeClr val="lt1"/>
              </a:buClr>
              <a:buSzPts val="16000"/>
              <a:buNone/>
              <a:defRPr sz="16000">
                <a:solidFill>
                  <a:schemeClr val="lt1"/>
                </a:solidFill>
              </a:defRPr>
            </a:lvl8pPr>
            <a:lvl9pPr lvl="8" algn="ctr">
              <a:lnSpc>
                <a:spcPct val="100000"/>
              </a:lnSpc>
              <a:spcBef>
                <a:spcPts val="0"/>
              </a:spcBef>
              <a:spcAft>
                <a:spcPts val="0"/>
              </a:spcAft>
              <a:buClr>
                <a:schemeClr val="lt1"/>
              </a:buClr>
              <a:buSzPts val="16000"/>
              <a:buNone/>
              <a:defRPr sz="16000">
                <a:solidFill>
                  <a:schemeClr val="lt1"/>
                </a:solidFill>
              </a:defRPr>
            </a:lvl9pPr>
          </a:lstStyle>
          <a:p>
            <a:r>
              <a:t>xx%</a:t>
            </a:r>
          </a:p>
        </p:txBody>
      </p:sp>
      <p:sp>
        <p:nvSpPr>
          <p:cNvPr id="27" name="Google Shape;27;p16"/>
          <p:cNvSpPr txBox="1"/>
          <p:nvPr>
            <p:ph idx="1" type="body"/>
          </p:nvPr>
        </p:nvSpPr>
        <p:spPr>
          <a:xfrm>
            <a:off x="415600" y="4492300"/>
            <a:ext cx="11360700" cy="17091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Clr>
                <a:schemeClr val="lt1"/>
              </a:buClr>
              <a:buSzPts val="2400"/>
              <a:buChar char="●"/>
              <a:defRPr>
                <a:solidFill>
                  <a:schemeClr val="lt1"/>
                </a:solidFill>
              </a:defRPr>
            </a:lvl1pPr>
            <a:lvl2pPr indent="-349250" lvl="1" marL="914400" algn="ctr">
              <a:lnSpc>
                <a:spcPct val="115000"/>
              </a:lnSpc>
              <a:spcBef>
                <a:spcPts val="0"/>
              </a:spcBef>
              <a:spcAft>
                <a:spcPts val="0"/>
              </a:spcAft>
              <a:buClr>
                <a:schemeClr val="lt1"/>
              </a:buClr>
              <a:buSzPts val="1900"/>
              <a:buChar char="○"/>
              <a:defRPr>
                <a:solidFill>
                  <a:schemeClr val="lt1"/>
                </a:solidFill>
              </a:defRPr>
            </a:lvl2pPr>
            <a:lvl3pPr indent="-349250" lvl="2" marL="1371600" algn="ctr">
              <a:lnSpc>
                <a:spcPct val="115000"/>
              </a:lnSpc>
              <a:spcBef>
                <a:spcPts val="0"/>
              </a:spcBef>
              <a:spcAft>
                <a:spcPts val="0"/>
              </a:spcAft>
              <a:buClr>
                <a:schemeClr val="lt1"/>
              </a:buClr>
              <a:buSzPts val="1900"/>
              <a:buChar char="■"/>
              <a:defRPr>
                <a:solidFill>
                  <a:schemeClr val="lt1"/>
                </a:solidFill>
              </a:defRPr>
            </a:lvl3pPr>
            <a:lvl4pPr indent="-349250" lvl="3" marL="1828800" algn="ctr">
              <a:lnSpc>
                <a:spcPct val="115000"/>
              </a:lnSpc>
              <a:spcBef>
                <a:spcPts val="0"/>
              </a:spcBef>
              <a:spcAft>
                <a:spcPts val="0"/>
              </a:spcAft>
              <a:buClr>
                <a:schemeClr val="lt1"/>
              </a:buClr>
              <a:buSzPts val="1900"/>
              <a:buChar char="●"/>
              <a:defRPr>
                <a:solidFill>
                  <a:schemeClr val="lt1"/>
                </a:solidFill>
              </a:defRPr>
            </a:lvl4pPr>
            <a:lvl5pPr indent="-349250" lvl="4" marL="2286000" algn="ctr">
              <a:lnSpc>
                <a:spcPct val="115000"/>
              </a:lnSpc>
              <a:spcBef>
                <a:spcPts val="0"/>
              </a:spcBef>
              <a:spcAft>
                <a:spcPts val="0"/>
              </a:spcAft>
              <a:buClr>
                <a:schemeClr val="lt1"/>
              </a:buClr>
              <a:buSzPts val="1900"/>
              <a:buChar char="○"/>
              <a:defRPr>
                <a:solidFill>
                  <a:schemeClr val="lt1"/>
                </a:solidFill>
              </a:defRPr>
            </a:lvl5pPr>
            <a:lvl6pPr indent="-349250" lvl="5" marL="2743200" algn="ctr">
              <a:lnSpc>
                <a:spcPct val="115000"/>
              </a:lnSpc>
              <a:spcBef>
                <a:spcPts val="0"/>
              </a:spcBef>
              <a:spcAft>
                <a:spcPts val="0"/>
              </a:spcAft>
              <a:buClr>
                <a:schemeClr val="lt1"/>
              </a:buClr>
              <a:buSzPts val="1900"/>
              <a:buChar char="■"/>
              <a:defRPr>
                <a:solidFill>
                  <a:schemeClr val="lt1"/>
                </a:solidFill>
              </a:defRPr>
            </a:lvl6pPr>
            <a:lvl7pPr indent="-349250" lvl="6" marL="3200400" algn="ctr">
              <a:lnSpc>
                <a:spcPct val="115000"/>
              </a:lnSpc>
              <a:spcBef>
                <a:spcPts val="0"/>
              </a:spcBef>
              <a:spcAft>
                <a:spcPts val="0"/>
              </a:spcAft>
              <a:buClr>
                <a:schemeClr val="lt1"/>
              </a:buClr>
              <a:buSzPts val="1900"/>
              <a:buChar char="●"/>
              <a:defRPr>
                <a:solidFill>
                  <a:schemeClr val="lt1"/>
                </a:solidFill>
              </a:defRPr>
            </a:lvl7pPr>
            <a:lvl8pPr indent="-349250" lvl="7" marL="3657600" algn="ctr">
              <a:lnSpc>
                <a:spcPct val="115000"/>
              </a:lnSpc>
              <a:spcBef>
                <a:spcPts val="0"/>
              </a:spcBef>
              <a:spcAft>
                <a:spcPts val="0"/>
              </a:spcAft>
              <a:buClr>
                <a:schemeClr val="lt1"/>
              </a:buClr>
              <a:buSzPts val="1900"/>
              <a:buChar char="○"/>
              <a:defRPr>
                <a:solidFill>
                  <a:schemeClr val="lt1"/>
                </a:solidFill>
              </a:defRPr>
            </a:lvl8pPr>
            <a:lvl9pPr indent="-349250" lvl="8" marL="4114800" algn="ctr">
              <a:lnSpc>
                <a:spcPct val="115000"/>
              </a:lnSpc>
              <a:spcBef>
                <a:spcPts val="0"/>
              </a:spcBef>
              <a:spcAft>
                <a:spcPts val="0"/>
              </a:spcAft>
              <a:buClr>
                <a:schemeClr val="lt1"/>
              </a:buClr>
              <a:buSzPts val="1900"/>
              <a:buChar char="■"/>
              <a:defRPr>
                <a:solidFill>
                  <a:schemeClr val="lt1"/>
                </a:solidFill>
              </a:defRPr>
            </a:lvl9pPr>
          </a:lstStyle>
          <a:p/>
        </p:txBody>
      </p:sp>
      <p:sp>
        <p:nvSpPr>
          <p:cNvPr id="28" name="Google Shape;28;p16"/>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 name="Shape 29"/>
        <p:cNvGrpSpPr/>
        <p:nvPr/>
      </p:nvGrpSpPr>
      <p:grpSpPr>
        <a:xfrm>
          <a:off x="0" y="0"/>
          <a:ext cx="0" cy="0"/>
          <a:chOff x="0" y="0"/>
          <a:chExt cx="0" cy="0"/>
        </a:xfrm>
      </p:grpSpPr>
      <p:sp>
        <p:nvSpPr>
          <p:cNvPr id="30" name="Google Shape;30;p17"/>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40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1" name="Google Shape;31;p17"/>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17"/>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p17"/>
          <p:cNvSpPr txBox="1"/>
          <p:nvPr>
            <p:ph idx="12" type="sldNum"/>
          </p:nvPr>
        </p:nvSpPr>
        <p:spPr>
          <a:xfrm>
            <a:off x="11353418" y="6473337"/>
            <a:ext cx="151200" cy="1731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18"/>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6" name="Google Shape;36;p18"/>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37" name="Shape 37"/>
        <p:cNvGrpSpPr/>
        <p:nvPr/>
      </p:nvGrpSpPr>
      <p:grpSpPr>
        <a:xfrm>
          <a:off x="0" y="0"/>
          <a:ext cx="0" cy="0"/>
          <a:chOff x="0" y="0"/>
          <a:chExt cx="0" cy="0"/>
        </a:xfrm>
      </p:grpSpPr>
      <p:grpSp>
        <p:nvGrpSpPr>
          <p:cNvPr id="38" name="Google Shape;38;p19"/>
          <p:cNvGrpSpPr/>
          <p:nvPr/>
        </p:nvGrpSpPr>
        <p:grpSpPr>
          <a:xfrm>
            <a:off x="8130968" y="7"/>
            <a:ext cx="4060732" cy="2707359"/>
            <a:chOff x="6098378" y="5"/>
            <a:chExt cx="3045625" cy="2030570"/>
          </a:xfrm>
        </p:grpSpPr>
        <p:sp>
          <p:nvSpPr>
            <p:cNvPr id="39" name="Google Shape;39;p19"/>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9"/>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9"/>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9"/>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9"/>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19"/>
          <p:cNvSpPr txBox="1"/>
          <p:nvPr>
            <p:ph type="ctrTitle"/>
          </p:nvPr>
        </p:nvSpPr>
        <p:spPr>
          <a:xfrm>
            <a:off x="797467" y="2366963"/>
            <a:ext cx="10962900" cy="11184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p:txBody>
      </p:sp>
      <p:sp>
        <p:nvSpPr>
          <p:cNvPr id="45" name="Google Shape;45;p19"/>
          <p:cNvSpPr txBox="1"/>
          <p:nvPr>
            <p:ph idx="1" type="subTitle"/>
          </p:nvPr>
        </p:nvSpPr>
        <p:spPr>
          <a:xfrm>
            <a:off x="797451" y="3621217"/>
            <a:ext cx="10962900" cy="5772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
        <p:nvSpPr>
          <p:cNvPr id="46" name="Google Shape;46;p19"/>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7" name="Shape 47"/>
        <p:cNvGrpSpPr/>
        <p:nvPr/>
      </p:nvGrpSpPr>
      <p:grpSpPr>
        <a:xfrm>
          <a:off x="0" y="0"/>
          <a:ext cx="0" cy="0"/>
          <a:chOff x="0" y="0"/>
          <a:chExt cx="0" cy="0"/>
        </a:xfrm>
      </p:grpSpPr>
      <p:grpSp>
        <p:nvGrpSpPr>
          <p:cNvPr id="48" name="Google Shape;48;p20"/>
          <p:cNvGrpSpPr/>
          <p:nvPr/>
        </p:nvGrpSpPr>
        <p:grpSpPr>
          <a:xfrm>
            <a:off x="8130968" y="7"/>
            <a:ext cx="4060732" cy="2707359"/>
            <a:chOff x="6098378" y="5"/>
            <a:chExt cx="3045625" cy="2030570"/>
          </a:xfrm>
        </p:grpSpPr>
        <p:sp>
          <p:nvSpPr>
            <p:cNvPr id="49" name="Google Shape;49;p20"/>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0"/>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0"/>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0"/>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0"/>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20"/>
          <p:cNvSpPr txBox="1"/>
          <p:nvPr>
            <p:ph type="title"/>
          </p:nvPr>
        </p:nvSpPr>
        <p:spPr>
          <a:xfrm>
            <a:off x="797467" y="2869796"/>
            <a:ext cx="10962900" cy="11184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p:txBody>
      </p:sp>
      <p:sp>
        <p:nvSpPr>
          <p:cNvPr id="55" name="Google Shape;55;p20"/>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grpSp>
        <p:nvGrpSpPr>
          <p:cNvPr id="57" name="Google Shape;57;p21"/>
          <p:cNvGrpSpPr/>
          <p:nvPr/>
        </p:nvGrpSpPr>
        <p:grpSpPr>
          <a:xfrm>
            <a:off x="0" y="5204762"/>
            <a:ext cx="12191695" cy="1653192"/>
            <a:chOff x="0" y="3903669"/>
            <a:chExt cx="9144000" cy="1239925"/>
          </a:xfrm>
        </p:grpSpPr>
        <p:sp>
          <p:nvSpPr>
            <p:cNvPr id="58" name="Google Shape;58;p21"/>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1"/>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1"/>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1"/>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1"/>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2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64" name="Google Shape;64;p2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65" name="Google Shape;65;p2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22"/>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68" name="Google Shape;68;p22"/>
          <p:cNvSpPr txBox="1"/>
          <p:nvPr>
            <p:ph idx="1" type="body"/>
          </p:nvPr>
        </p:nvSpPr>
        <p:spPr>
          <a:xfrm>
            <a:off x="4156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9" name="Google Shape;69;p22"/>
          <p:cNvSpPr txBox="1"/>
          <p:nvPr>
            <p:ph idx="2" type="body"/>
          </p:nvPr>
        </p:nvSpPr>
        <p:spPr>
          <a:xfrm>
            <a:off x="64432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70" name="Google Shape;70;p22"/>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23"/>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73" name="Google Shape;73;p23"/>
          <p:cNvSpPr txBox="1"/>
          <p:nvPr>
            <p:ph idx="1" type="body"/>
          </p:nvPr>
        </p:nvSpPr>
        <p:spPr>
          <a:xfrm>
            <a:off x="415600" y="1954405"/>
            <a:ext cx="3744000" cy="41376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74" name="Google Shape;74;p23"/>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9pPr>
          </a:lstStyle>
          <a:p/>
        </p:txBody>
      </p:sp>
      <p:sp>
        <p:nvSpPr>
          <p:cNvPr id="11" name="Google Shape;11;p14"/>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Roboto"/>
              <a:buChar char="●"/>
              <a:defRPr b="0" i="0" sz="2400" u="none" cap="none" strike="noStrike">
                <a:solidFill>
                  <a:schemeClr val="dk2"/>
                </a:solidFill>
                <a:latin typeface="Roboto"/>
                <a:ea typeface="Roboto"/>
                <a:cs typeface="Roboto"/>
                <a:sym typeface="Roboto"/>
              </a:defRPr>
            </a:lvl1pPr>
            <a:lvl2pPr indent="-349250" lvl="1" marL="9144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2pPr>
            <a:lvl3pPr indent="-349250" lvl="2" marL="13716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3pPr>
            <a:lvl4pPr indent="-349250" lvl="3" marL="18288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4pPr>
            <a:lvl5pPr indent="-349250" lvl="4" marL="22860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5pPr>
            <a:lvl6pPr indent="-349250" lvl="5" marL="27432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6pPr>
            <a:lvl7pPr indent="-349250" lvl="6" marL="32004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7pPr>
            <a:lvl8pPr indent="-349250" lvl="7" marL="36576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8pPr>
            <a:lvl9pPr indent="-349250" lvl="8" marL="41148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9pPr>
          </a:lstStyle>
          <a:p/>
        </p:txBody>
      </p:sp>
      <p:sp>
        <p:nvSpPr>
          <p:cNvPr id="12" name="Google Shape;12;p14"/>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11.jpg"/><Relationship Id="rId5"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1"/>
          <p:cNvGrpSpPr/>
          <p:nvPr/>
        </p:nvGrpSpPr>
        <p:grpSpPr>
          <a:xfrm>
            <a:off x="876299" y="990600"/>
            <a:ext cx="1743075" cy="1333500"/>
            <a:chOff x="742950" y="1104900"/>
            <a:chExt cx="1743075" cy="1333500"/>
          </a:xfrm>
        </p:grpSpPr>
        <p:sp>
          <p:nvSpPr>
            <p:cNvPr id="102" name="Google Shape;102;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4" name="Google Shape;104;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1"/>
          <p:cNvSpPr txBox="1"/>
          <p:nvPr>
            <p:ph type="ctrTitle"/>
          </p:nvPr>
        </p:nvSpPr>
        <p:spPr>
          <a:xfrm>
            <a:off x="1523999" y="19665"/>
            <a:ext cx="7629600" cy="9978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4000"/>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107" name="Google Shape;107;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8" name="Google Shape;108;p1"/>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09" name="Google Shape;109;p1"/>
          <p:cNvSpPr txBox="1"/>
          <p:nvPr/>
        </p:nvSpPr>
        <p:spPr>
          <a:xfrm>
            <a:off x="2554550" y="2961675"/>
            <a:ext cx="8950200" cy="228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highlight>
                  <a:srgbClr val="FFFFFF"/>
                </a:highlight>
                <a:latin typeface="Calibri"/>
                <a:ea typeface="Calibri"/>
                <a:cs typeface="Calibri"/>
                <a:sym typeface="Calibri"/>
              </a:rPr>
              <a:t>STUDENT NAME: SWATHI R</a:t>
            </a:r>
            <a:endParaRPr b="1" i="0" sz="24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highlight>
                  <a:srgbClr val="FFFFFF"/>
                </a:highlight>
                <a:latin typeface="Calibri"/>
                <a:ea typeface="Calibri"/>
                <a:cs typeface="Calibri"/>
                <a:sym typeface="Calibri"/>
              </a:rPr>
              <a:t>REGISTER NO AND NMID: 2422K0506/asbru202422k0506</a:t>
            </a:r>
            <a:endParaRPr b="1" i="0" sz="24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highlight>
                  <a:srgbClr val="FFFFFF"/>
                </a:highlight>
                <a:latin typeface="Calibri"/>
                <a:ea typeface="Calibri"/>
                <a:cs typeface="Calibri"/>
                <a:sym typeface="Calibri"/>
              </a:rPr>
              <a:t>DEPARTMENT: BACHELOR OF SCIENCE WITH COMPUTER SCIENCE </a:t>
            </a:r>
            <a:endParaRPr b="1" i="0" sz="18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highlight>
                  <a:srgbClr val="FFFFFF"/>
                </a:highlight>
                <a:latin typeface="Calibri"/>
                <a:ea typeface="Calibri"/>
                <a:cs typeface="Calibri"/>
                <a:sym typeface="Calibri"/>
              </a:rPr>
              <a:t>COLLEGE: THAVATHIRU SANTHALINGA ADIGALAR ARTS SCIENCE AND TAMIL COLLEGE / BHARATHIYAR UNIVERSITY </a:t>
            </a:r>
            <a:endParaRPr b="1" i="0" sz="18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highlight>
                  <a:srgbClr val="FFFFFF"/>
                </a:highlight>
                <a:latin typeface="Calibri"/>
                <a:ea typeface="Calibri"/>
                <a:cs typeface="Calibri"/>
                <a:sym typeface="Calibri"/>
              </a:rPr>
              <a:t>           </a:t>
            </a:r>
            <a:endParaRPr b="0" i="0" sz="2400" u="none" cap="none" strike="noStrike">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0"/>
          <p:cNvSpPr txBox="1"/>
          <p:nvPr>
            <p:ph type="title"/>
          </p:nvPr>
        </p:nvSpPr>
        <p:spPr>
          <a:xfrm>
            <a:off x="755332" y="385444"/>
            <a:ext cx="10681200" cy="740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4000"/>
              <a:buNone/>
            </a:pPr>
            <a:r>
              <a:rPr lang="en-US"/>
              <a:t>FEATURES AND FUNCTIONALITY</a:t>
            </a:r>
            <a:endParaRPr/>
          </a:p>
        </p:txBody>
      </p:sp>
      <p:sp>
        <p:nvSpPr>
          <p:cNvPr id="239" name="Google Shape;239;p10"/>
          <p:cNvSpPr/>
          <p:nvPr/>
        </p:nvSpPr>
        <p:spPr>
          <a:xfrm>
            <a:off x="755325" y="1126150"/>
            <a:ext cx="11436600" cy="57318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40" name="Google Shape;240;p10"/>
          <p:cNvSpPr txBox="1"/>
          <p:nvPr/>
        </p:nvSpPr>
        <p:spPr>
          <a:xfrm>
            <a:off x="1138575" y="1126150"/>
            <a:ext cx="10298100" cy="676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FEATURES:</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1. Project showcase: A curated selection of projects with images, descriptions, and: Ao and introduction to background, skills, and experience.</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3. Contact form: A form for visitors to send messages or inquiries.</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4. Social media integration: Links to social media profiles.</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5. Responsive design: Adapts to different screen sizes and devices.</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FUNCTIONALITY:</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1. Easy navigation: Simple and intuitive menu for easy content access.</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2. Fast loading times: Optimized for quick loading on various devices.</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3. Interactive elements: Animations, transitions, or other interactive features.</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4. Search engine optimization (SEO): Optimized for search engine visibility.</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5. Regular updates: Easy to update with new projects, skills, and experiences.</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1"/>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46" name="Google Shape;246;p11"/>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4000"/>
              <a:buNone/>
            </a:pPr>
            <a:r>
              <a:rPr lang="en-US" sz="4250"/>
              <a:t>RESULTS AND SCREENSHOTS</a:t>
            </a:r>
            <a:endParaRPr sz="4250"/>
          </a:p>
        </p:txBody>
      </p:sp>
      <p:sp>
        <p:nvSpPr>
          <p:cNvPr id="247" name="Google Shape;247;p1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48" name="Google Shape;248;p11"/>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249" name="Google Shape;249;p11"/>
          <p:cNvSpPr txBox="1"/>
          <p:nvPr/>
        </p:nvSpPr>
        <p:spPr>
          <a:xfrm>
            <a:off x="0" y="2724727"/>
            <a:ext cx="12192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Roboto"/>
              <a:ea typeface="Roboto"/>
              <a:cs typeface="Roboto"/>
              <a:sym typeface="Roboto"/>
            </a:endParaRPr>
          </a:p>
        </p:txBody>
      </p:sp>
      <p:pic>
        <p:nvPicPr>
          <p:cNvPr id="250" name="Google Shape;250;p11"/>
          <p:cNvPicPr preferRelativeResize="0"/>
          <p:nvPr/>
        </p:nvPicPr>
        <p:blipFill>
          <a:blip r:embed="rId3">
            <a:alphaModFix/>
          </a:blip>
          <a:stretch>
            <a:fillRect/>
          </a:stretch>
        </p:blipFill>
        <p:spPr>
          <a:xfrm>
            <a:off x="152400" y="1325750"/>
            <a:ext cx="5398175" cy="2343350"/>
          </a:xfrm>
          <a:prstGeom prst="rect">
            <a:avLst/>
          </a:prstGeom>
          <a:noFill/>
          <a:ln>
            <a:noFill/>
          </a:ln>
        </p:spPr>
      </p:pic>
      <p:pic>
        <p:nvPicPr>
          <p:cNvPr id="251" name="Google Shape;251;p11"/>
          <p:cNvPicPr preferRelativeResize="0"/>
          <p:nvPr/>
        </p:nvPicPr>
        <p:blipFill>
          <a:blip r:embed="rId4">
            <a:alphaModFix/>
          </a:blip>
          <a:stretch>
            <a:fillRect/>
          </a:stretch>
        </p:blipFill>
        <p:spPr>
          <a:xfrm>
            <a:off x="152400" y="3669100"/>
            <a:ext cx="6553200" cy="2552700"/>
          </a:xfrm>
          <a:prstGeom prst="rect">
            <a:avLst/>
          </a:prstGeom>
          <a:noFill/>
          <a:ln>
            <a:noFill/>
          </a:ln>
        </p:spPr>
      </p:pic>
      <p:pic>
        <p:nvPicPr>
          <p:cNvPr id="252" name="Google Shape;252;p11"/>
          <p:cNvPicPr preferRelativeResize="0"/>
          <p:nvPr/>
        </p:nvPicPr>
        <p:blipFill>
          <a:blip r:embed="rId5">
            <a:alphaModFix/>
          </a:blip>
          <a:stretch>
            <a:fillRect/>
          </a:stretch>
        </p:blipFill>
        <p:spPr>
          <a:xfrm>
            <a:off x="5550575" y="1611625"/>
            <a:ext cx="6553201" cy="470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8" name="Google Shape;258;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9" name="Google Shape;259;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60" name="Google Shape;260;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61" name="Google Shape;261;p12"/>
          <p:cNvSpPr txBox="1"/>
          <p:nvPr>
            <p:ph type="title"/>
          </p:nvPr>
        </p:nvSpPr>
        <p:spPr>
          <a:xfrm>
            <a:off x="755332" y="385444"/>
            <a:ext cx="45786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4000"/>
              <a:buNone/>
            </a:pPr>
            <a:r>
              <a:rPr lang="en-US"/>
              <a:t>CONCLUSION</a:t>
            </a:r>
            <a:endParaRPr/>
          </a:p>
        </p:txBody>
      </p:sp>
      <p:sp>
        <p:nvSpPr>
          <p:cNvPr id="262" name="Google Shape;262;p12"/>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63" name="Google Shape;263;p12"/>
          <p:cNvSpPr/>
          <p:nvPr/>
        </p:nvSpPr>
        <p:spPr>
          <a:xfrm>
            <a:off x="755325" y="1139650"/>
            <a:ext cx="10272852" cy="5251932"/>
          </a:xfrm>
          <a:prstGeom prst="cloud">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64" name="Google Shape;264;p12"/>
          <p:cNvSpPr txBox="1"/>
          <p:nvPr/>
        </p:nvSpPr>
        <p:spPr>
          <a:xfrm>
            <a:off x="1666875" y="2019300"/>
            <a:ext cx="86061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2"/>
                </a:solidFill>
                <a:latin typeface="Roboto"/>
                <a:ea typeface="Roboto"/>
                <a:cs typeface="Roboto"/>
                <a:sym typeface="Roboto"/>
              </a:rPr>
              <a:t>"Thank you for exploring my portfolio! I'm excited to collaborate, innovate, and bring new ideas to life. Feel free to reach out to discuss potential projects or opportunities. Let's create something amazing together!”</a:t>
            </a:r>
            <a:endParaRPr b="0" i="0" sz="3000" u="none" cap="none" strike="noStrike">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3"/>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US" sz="6000"/>
              <a:t>GitHub link</a:t>
            </a:r>
            <a:endParaRPr sz="6000"/>
          </a:p>
        </p:txBody>
      </p:sp>
      <p:sp>
        <p:nvSpPr>
          <p:cNvPr id="271" name="Google Shape;271;p13"/>
          <p:cNvSpPr txBox="1"/>
          <p:nvPr/>
        </p:nvSpPr>
        <p:spPr>
          <a:xfrm>
            <a:off x="1708225" y="2724725"/>
            <a:ext cx="8906700" cy="240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dk2"/>
                </a:solidFill>
                <a:latin typeface="Roboto"/>
                <a:ea typeface="Roboto"/>
                <a:cs typeface="Roboto"/>
                <a:sym typeface="Roboto"/>
              </a:rPr>
              <a:t>https://github.com/geethaswathi2006-ship-it/Swathi-TNSDC-FWWD-DP</a:t>
            </a:r>
            <a:endParaRPr b="0" i="0" sz="4800" u="none" cap="none" strike="noStrike">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 name="Shape 113"/>
        <p:cNvGrpSpPr/>
        <p:nvPr/>
      </p:nvGrpSpPr>
      <p:grpSpPr>
        <a:xfrm>
          <a:off x="0" y="0"/>
          <a:ext cx="0" cy="0"/>
          <a:chOff x="0" y="0"/>
          <a:chExt cx="0" cy="0"/>
        </a:xfrm>
      </p:grpSpPr>
      <p:sp>
        <p:nvSpPr>
          <p:cNvPr id="114" name="Google Shape;114;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115" name="Google Shape;115;p2"/>
          <p:cNvGrpSpPr/>
          <p:nvPr/>
        </p:nvGrpSpPr>
        <p:grpSpPr>
          <a:xfrm>
            <a:off x="7448612" y="0"/>
            <a:ext cx="4743795" cy="6858466"/>
            <a:chOff x="7448612" y="0"/>
            <a:chExt cx="4743795" cy="6858466"/>
          </a:xfrm>
        </p:grpSpPr>
        <p:sp>
          <p:nvSpPr>
            <p:cNvPr id="116" name="Google Shape;116;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5" name="Google Shape;125;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2"/>
          <p:cNvSpPr txBox="1"/>
          <p:nvPr>
            <p:ph type="title"/>
          </p:nvPr>
        </p:nvSpPr>
        <p:spPr>
          <a:xfrm>
            <a:off x="415600" y="1674733"/>
            <a:ext cx="113607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6000"/>
              <a:buNone/>
            </a:pPr>
            <a:r>
              <a:rPr b="1" lang="en-US" sz="4250">
                <a:solidFill>
                  <a:schemeClr val="dk1"/>
                </a:solidFill>
              </a:rPr>
              <a:t>PROJECT TITLE</a:t>
            </a:r>
            <a:endParaRPr b="1" sz="4250">
              <a:solidFill>
                <a:schemeClr val="dk1"/>
              </a:solidFill>
            </a:endParaRPr>
          </a:p>
        </p:txBody>
      </p:sp>
      <p:grpSp>
        <p:nvGrpSpPr>
          <p:cNvPr id="130" name="Google Shape;130;p2"/>
          <p:cNvGrpSpPr/>
          <p:nvPr/>
        </p:nvGrpSpPr>
        <p:grpSpPr>
          <a:xfrm>
            <a:off x="466725" y="6410325"/>
            <a:ext cx="3705225" cy="295275"/>
            <a:chOff x="466725" y="6410325"/>
            <a:chExt cx="3705225" cy="295275"/>
          </a:xfrm>
        </p:grpSpPr>
        <p:pic>
          <p:nvPicPr>
            <p:cNvPr id="131" name="Google Shape;131;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32" name="Google Shape;132;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33" name="Google Shape;133;p2"/>
          <p:cNvSpPr txBox="1"/>
          <p:nvPr>
            <p:ph idx="12" type="sldNum"/>
          </p:nvPr>
        </p:nvSpPr>
        <p:spPr>
          <a:xfrm>
            <a:off x="11280575" y="6201587"/>
            <a:ext cx="731700" cy="209100"/>
          </a:xfrm>
          <a:prstGeom prst="rect">
            <a:avLst/>
          </a:prstGeom>
          <a:noFill/>
          <a:ln>
            <a:noFill/>
          </a:ln>
        </p:spPr>
        <p:txBody>
          <a:bodyPr anchorCtr="0" anchor="t" bIns="0" lIns="0" spcFirstLastPara="1" rIns="0" wrap="square" tIns="6975">
            <a:spAutoFit/>
          </a:bodyPr>
          <a:lstStyle/>
          <a:p>
            <a:pPr indent="0" lvl="0" marL="0" rtl="0" algn="r">
              <a:lnSpc>
                <a:spcPct val="100000"/>
              </a:lnSpc>
              <a:spcBef>
                <a:spcPts val="0"/>
              </a:spcBef>
              <a:spcAft>
                <a:spcPts val="0"/>
              </a:spcAft>
              <a:buClr>
                <a:schemeClr val="lt1"/>
              </a:buClr>
              <a:buSzPts val="1300"/>
              <a:buFont typeface="Roboto"/>
              <a:buNone/>
            </a:pPr>
            <a:fld id="{00000000-1234-1234-1234-123412341234}" type="slidenum">
              <a:rPr lang="en-US" sz="1300">
                <a:solidFill>
                  <a:schemeClr val="lt1"/>
                </a:solidFill>
                <a:latin typeface="Roboto"/>
                <a:ea typeface="Roboto"/>
                <a:cs typeface="Roboto"/>
                <a:sym typeface="Roboto"/>
              </a:rPr>
              <a:t>‹#›</a:t>
            </a:fld>
            <a:endParaRPr sz="1300">
              <a:solidFill>
                <a:schemeClr val="lt1"/>
              </a:solidFill>
              <a:latin typeface="Roboto"/>
              <a:ea typeface="Roboto"/>
              <a:cs typeface="Roboto"/>
              <a:sym typeface="Roboto"/>
            </a:endParaRPr>
          </a:p>
        </p:txBody>
      </p:sp>
      <p:sp>
        <p:nvSpPr>
          <p:cNvPr id="134" name="Google Shape;134;p2"/>
          <p:cNvSpPr txBox="1"/>
          <p:nvPr>
            <p:ph idx="1" type="body"/>
          </p:nvPr>
        </p:nvSpPr>
        <p:spPr>
          <a:xfrm>
            <a:off x="415600" y="4492300"/>
            <a:ext cx="11360700" cy="1709100"/>
          </a:xfrm>
          <a:prstGeom prst="rect">
            <a:avLst/>
          </a:prstGeom>
          <a:noFill/>
          <a:ln>
            <a:noFill/>
          </a:ln>
        </p:spPr>
        <p:txBody>
          <a:bodyPr anchorCtr="0" anchor="t" bIns="121900" lIns="121900" spcFirstLastPara="1" rIns="121900" wrap="square" tIns="121900">
            <a:normAutofit/>
          </a:bodyPr>
          <a:lstStyle/>
          <a:p>
            <a:pPr indent="0" lvl="0" marL="0" rtl="0" algn="ctr">
              <a:lnSpc>
                <a:spcPct val="115000"/>
              </a:lnSpc>
              <a:spcBef>
                <a:spcPts val="0"/>
              </a:spcBef>
              <a:spcAft>
                <a:spcPts val="1600"/>
              </a:spcAft>
              <a:buSzPts val="2400"/>
              <a:buNone/>
            </a:pPr>
            <a:r>
              <a:t/>
            </a:r>
            <a:endParaRPr/>
          </a:p>
        </p:txBody>
      </p:sp>
      <p:sp>
        <p:nvSpPr>
          <p:cNvPr id="135" name="Google Shape;135;p2"/>
          <p:cNvSpPr txBox="1"/>
          <p:nvPr/>
        </p:nvSpPr>
        <p:spPr>
          <a:xfrm>
            <a:off x="1690250" y="2944775"/>
            <a:ext cx="6061500" cy="297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2"/>
                </a:solidFill>
                <a:latin typeface="Roboto"/>
                <a:ea typeface="Roboto"/>
                <a:cs typeface="Roboto"/>
                <a:sym typeface="Roboto"/>
              </a:rPr>
              <a:t>PERSONAL PORTFOLIO WEBSITE:</a:t>
            </a:r>
            <a:r>
              <a:rPr b="0" i="0" lang="en-US" sz="3600" u="none" cap="none" strike="noStrike">
                <a:solidFill>
                  <a:schemeClr val="dk2"/>
                </a:solidFill>
                <a:latin typeface="Roboto"/>
                <a:ea typeface="Roboto"/>
                <a:cs typeface="Roboto"/>
                <a:sym typeface="Roboto"/>
              </a:rPr>
              <a:t> </a:t>
            </a:r>
            <a:endParaRPr b="0" i="0" sz="36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2"/>
                </a:solidFill>
                <a:latin typeface="Roboto"/>
                <a:ea typeface="Roboto"/>
                <a:cs typeface="Roboto"/>
                <a:sym typeface="Roboto"/>
              </a:rPr>
              <a:t>A website showcasing your skills, experience, and projects.</a:t>
            </a:r>
            <a:endParaRPr b="0" i="0" sz="3600" u="none" cap="none" strike="noStrike">
              <a:solidFill>
                <a:schemeClr val="dk2"/>
              </a:solidFill>
              <a:latin typeface="Roboto"/>
              <a:ea typeface="Roboto"/>
              <a:cs typeface="Roboto"/>
              <a:sym typeface="Roboto"/>
            </a:endParaRPr>
          </a:p>
        </p:txBody>
      </p:sp>
      <p:sp>
        <p:nvSpPr>
          <p:cNvPr id="136" name="Google Shape;136;p2"/>
          <p:cNvSpPr txBox="1"/>
          <p:nvPr/>
        </p:nvSpPr>
        <p:spPr>
          <a:xfrm>
            <a:off x="0" y="2724727"/>
            <a:ext cx="12192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0" name="Shape 140"/>
        <p:cNvGrpSpPr/>
        <p:nvPr/>
      </p:nvGrpSpPr>
      <p:grpSpPr>
        <a:xfrm>
          <a:off x="0" y="0"/>
          <a:ext cx="0" cy="0"/>
          <a:chOff x="0" y="0"/>
          <a:chExt cx="0" cy="0"/>
        </a:xfrm>
      </p:grpSpPr>
      <p:sp>
        <p:nvSpPr>
          <p:cNvPr id="141" name="Google Shape;141;p3"/>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42" name="Google Shape;142;p3"/>
          <p:cNvGrpSpPr/>
          <p:nvPr/>
        </p:nvGrpSpPr>
        <p:grpSpPr>
          <a:xfrm>
            <a:off x="7448612" y="0"/>
            <a:ext cx="4743795" cy="6858466"/>
            <a:chOff x="7448612" y="0"/>
            <a:chExt cx="4743795" cy="6858466"/>
          </a:xfrm>
        </p:grpSpPr>
        <p:sp>
          <p:nvSpPr>
            <p:cNvPr id="143" name="Google Shape;143;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3"/>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3"/>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2" name="Google Shape;152;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3"/>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54" name="Google Shape;154;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6" name="Google Shape;156;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57" name="Google Shape;157;p3"/>
          <p:cNvGrpSpPr/>
          <p:nvPr/>
        </p:nvGrpSpPr>
        <p:grpSpPr>
          <a:xfrm>
            <a:off x="47625" y="3819523"/>
            <a:ext cx="4124325" cy="3009898"/>
            <a:chOff x="47625" y="3819523"/>
            <a:chExt cx="4124325" cy="3009898"/>
          </a:xfrm>
        </p:grpSpPr>
        <p:pic>
          <p:nvPicPr>
            <p:cNvPr id="158" name="Google Shape;158;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sp>
          <p:nvSpPr>
            <p:cNvPr id="159" name="Google Shape;159;p3"/>
            <p:cNvSpPr/>
            <p:nvPr/>
          </p:nvSpPr>
          <p:spPr>
            <a:xfrm>
              <a:off x="47625" y="3819523"/>
              <a:ext cx="1733550" cy="30098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3"/>
          <p:cNvSpPr txBox="1"/>
          <p:nvPr>
            <p:ph type="title"/>
          </p:nvPr>
        </p:nvSpPr>
        <p:spPr>
          <a:xfrm>
            <a:off x="739775" y="445388"/>
            <a:ext cx="23571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4000"/>
              <a:buNone/>
            </a:pPr>
            <a:r>
              <a:rPr lang="en-US"/>
              <a:t>AGENDA</a:t>
            </a:r>
            <a:endParaRPr/>
          </a:p>
        </p:txBody>
      </p:sp>
      <p:sp>
        <p:nvSpPr>
          <p:cNvPr id="161" name="Google Shape;161;p3"/>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62" name="Google Shape;162;p3"/>
          <p:cNvSpPr txBox="1"/>
          <p:nvPr/>
        </p:nvSpPr>
        <p:spPr>
          <a:xfrm>
            <a:off x="2509807" y="1041533"/>
            <a:ext cx="5029200" cy="483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800" u="none" cap="none" strike="noStrike">
              <a:solidFill>
                <a:schemeClr val="dk1"/>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800" u="none" cap="none" strike="noStrike">
              <a:solidFill>
                <a:schemeClr val="dk1"/>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800" u="none" cap="none" strike="noStrike">
              <a:solidFill>
                <a:schemeClr val="dk1"/>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Tools and Technologies</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Portfolio design and Layout</a:t>
            </a:r>
            <a:endParaRPr b="0" i="0" sz="1800" u="none" cap="none" strike="noStrike">
              <a:solidFill>
                <a:schemeClr val="dk1"/>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Features and Functionality</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Screenshots</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800" u="none" cap="none" strike="noStrike">
              <a:solidFill>
                <a:schemeClr val="dk1"/>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Github Link</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pSp>
        <p:nvGrpSpPr>
          <p:cNvPr id="167" name="Google Shape;167;p4"/>
          <p:cNvGrpSpPr/>
          <p:nvPr/>
        </p:nvGrpSpPr>
        <p:grpSpPr>
          <a:xfrm>
            <a:off x="7991475" y="2933700"/>
            <a:ext cx="2762251" cy="3257550"/>
            <a:chOff x="7991475" y="2933700"/>
            <a:chExt cx="2762251" cy="3257550"/>
          </a:xfrm>
        </p:grpSpPr>
        <p:sp>
          <p:nvSpPr>
            <p:cNvPr id="168" name="Google Shape;168;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0" name="Google Shape;170;p4"/>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71" name="Google Shape;171;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4"/>
          <p:cNvSpPr txBox="1"/>
          <p:nvPr>
            <p:ph type="title"/>
          </p:nvPr>
        </p:nvSpPr>
        <p:spPr>
          <a:xfrm>
            <a:off x="415600" y="546667"/>
            <a:ext cx="113607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4000"/>
              <a:buNone/>
            </a:pPr>
            <a:r>
              <a:rPr lang="en-US" sz="4250"/>
              <a:t>PROBLEM	STATEMENT</a:t>
            </a:r>
            <a:endParaRPr sz="4250"/>
          </a:p>
        </p:txBody>
      </p:sp>
      <p:pic>
        <p:nvPicPr>
          <p:cNvPr id="173" name="Google Shape;173;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74" name="Google Shape;174;p4"/>
          <p:cNvSpPr txBox="1"/>
          <p:nvPr>
            <p:ph idx="12" type="sldNum"/>
          </p:nvPr>
        </p:nvSpPr>
        <p:spPr>
          <a:xfrm>
            <a:off x="11280575" y="6201587"/>
            <a:ext cx="731700" cy="209100"/>
          </a:xfrm>
          <a:prstGeom prst="rect">
            <a:avLst/>
          </a:prstGeom>
          <a:noFill/>
          <a:ln>
            <a:noFill/>
          </a:ln>
        </p:spPr>
        <p:txBody>
          <a:bodyPr anchorCtr="0" anchor="t" bIns="0" lIns="0" spcFirstLastPara="1" rIns="0" wrap="square" tIns="6975">
            <a:spAutoFit/>
          </a:bodyPr>
          <a:lstStyle/>
          <a:p>
            <a:pPr indent="0" lvl="0" marL="0" rtl="0" algn="r">
              <a:lnSpc>
                <a:spcPct val="100000"/>
              </a:lnSpc>
              <a:spcBef>
                <a:spcPts val="0"/>
              </a:spcBef>
              <a:spcAft>
                <a:spcPts val="0"/>
              </a:spcAft>
              <a:buClr>
                <a:schemeClr val="dk2"/>
              </a:buClr>
              <a:buSzPts val="1300"/>
              <a:buFont typeface="Roboto"/>
              <a:buNone/>
            </a:pPr>
            <a:fld id="{00000000-1234-1234-1234-123412341234}" type="slidenum">
              <a:rPr lang="en-US">
                <a:solidFill>
                  <a:schemeClr val="dk2"/>
                </a:solidFill>
              </a:rPr>
              <a:t>‹#›</a:t>
            </a:fld>
            <a:endParaRPr>
              <a:solidFill>
                <a:schemeClr val="dk2"/>
              </a:solidFill>
            </a:endParaRPr>
          </a:p>
        </p:txBody>
      </p:sp>
      <p:sp>
        <p:nvSpPr>
          <p:cNvPr id="175" name="Google Shape;175;p4"/>
          <p:cNvSpPr txBox="1"/>
          <p:nvPr/>
        </p:nvSpPr>
        <p:spPr>
          <a:xfrm>
            <a:off x="0" y="2724727"/>
            <a:ext cx="12192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Roboto"/>
              <a:ea typeface="Roboto"/>
              <a:cs typeface="Roboto"/>
              <a:sym typeface="Roboto"/>
            </a:endParaRPr>
          </a:p>
        </p:txBody>
      </p:sp>
      <p:sp>
        <p:nvSpPr>
          <p:cNvPr id="176" name="Google Shape;176;p4"/>
          <p:cNvSpPr/>
          <p:nvPr/>
        </p:nvSpPr>
        <p:spPr>
          <a:xfrm>
            <a:off x="415600" y="1695450"/>
            <a:ext cx="7121304" cy="4696164"/>
          </a:xfrm>
          <a:prstGeom prst="cloud">
            <a:avLst/>
          </a:prstGeom>
          <a:solidFill>
            <a:srgbClr val="00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77" name="Google Shape;177;p4"/>
          <p:cNvSpPr txBox="1"/>
          <p:nvPr/>
        </p:nvSpPr>
        <p:spPr>
          <a:xfrm>
            <a:off x="1604850" y="2724725"/>
            <a:ext cx="50913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2"/>
                </a:solidFill>
                <a:latin typeface="Roboto"/>
                <a:ea typeface="Roboto"/>
                <a:cs typeface="Roboto"/>
                <a:sym typeface="Roboto"/>
              </a:rPr>
              <a:t>This digital portfolio aims to effectively showcase skills, experience, and projects, while also providing a great user experience for visitors.</a:t>
            </a:r>
            <a:endParaRPr b="0" i="0" sz="3000" u="none" cap="none" strike="noStrike">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grpSp>
        <p:nvGrpSpPr>
          <p:cNvPr id="182" name="Google Shape;182;p5"/>
          <p:cNvGrpSpPr/>
          <p:nvPr/>
        </p:nvGrpSpPr>
        <p:grpSpPr>
          <a:xfrm>
            <a:off x="8658225" y="2647950"/>
            <a:ext cx="3533775" cy="3810000"/>
            <a:chOff x="8658225" y="2647950"/>
            <a:chExt cx="3533775" cy="3810000"/>
          </a:xfrm>
        </p:grpSpPr>
        <p:sp>
          <p:nvSpPr>
            <p:cNvPr id="183" name="Google Shape;183;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5" name="Google Shape;185;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86" name="Google Shape;186;p5"/>
          <p:cNvSpPr txBox="1"/>
          <p:nvPr>
            <p:ph type="title"/>
          </p:nvPr>
        </p:nvSpPr>
        <p:spPr>
          <a:xfrm>
            <a:off x="739775" y="829626"/>
            <a:ext cx="6053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4000"/>
              <a:buNone/>
            </a:pPr>
            <a:r>
              <a:rPr lang="en-US" sz="4250"/>
              <a:t>PROJECT	 OVERVIEW</a:t>
            </a:r>
            <a:endParaRPr sz="4250"/>
          </a:p>
        </p:txBody>
      </p:sp>
      <p:pic>
        <p:nvPicPr>
          <p:cNvPr id="187" name="Google Shape;187;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88" name="Google Shape;188;p5"/>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89" name="Google Shape;189;p5"/>
          <p:cNvSpPr/>
          <p:nvPr/>
        </p:nvSpPr>
        <p:spPr>
          <a:xfrm>
            <a:off x="1230775" y="2019300"/>
            <a:ext cx="7797300" cy="4372200"/>
          </a:xfrm>
          <a:prstGeom prst="round2DiagRect">
            <a:avLst>
              <a:gd fmla="val 16667" name="adj1"/>
              <a:gd fmla="val 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90" name="Google Shape;190;p5"/>
          <p:cNvSpPr txBox="1"/>
          <p:nvPr/>
        </p:nvSpPr>
        <p:spPr>
          <a:xfrm>
            <a:off x="1503000" y="2019300"/>
            <a:ext cx="7155300" cy="430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1. About Section: Brief introduction to background, skills, and experience.</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2. Project Showcase: Curated selection of best work, with descriptions, images, and links to live projects or code repositories.</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3. Skills and Expertise: List of technical skills and areas of expertise.</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4. Contact Information: Contact form or email address for potential employers, clients, or collaborators.</a:t>
            </a:r>
            <a:endParaRPr b="0" i="0" sz="2400" u="none" cap="none" strike="noStrike">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6"/>
          <p:cNvSpPr txBox="1"/>
          <p:nvPr>
            <p:ph type="title"/>
          </p:nvPr>
        </p:nvSpPr>
        <p:spPr>
          <a:xfrm>
            <a:off x="699452" y="891793"/>
            <a:ext cx="50145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4000"/>
              <a:buNone/>
            </a:pPr>
            <a:r>
              <a:rPr lang="en-US" sz="3200"/>
              <a:t>WHO ARE THE END USERS?</a:t>
            </a:r>
            <a:endParaRPr sz="3200"/>
          </a:p>
        </p:txBody>
      </p:sp>
      <p:pic>
        <p:nvPicPr>
          <p:cNvPr id="198" name="Google Shape;198;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99" name="Google Shape;199;p6"/>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00" name="Google Shape;200;p6"/>
          <p:cNvSpPr txBox="1"/>
          <p:nvPr/>
        </p:nvSpPr>
        <p:spPr>
          <a:xfrm>
            <a:off x="0" y="2724727"/>
            <a:ext cx="12192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Roboto"/>
              <a:ea typeface="Roboto"/>
              <a:cs typeface="Roboto"/>
              <a:sym typeface="Roboto"/>
            </a:endParaRPr>
          </a:p>
        </p:txBody>
      </p:sp>
      <p:sp>
        <p:nvSpPr>
          <p:cNvPr id="201" name="Google Shape;201;p6"/>
          <p:cNvSpPr/>
          <p:nvPr/>
        </p:nvSpPr>
        <p:spPr>
          <a:xfrm>
            <a:off x="2346025" y="2019300"/>
            <a:ext cx="8386500" cy="43725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02" name="Google Shape;202;p6"/>
          <p:cNvSpPr txBox="1"/>
          <p:nvPr/>
        </p:nvSpPr>
        <p:spPr>
          <a:xfrm>
            <a:off x="3429000" y="2724725"/>
            <a:ext cx="63819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Potential employers: Hiring managers, recruiters, and other stakeholders in the web development/design industry.</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Clients: Businesses or individuals looking for web development/design services.</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Collaborators: Other developers, designers, or professionals interested in potential collaborations.</a:t>
            </a:r>
            <a:endParaRPr b="0" i="0" sz="2400" u="none" cap="none" strike="noStrike">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7"/>
          <p:cNvSpPr/>
          <p:nvPr/>
        </p:nvSpPr>
        <p:spPr>
          <a:xfrm>
            <a:off x="0" y="1476375"/>
            <a:ext cx="2695574" cy="32480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7"/>
          <p:cNvSpPr txBox="1"/>
          <p:nvPr>
            <p:ph type="title"/>
          </p:nvPr>
        </p:nvSpPr>
        <p:spPr>
          <a:xfrm>
            <a:off x="558165" y="857885"/>
            <a:ext cx="9763200" cy="5715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4000"/>
              <a:buNone/>
            </a:pPr>
            <a:r>
              <a:rPr lang="en-US" sz="3600"/>
              <a:t>TOOLS AND TECHNIQUES</a:t>
            </a:r>
            <a:endParaRPr sz="3600"/>
          </a:p>
        </p:txBody>
      </p:sp>
      <p:pic>
        <p:nvPicPr>
          <p:cNvPr id="212" name="Google Shape;212;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13" name="Google Shape;213;p7"/>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14" name="Google Shape;214;p7"/>
          <p:cNvSpPr/>
          <p:nvPr/>
        </p:nvSpPr>
        <p:spPr>
          <a:xfrm>
            <a:off x="3140375" y="1429375"/>
            <a:ext cx="7518300" cy="4962000"/>
          </a:xfrm>
          <a:prstGeom prst="round2DiagRect">
            <a:avLst>
              <a:gd fmla="val 16667" name="adj1"/>
              <a:gd fmla="val 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15" name="Google Shape;215;p7"/>
          <p:cNvSpPr txBox="1"/>
          <p:nvPr/>
        </p:nvSpPr>
        <p:spPr>
          <a:xfrm>
            <a:off x="3983275" y="2019300"/>
            <a:ext cx="5780100" cy="40905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chemeClr val="dk2"/>
              </a:buClr>
              <a:buSzPts val="3600"/>
              <a:buFont typeface="Roboto"/>
              <a:buChar char="●"/>
            </a:pPr>
            <a:r>
              <a:rPr b="1" i="0" lang="en-US" sz="3600" u="none" cap="none" strike="noStrike">
                <a:solidFill>
                  <a:schemeClr val="dk2"/>
                </a:solidFill>
                <a:latin typeface="Roboto"/>
                <a:ea typeface="Roboto"/>
                <a:cs typeface="Roboto"/>
                <a:sym typeface="Roboto"/>
              </a:rPr>
              <a:t>HTML</a:t>
            </a:r>
            <a:endParaRPr b="1" i="0" sz="3600" u="none" cap="none" strike="noStrike">
              <a:solidFill>
                <a:schemeClr val="dk2"/>
              </a:solidFill>
              <a:latin typeface="Roboto"/>
              <a:ea typeface="Roboto"/>
              <a:cs typeface="Roboto"/>
              <a:sym typeface="Roboto"/>
            </a:endParaRPr>
          </a:p>
          <a:p>
            <a:pPr indent="-457200" lvl="0" marL="457200" marR="0" rtl="0" algn="l">
              <a:lnSpc>
                <a:spcPct val="100000"/>
              </a:lnSpc>
              <a:spcBef>
                <a:spcPts val="0"/>
              </a:spcBef>
              <a:spcAft>
                <a:spcPts val="0"/>
              </a:spcAft>
              <a:buClr>
                <a:schemeClr val="dk2"/>
              </a:buClr>
              <a:buSzPts val="3600"/>
              <a:buFont typeface="Roboto"/>
              <a:buChar char="●"/>
            </a:pPr>
            <a:r>
              <a:rPr b="1" i="0" lang="en-US" sz="3600" u="none" cap="none" strike="noStrike">
                <a:solidFill>
                  <a:schemeClr val="dk2"/>
                </a:solidFill>
                <a:latin typeface="Roboto"/>
                <a:ea typeface="Roboto"/>
                <a:cs typeface="Roboto"/>
                <a:sym typeface="Roboto"/>
              </a:rPr>
              <a:t>CSS</a:t>
            </a:r>
            <a:endParaRPr b="1" i="0" sz="3600" u="none" cap="none" strike="noStrike">
              <a:solidFill>
                <a:schemeClr val="dk2"/>
              </a:solidFill>
              <a:latin typeface="Roboto"/>
              <a:ea typeface="Roboto"/>
              <a:cs typeface="Roboto"/>
              <a:sym typeface="Roboto"/>
            </a:endParaRPr>
          </a:p>
          <a:p>
            <a:pPr indent="-457200" lvl="0" marL="457200" marR="0" rtl="0" algn="l">
              <a:lnSpc>
                <a:spcPct val="100000"/>
              </a:lnSpc>
              <a:spcBef>
                <a:spcPts val="0"/>
              </a:spcBef>
              <a:spcAft>
                <a:spcPts val="0"/>
              </a:spcAft>
              <a:buClr>
                <a:schemeClr val="dk2"/>
              </a:buClr>
              <a:buSzPts val="3600"/>
              <a:buFont typeface="Roboto"/>
              <a:buChar char="●"/>
            </a:pPr>
            <a:r>
              <a:rPr b="1" i="0" lang="en-US" sz="3600" u="none" cap="none" strike="noStrike">
                <a:solidFill>
                  <a:schemeClr val="dk2"/>
                </a:solidFill>
                <a:latin typeface="Roboto"/>
                <a:ea typeface="Roboto"/>
                <a:cs typeface="Roboto"/>
                <a:sym typeface="Roboto"/>
              </a:rPr>
              <a:t>JAVASCRIPT</a:t>
            </a:r>
            <a:endParaRPr b="1" i="0" sz="3600" u="none" cap="none" strike="noStrike">
              <a:solidFill>
                <a:schemeClr val="dk2"/>
              </a:solidFill>
              <a:latin typeface="Roboto"/>
              <a:ea typeface="Roboto"/>
              <a:cs typeface="Roboto"/>
              <a:sym typeface="Roboto"/>
            </a:endParaRPr>
          </a:p>
          <a:p>
            <a:pPr indent="-457200" lvl="0" marL="457200" marR="0" rtl="0" algn="l">
              <a:lnSpc>
                <a:spcPct val="100000"/>
              </a:lnSpc>
              <a:spcBef>
                <a:spcPts val="0"/>
              </a:spcBef>
              <a:spcAft>
                <a:spcPts val="0"/>
              </a:spcAft>
              <a:buClr>
                <a:schemeClr val="dk2"/>
              </a:buClr>
              <a:buSzPts val="3600"/>
              <a:buFont typeface="Roboto"/>
              <a:buChar char="●"/>
            </a:pPr>
            <a:r>
              <a:rPr b="1" i="0" lang="en-US" sz="3600" u="none" cap="none" strike="noStrike">
                <a:solidFill>
                  <a:schemeClr val="dk2"/>
                </a:solidFill>
                <a:latin typeface="Roboto"/>
                <a:ea typeface="Roboto"/>
                <a:cs typeface="Roboto"/>
                <a:sym typeface="Roboto"/>
              </a:rPr>
              <a:t>CODEPEN AS CODE EDITOR</a:t>
            </a:r>
            <a:endParaRPr b="1" i="0" sz="3600" u="none" cap="none" strike="noStrike">
              <a:solidFill>
                <a:schemeClr val="dk2"/>
              </a:solidFill>
              <a:latin typeface="Roboto"/>
              <a:ea typeface="Roboto"/>
              <a:cs typeface="Roboto"/>
              <a:sym typeface="Roboto"/>
            </a:endParaRPr>
          </a:p>
          <a:p>
            <a:pPr indent="-457200" lvl="0" marL="457200" marR="0" rtl="0" algn="l">
              <a:lnSpc>
                <a:spcPct val="100000"/>
              </a:lnSpc>
              <a:spcBef>
                <a:spcPts val="0"/>
              </a:spcBef>
              <a:spcAft>
                <a:spcPts val="0"/>
              </a:spcAft>
              <a:buClr>
                <a:schemeClr val="dk2"/>
              </a:buClr>
              <a:buSzPts val="3600"/>
              <a:buFont typeface="Roboto"/>
              <a:buChar char="●"/>
            </a:pPr>
            <a:r>
              <a:rPr b="1" i="0" lang="en-US" sz="3600" u="none" cap="none" strike="noStrike">
                <a:solidFill>
                  <a:schemeClr val="dk2"/>
                </a:solidFill>
                <a:latin typeface="Roboto"/>
                <a:ea typeface="Roboto"/>
                <a:cs typeface="Roboto"/>
                <a:sym typeface="Roboto"/>
              </a:rPr>
              <a:t>GITHUB AS HOSTING PLATFORM</a:t>
            </a:r>
            <a:endParaRPr b="1" i="0" sz="3600" u="none" cap="none" strike="noStrike">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1" name="Google Shape;221;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22" name="Google Shape;222;p8"/>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000"/>
              <a:buFont typeface="Trebuchet MS"/>
              <a:buNone/>
            </a:pPr>
            <a:r>
              <a:rPr b="1" i="0" lang="en-US" sz="4000" u="none" cap="none" strike="noStrike">
                <a:solidFill>
                  <a:schemeClr val="dk1"/>
                </a:solidFill>
                <a:latin typeface="Trebuchet MS"/>
                <a:ea typeface="Trebuchet MS"/>
                <a:cs typeface="Trebuchet MS"/>
                <a:sym typeface="Trebuchet MS"/>
              </a:rPr>
              <a:t>POTFOLIO DESIGN </a:t>
            </a:r>
            <a:endParaRPr b="0" i="0" sz="4000" u="none" cap="none" strike="noStrike">
              <a:solidFill>
                <a:schemeClr val="dk1"/>
              </a:solidFill>
              <a:latin typeface="Trebuchet MS"/>
              <a:ea typeface="Trebuchet MS"/>
              <a:cs typeface="Trebuchet MS"/>
              <a:sym typeface="Trebuchet MS"/>
            </a:endParaRPr>
          </a:p>
        </p:txBody>
      </p:sp>
      <p:sp>
        <p:nvSpPr>
          <p:cNvPr id="223" name="Google Shape;223;p8"/>
          <p:cNvSpPr txBox="1"/>
          <p:nvPr/>
        </p:nvSpPr>
        <p:spPr>
          <a:xfrm>
            <a:off x="0" y="2724727"/>
            <a:ext cx="12192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Roboto"/>
              <a:ea typeface="Roboto"/>
              <a:cs typeface="Roboto"/>
              <a:sym typeface="Roboto"/>
            </a:endParaRPr>
          </a:p>
        </p:txBody>
      </p:sp>
      <p:sp>
        <p:nvSpPr>
          <p:cNvPr id="224" name="Google Shape;224;p8"/>
          <p:cNvSpPr/>
          <p:nvPr/>
        </p:nvSpPr>
        <p:spPr>
          <a:xfrm>
            <a:off x="344225" y="920175"/>
            <a:ext cx="11847900" cy="5938200"/>
          </a:xfrm>
          <a:prstGeom prst="round1Rect">
            <a:avLst>
              <a:gd fmla="val 27761"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25" name="Google Shape;225;p8"/>
          <p:cNvSpPr txBox="1"/>
          <p:nvPr/>
        </p:nvSpPr>
        <p:spPr>
          <a:xfrm>
            <a:off x="344225" y="920175"/>
            <a:ext cx="11847900" cy="676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Clean and Simple Design:</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 Use a minimalistic approach to showcase your work without distractions.</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Consistent Typography:</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 Choose a clear, readable font and use it consistently throughout the portfolio.</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Color Scheme:</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 Select a palette that reflects your personal brand and use it consistently.</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White Space:</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 Use ample white space to make your content stand out and improve readability.</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Imagery:</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 Use high-quality images and graphics to showcase your work.</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Responsive Design:</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 Ensure that your portfolio looks great on desktop, tablet, and mobile devices.</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Navigation:</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 Use a simple, intuitive navigation menu that makes it easy for visitor to find what they’re looking for.</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9"/>
          <p:cNvSpPr txBox="1"/>
          <p:nvPr>
            <p:ph type="title"/>
          </p:nvPr>
        </p:nvSpPr>
        <p:spPr>
          <a:xfrm>
            <a:off x="1106025" y="865924"/>
            <a:ext cx="10670400" cy="9744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000"/>
              <a:buNone/>
            </a:pPr>
            <a:r>
              <a:rPr b="1" lang="en-US"/>
              <a:t>LAYOUT </a:t>
            </a:r>
            <a:endParaRPr b="1"/>
          </a:p>
        </p:txBody>
      </p:sp>
      <p:sp>
        <p:nvSpPr>
          <p:cNvPr id="232" name="Google Shape;232;p9"/>
          <p:cNvSpPr/>
          <p:nvPr/>
        </p:nvSpPr>
        <p:spPr>
          <a:xfrm>
            <a:off x="2284075" y="2105900"/>
            <a:ext cx="8873400" cy="42858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33" name="Google Shape;233;p9"/>
          <p:cNvSpPr txBox="1"/>
          <p:nvPr/>
        </p:nvSpPr>
        <p:spPr>
          <a:xfrm>
            <a:off x="2687225" y="2375525"/>
            <a:ext cx="7909800" cy="38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1. Grid-based layout: A clean and simple layout that showcases projects in a grid format.</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2. Masonry layout: A layout that showcases projects in a grid format with varying heights and widths.</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3. Single-page layout: A layout that showcases all content on a single page, with sections and scrolling.</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Roboto"/>
                <a:ea typeface="Roboto"/>
                <a:cs typeface="Roboto"/>
                <a:sym typeface="Roboto"/>
              </a:rPr>
              <a:t>4. Multi-page layout: A layout that separates content into multiple pages, with navigation between sections.</a:t>
            </a:r>
            <a:endParaRPr b="0" i="0" sz="2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