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3.xml"/>
  <Override ContentType="application/vnd.openxmlformats-officedocument.theme+xml" PartName="/ppt/theme/theme1.xml"/>
  <Override ContentType="application/vnd.openxmlformats-officedocument.theme+xml" PartName="/ppt/theme/theme3.xml"/>
  <Override ContentType="application/vnd.openxmlformats-officedocument.theme+xml" PartName="/ppt/theme/theme2.xml"/>
  <Override ContentType="application/vnd.openxmlformats-officedocument.presentationml.viewProps+xml" PartName="/ppt/viewProps3.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3.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3.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3.xml"/><Relationship Id="rId3" Type="http://schemas.openxmlformats.org/officeDocument/2006/relationships/presProps" Target="presProps3.xml"/><Relationship Id="rId4" Type="http://schemas.openxmlformats.org/officeDocument/2006/relationships/slideMaster" Target="slideMasters/slideMaster2.xml"/><Relationship Id="rId9" Type="http://schemas.openxmlformats.org/officeDocument/2006/relationships/slide" Target="slides/slide4.xml"/><Relationship Id="rId15" Type="http://schemas.openxmlformats.org/officeDocument/2006/relationships/slide" Target="slides/slide9.xml"/><Relationship Id="rId14" Type="http://schemas.openxmlformats.org/officeDocument/2006/relationships/slide" Target="slides/slide12.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notesMaster" Target="notesMasters/notesMaster1.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57a0b8dcce741315_278: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1" name="Google Shape;221;g57a0b8dcce741315_278: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57a0b8dcce741315_278: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57a0b8dcce741315_294: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g57a0b8dcce741315_294: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9" name="Google Shape;249;g57a0b8dcce741315_294: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5" name="Shape 65"/>
        <p:cNvGrpSpPr/>
        <p:nvPr/>
      </p:nvGrpSpPr>
      <p:grpSpPr>
        <a:xfrm>
          <a:off x="0" y="0"/>
          <a:ext cx="0" cy="0"/>
          <a:chOff x="0" y="0"/>
          <a:chExt cx="0" cy="0"/>
        </a:xfrm>
      </p:grpSpPr>
      <p:sp>
        <p:nvSpPr>
          <p:cNvPr id="66" name="Google Shape;66;p6"/>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7" name="Google Shape;67;p6"/>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 name="Shape 68"/>
        <p:cNvGrpSpPr/>
        <p:nvPr/>
      </p:nvGrpSpPr>
      <p:grpSpPr>
        <a:xfrm>
          <a:off x="0" y="0"/>
          <a:ext cx="0" cy="0"/>
          <a:chOff x="0" y="0"/>
          <a:chExt cx="0" cy="0"/>
        </a:xfrm>
      </p:grpSpPr>
      <p:sp>
        <p:nvSpPr>
          <p:cNvPr id="69" name="Google Shape;69;p7"/>
          <p:cNvSpPr txBox="1"/>
          <p:nvPr>
            <p:ph type="title"/>
          </p:nvPr>
        </p:nvSpPr>
        <p:spPr>
          <a:xfrm>
            <a:off x="415600" y="740800"/>
            <a:ext cx="3744000" cy="10077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SzPts val="3200"/>
              <a:buNone/>
              <a:defRPr sz="3200"/>
            </a:lvl1pPr>
            <a:lvl2pPr lvl="1" rtl="0">
              <a:spcBef>
                <a:spcPts val="0"/>
              </a:spcBef>
              <a:spcAft>
                <a:spcPts val="0"/>
              </a:spcAft>
              <a:buSzPts val="3200"/>
              <a:buNone/>
              <a:defRPr sz="3200"/>
            </a:lvl2pPr>
            <a:lvl3pPr lvl="2" rtl="0">
              <a:spcBef>
                <a:spcPts val="0"/>
              </a:spcBef>
              <a:spcAft>
                <a:spcPts val="0"/>
              </a:spcAft>
              <a:buSzPts val="3200"/>
              <a:buNone/>
              <a:defRPr sz="3200"/>
            </a:lvl3pPr>
            <a:lvl4pPr lvl="3" rtl="0">
              <a:spcBef>
                <a:spcPts val="0"/>
              </a:spcBef>
              <a:spcAft>
                <a:spcPts val="0"/>
              </a:spcAft>
              <a:buSzPts val="3200"/>
              <a:buNone/>
              <a:defRPr sz="3200"/>
            </a:lvl4pPr>
            <a:lvl5pPr lvl="4" rtl="0">
              <a:spcBef>
                <a:spcPts val="0"/>
              </a:spcBef>
              <a:spcAft>
                <a:spcPts val="0"/>
              </a:spcAft>
              <a:buSzPts val="3200"/>
              <a:buNone/>
              <a:defRPr sz="3200"/>
            </a:lvl5pPr>
            <a:lvl6pPr lvl="5" rtl="0">
              <a:spcBef>
                <a:spcPts val="0"/>
              </a:spcBef>
              <a:spcAft>
                <a:spcPts val="0"/>
              </a:spcAft>
              <a:buSzPts val="3200"/>
              <a:buNone/>
              <a:defRPr sz="3200"/>
            </a:lvl6pPr>
            <a:lvl7pPr lvl="6" rtl="0">
              <a:spcBef>
                <a:spcPts val="0"/>
              </a:spcBef>
              <a:spcAft>
                <a:spcPts val="0"/>
              </a:spcAft>
              <a:buSzPts val="3200"/>
              <a:buNone/>
              <a:defRPr sz="3200"/>
            </a:lvl7pPr>
            <a:lvl8pPr lvl="7" rtl="0">
              <a:spcBef>
                <a:spcPts val="0"/>
              </a:spcBef>
              <a:spcAft>
                <a:spcPts val="0"/>
              </a:spcAft>
              <a:buSzPts val="3200"/>
              <a:buNone/>
              <a:defRPr sz="3200"/>
            </a:lvl8pPr>
            <a:lvl9pPr lvl="8" rtl="0">
              <a:spcBef>
                <a:spcPts val="0"/>
              </a:spcBef>
              <a:spcAft>
                <a:spcPts val="0"/>
              </a:spcAft>
              <a:buSzPts val="3200"/>
              <a:buNone/>
              <a:defRPr sz="3200"/>
            </a:lvl9pPr>
          </a:lstStyle>
          <a:p/>
        </p:txBody>
      </p:sp>
      <p:sp>
        <p:nvSpPr>
          <p:cNvPr id="70" name="Google Shape;70;p7"/>
          <p:cNvSpPr txBox="1"/>
          <p:nvPr>
            <p:ph idx="1" type="body"/>
          </p:nvPr>
        </p:nvSpPr>
        <p:spPr>
          <a:xfrm>
            <a:off x="415600" y="1954405"/>
            <a:ext cx="3744000" cy="4137600"/>
          </a:xfrm>
          <a:prstGeom prst="rect">
            <a:avLst/>
          </a:prstGeom>
          <a:noFill/>
          <a:ln>
            <a:noFill/>
          </a:ln>
        </p:spPr>
        <p:txBody>
          <a:bodyPr anchorCtr="0" anchor="t" bIns="121900" lIns="121900" spcFirstLastPara="1" rIns="121900" wrap="square" tIns="121900">
            <a:normAutofit/>
          </a:bodyPr>
          <a:lstStyle>
            <a:lvl1pPr indent="-330200" lvl="0" marL="457200" rtl="0">
              <a:spcBef>
                <a:spcPts val="0"/>
              </a:spcBef>
              <a:spcAft>
                <a:spcPts val="0"/>
              </a:spcAft>
              <a:buSzPts val="1600"/>
              <a:buChar char="●"/>
              <a:defRPr sz="16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71" name="Google Shape;71;p7"/>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72" name="Shape 72"/>
        <p:cNvGrpSpPr/>
        <p:nvPr/>
      </p:nvGrpSpPr>
      <p:grpSpPr>
        <a:xfrm>
          <a:off x="0" y="0"/>
          <a:ext cx="0" cy="0"/>
          <a:chOff x="0" y="0"/>
          <a:chExt cx="0" cy="0"/>
        </a:xfrm>
      </p:grpSpPr>
      <p:grpSp>
        <p:nvGrpSpPr>
          <p:cNvPr id="73" name="Google Shape;73;p8"/>
          <p:cNvGrpSpPr/>
          <p:nvPr/>
        </p:nvGrpSpPr>
        <p:grpSpPr>
          <a:xfrm>
            <a:off x="8130968" y="7"/>
            <a:ext cx="4060732" cy="2707359"/>
            <a:chOff x="6098378" y="5"/>
            <a:chExt cx="3045625" cy="2030570"/>
          </a:xfrm>
        </p:grpSpPr>
        <p:sp>
          <p:nvSpPr>
            <p:cNvPr id="74" name="Google Shape;74;p8"/>
            <p:cNvSpPr/>
            <p:nvPr/>
          </p:nvSpPr>
          <p:spPr>
            <a:xfrm>
              <a:off x="8128803" y="16"/>
              <a:ext cx="1015200" cy="1015200"/>
            </a:xfrm>
            <a:prstGeom prst="rect">
              <a:avLst/>
            </a:prstGeom>
            <a:solidFill>
              <a:schemeClr val="accent3"/>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75" name="Google Shape;75;p8"/>
            <p:cNvSpPr/>
            <p:nvPr/>
          </p:nvSpPr>
          <p:spPr>
            <a:xfrm flipH="1">
              <a:off x="7113463" y="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76" name="Google Shape;76;p8"/>
            <p:cNvSpPr/>
            <p:nvPr/>
          </p:nvSpPr>
          <p:spPr>
            <a:xfrm flipH="1" rot="10800000">
              <a:off x="7113588" y="107"/>
              <a:ext cx="1015200" cy="1015200"/>
            </a:xfrm>
            <a:prstGeom prst="rtTriangle">
              <a:avLst/>
            </a:prstGeom>
            <a:solidFill>
              <a:schemeClr val="accent3"/>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77" name="Google Shape;77;p8"/>
            <p:cNvSpPr/>
            <p:nvPr/>
          </p:nvSpPr>
          <p:spPr>
            <a:xfrm rot="10800000">
              <a:off x="6098378" y="97"/>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78" name="Google Shape;78;p8"/>
            <p:cNvSpPr/>
            <p:nvPr/>
          </p:nvSpPr>
          <p:spPr>
            <a:xfrm rot="10800000">
              <a:off x="8128789" y="1015375"/>
              <a:ext cx="1015200" cy="10152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79" name="Google Shape;79;p8"/>
          <p:cNvSpPr txBox="1"/>
          <p:nvPr>
            <p:ph type="title"/>
          </p:nvPr>
        </p:nvSpPr>
        <p:spPr>
          <a:xfrm>
            <a:off x="653667" y="701800"/>
            <a:ext cx="7491600" cy="54543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Clr>
                <a:schemeClr val="lt1"/>
              </a:buClr>
              <a:buSzPts val="6400"/>
              <a:buNone/>
              <a:defRPr sz="6400">
                <a:solidFill>
                  <a:schemeClr val="lt1"/>
                </a:solidFill>
              </a:defRPr>
            </a:lvl1pPr>
            <a:lvl2pPr lvl="1" rtl="0">
              <a:spcBef>
                <a:spcPts val="0"/>
              </a:spcBef>
              <a:spcAft>
                <a:spcPts val="0"/>
              </a:spcAft>
              <a:buClr>
                <a:schemeClr val="lt1"/>
              </a:buClr>
              <a:buSzPts val="6400"/>
              <a:buNone/>
              <a:defRPr sz="6400">
                <a:solidFill>
                  <a:schemeClr val="lt1"/>
                </a:solidFill>
              </a:defRPr>
            </a:lvl2pPr>
            <a:lvl3pPr lvl="2" rtl="0">
              <a:spcBef>
                <a:spcPts val="0"/>
              </a:spcBef>
              <a:spcAft>
                <a:spcPts val="0"/>
              </a:spcAft>
              <a:buClr>
                <a:schemeClr val="lt1"/>
              </a:buClr>
              <a:buSzPts val="6400"/>
              <a:buNone/>
              <a:defRPr sz="6400">
                <a:solidFill>
                  <a:schemeClr val="lt1"/>
                </a:solidFill>
              </a:defRPr>
            </a:lvl3pPr>
            <a:lvl4pPr lvl="3" rtl="0">
              <a:spcBef>
                <a:spcPts val="0"/>
              </a:spcBef>
              <a:spcAft>
                <a:spcPts val="0"/>
              </a:spcAft>
              <a:buClr>
                <a:schemeClr val="lt1"/>
              </a:buClr>
              <a:buSzPts val="6400"/>
              <a:buNone/>
              <a:defRPr sz="6400">
                <a:solidFill>
                  <a:schemeClr val="lt1"/>
                </a:solidFill>
              </a:defRPr>
            </a:lvl4pPr>
            <a:lvl5pPr lvl="4" rtl="0">
              <a:spcBef>
                <a:spcPts val="0"/>
              </a:spcBef>
              <a:spcAft>
                <a:spcPts val="0"/>
              </a:spcAft>
              <a:buClr>
                <a:schemeClr val="lt1"/>
              </a:buClr>
              <a:buSzPts val="6400"/>
              <a:buNone/>
              <a:defRPr sz="6400">
                <a:solidFill>
                  <a:schemeClr val="lt1"/>
                </a:solidFill>
              </a:defRPr>
            </a:lvl5pPr>
            <a:lvl6pPr lvl="5" rtl="0">
              <a:spcBef>
                <a:spcPts val="0"/>
              </a:spcBef>
              <a:spcAft>
                <a:spcPts val="0"/>
              </a:spcAft>
              <a:buClr>
                <a:schemeClr val="lt1"/>
              </a:buClr>
              <a:buSzPts val="6400"/>
              <a:buNone/>
              <a:defRPr sz="6400">
                <a:solidFill>
                  <a:schemeClr val="lt1"/>
                </a:solidFill>
              </a:defRPr>
            </a:lvl6pPr>
            <a:lvl7pPr lvl="6" rtl="0">
              <a:spcBef>
                <a:spcPts val="0"/>
              </a:spcBef>
              <a:spcAft>
                <a:spcPts val="0"/>
              </a:spcAft>
              <a:buClr>
                <a:schemeClr val="lt1"/>
              </a:buClr>
              <a:buSzPts val="6400"/>
              <a:buNone/>
              <a:defRPr sz="6400">
                <a:solidFill>
                  <a:schemeClr val="lt1"/>
                </a:solidFill>
              </a:defRPr>
            </a:lvl7pPr>
            <a:lvl8pPr lvl="7" rtl="0">
              <a:spcBef>
                <a:spcPts val="0"/>
              </a:spcBef>
              <a:spcAft>
                <a:spcPts val="0"/>
              </a:spcAft>
              <a:buClr>
                <a:schemeClr val="lt1"/>
              </a:buClr>
              <a:buSzPts val="6400"/>
              <a:buNone/>
              <a:defRPr sz="6400">
                <a:solidFill>
                  <a:schemeClr val="lt1"/>
                </a:solidFill>
              </a:defRPr>
            </a:lvl8pPr>
            <a:lvl9pPr lvl="8" rtl="0">
              <a:spcBef>
                <a:spcPts val="0"/>
              </a:spcBef>
              <a:spcAft>
                <a:spcPts val="0"/>
              </a:spcAft>
              <a:buClr>
                <a:schemeClr val="lt1"/>
              </a:buClr>
              <a:buSzPts val="6400"/>
              <a:buNone/>
              <a:defRPr sz="6400">
                <a:solidFill>
                  <a:schemeClr val="lt1"/>
                </a:solidFill>
              </a:defRPr>
            </a:lvl9pPr>
          </a:lstStyle>
          <a:p/>
        </p:txBody>
      </p:sp>
      <p:sp>
        <p:nvSpPr>
          <p:cNvPr id="80" name="Google Shape;80;p8"/>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1" name="Shape 81"/>
        <p:cNvGrpSpPr/>
        <p:nvPr/>
      </p:nvGrpSpPr>
      <p:grpSpPr>
        <a:xfrm>
          <a:off x="0" y="0"/>
          <a:ext cx="0" cy="0"/>
          <a:chOff x="0" y="0"/>
          <a:chExt cx="0" cy="0"/>
        </a:xfrm>
      </p:grpSpPr>
      <p:sp>
        <p:nvSpPr>
          <p:cNvPr id="82" name="Google Shape;82;p9"/>
          <p:cNvSpPr/>
          <p:nvPr/>
        </p:nvSpPr>
        <p:spPr>
          <a:xfrm>
            <a:off x="6096000" y="-233"/>
            <a:ext cx="6096000" cy="6858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cxnSp>
        <p:nvCxnSpPr>
          <p:cNvPr id="83" name="Google Shape;83;p9"/>
          <p:cNvCxnSpPr/>
          <p:nvPr/>
        </p:nvCxnSpPr>
        <p:spPr>
          <a:xfrm>
            <a:off x="6706233" y="5994000"/>
            <a:ext cx="624300" cy="0"/>
          </a:xfrm>
          <a:prstGeom prst="straightConnector1">
            <a:avLst/>
          </a:prstGeom>
          <a:noFill/>
          <a:ln cap="flat" cmpd="sng" w="19050">
            <a:solidFill>
              <a:schemeClr val="lt1"/>
            </a:solidFill>
            <a:prstDash val="solid"/>
            <a:round/>
            <a:headEnd len="sm" w="sm" type="none"/>
            <a:tailEnd len="sm" w="sm" type="none"/>
          </a:ln>
        </p:spPr>
      </p:cxnSp>
      <p:sp>
        <p:nvSpPr>
          <p:cNvPr id="84" name="Google Shape;84;p9"/>
          <p:cNvSpPr txBox="1"/>
          <p:nvPr>
            <p:ph type="title"/>
          </p:nvPr>
        </p:nvSpPr>
        <p:spPr>
          <a:xfrm>
            <a:off x="354000" y="1534800"/>
            <a:ext cx="5393700" cy="2085900"/>
          </a:xfrm>
          <a:prstGeom prst="rect">
            <a:avLst/>
          </a:prstGeom>
          <a:noFill/>
          <a:ln>
            <a:noFill/>
          </a:ln>
        </p:spPr>
        <p:txBody>
          <a:bodyPr anchorCtr="0" anchor="b" bIns="121900" lIns="121900" spcFirstLastPara="1" rIns="121900" wrap="square" tIns="121900">
            <a:normAutofit/>
          </a:bodyPr>
          <a:lstStyle>
            <a:lvl1pPr lvl="0" rtl="0" algn="ctr">
              <a:spcBef>
                <a:spcPts val="0"/>
              </a:spcBef>
              <a:spcAft>
                <a:spcPts val="0"/>
              </a:spcAft>
              <a:buSzPts val="5600"/>
              <a:buNone/>
              <a:defRPr sz="5600"/>
            </a:lvl1pPr>
            <a:lvl2pPr lvl="1" rtl="0" algn="ctr">
              <a:spcBef>
                <a:spcPts val="0"/>
              </a:spcBef>
              <a:spcAft>
                <a:spcPts val="0"/>
              </a:spcAft>
              <a:buSzPts val="5600"/>
              <a:buNone/>
              <a:defRPr sz="5600"/>
            </a:lvl2pPr>
            <a:lvl3pPr lvl="2" rtl="0" algn="ctr">
              <a:spcBef>
                <a:spcPts val="0"/>
              </a:spcBef>
              <a:spcAft>
                <a:spcPts val="0"/>
              </a:spcAft>
              <a:buSzPts val="5600"/>
              <a:buNone/>
              <a:defRPr sz="5600"/>
            </a:lvl3pPr>
            <a:lvl4pPr lvl="3" rtl="0" algn="ctr">
              <a:spcBef>
                <a:spcPts val="0"/>
              </a:spcBef>
              <a:spcAft>
                <a:spcPts val="0"/>
              </a:spcAft>
              <a:buSzPts val="5600"/>
              <a:buNone/>
              <a:defRPr sz="5600"/>
            </a:lvl4pPr>
            <a:lvl5pPr lvl="4" rtl="0" algn="ctr">
              <a:spcBef>
                <a:spcPts val="0"/>
              </a:spcBef>
              <a:spcAft>
                <a:spcPts val="0"/>
              </a:spcAft>
              <a:buSzPts val="5600"/>
              <a:buNone/>
              <a:defRPr sz="5600"/>
            </a:lvl5pPr>
            <a:lvl6pPr lvl="5" rtl="0" algn="ctr">
              <a:spcBef>
                <a:spcPts val="0"/>
              </a:spcBef>
              <a:spcAft>
                <a:spcPts val="0"/>
              </a:spcAft>
              <a:buSzPts val="5600"/>
              <a:buNone/>
              <a:defRPr sz="5600"/>
            </a:lvl6pPr>
            <a:lvl7pPr lvl="6" rtl="0" algn="ctr">
              <a:spcBef>
                <a:spcPts val="0"/>
              </a:spcBef>
              <a:spcAft>
                <a:spcPts val="0"/>
              </a:spcAft>
              <a:buSzPts val="5600"/>
              <a:buNone/>
              <a:defRPr sz="5600"/>
            </a:lvl7pPr>
            <a:lvl8pPr lvl="7" rtl="0" algn="ctr">
              <a:spcBef>
                <a:spcPts val="0"/>
              </a:spcBef>
              <a:spcAft>
                <a:spcPts val="0"/>
              </a:spcAft>
              <a:buSzPts val="5600"/>
              <a:buNone/>
              <a:defRPr sz="5600"/>
            </a:lvl8pPr>
            <a:lvl9pPr lvl="8" rtl="0" algn="ctr">
              <a:spcBef>
                <a:spcPts val="0"/>
              </a:spcBef>
              <a:spcAft>
                <a:spcPts val="0"/>
              </a:spcAft>
              <a:buSzPts val="5600"/>
              <a:buNone/>
              <a:defRPr sz="5600"/>
            </a:lvl9pPr>
          </a:lstStyle>
          <a:p/>
        </p:txBody>
      </p:sp>
      <p:sp>
        <p:nvSpPr>
          <p:cNvPr id="85" name="Google Shape;85;p9"/>
          <p:cNvSpPr txBox="1"/>
          <p:nvPr>
            <p:ph idx="1" type="subTitle"/>
          </p:nvPr>
        </p:nvSpPr>
        <p:spPr>
          <a:xfrm>
            <a:off x="354000" y="3692002"/>
            <a:ext cx="5393700" cy="1692300"/>
          </a:xfrm>
          <a:prstGeom prst="rect">
            <a:avLst/>
          </a:prstGeom>
          <a:noFill/>
          <a:ln>
            <a:noFill/>
          </a:ln>
        </p:spPr>
        <p:txBody>
          <a:bodyPr anchorCtr="0" anchor="t" bIns="121900" lIns="121900" spcFirstLastPara="1" rIns="121900" wrap="square" tIns="121900">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6" name="Google Shape;86;p9"/>
          <p:cNvSpPr txBox="1"/>
          <p:nvPr>
            <p:ph idx="2" type="body"/>
          </p:nvPr>
        </p:nvSpPr>
        <p:spPr>
          <a:xfrm>
            <a:off x="6586000" y="965600"/>
            <a:ext cx="5115900" cy="4926900"/>
          </a:xfrm>
          <a:prstGeom prst="rect">
            <a:avLst/>
          </a:prstGeom>
          <a:noFill/>
          <a:ln>
            <a:noFill/>
          </a:ln>
        </p:spPr>
        <p:txBody>
          <a:bodyPr anchorCtr="0" anchor="ctr" bIns="121900" lIns="121900" spcFirstLastPara="1" rIns="121900" wrap="square" tIns="121900">
            <a:normAutofit/>
          </a:bodyPr>
          <a:lstStyle>
            <a:lvl1pPr indent="-381000" lvl="0" marL="457200" rtl="0">
              <a:spcBef>
                <a:spcPts val="0"/>
              </a:spcBef>
              <a:spcAft>
                <a:spcPts val="0"/>
              </a:spcAft>
              <a:buClr>
                <a:schemeClr val="lt1"/>
              </a:buClr>
              <a:buSzPts val="2400"/>
              <a:buChar char="●"/>
              <a:defRPr>
                <a:solidFill>
                  <a:schemeClr val="lt1"/>
                </a:solidFill>
              </a:defRPr>
            </a:lvl1pPr>
            <a:lvl2pPr indent="-349250" lvl="1" marL="914400" rtl="0">
              <a:spcBef>
                <a:spcPts val="0"/>
              </a:spcBef>
              <a:spcAft>
                <a:spcPts val="0"/>
              </a:spcAft>
              <a:buClr>
                <a:schemeClr val="lt1"/>
              </a:buClr>
              <a:buSzPts val="1900"/>
              <a:buChar char="○"/>
              <a:defRPr>
                <a:solidFill>
                  <a:schemeClr val="lt1"/>
                </a:solidFill>
              </a:defRPr>
            </a:lvl2pPr>
            <a:lvl3pPr indent="-349250" lvl="2" marL="1371600" rtl="0">
              <a:spcBef>
                <a:spcPts val="0"/>
              </a:spcBef>
              <a:spcAft>
                <a:spcPts val="0"/>
              </a:spcAft>
              <a:buClr>
                <a:schemeClr val="lt1"/>
              </a:buClr>
              <a:buSzPts val="1900"/>
              <a:buChar char="■"/>
              <a:defRPr>
                <a:solidFill>
                  <a:schemeClr val="lt1"/>
                </a:solidFill>
              </a:defRPr>
            </a:lvl3pPr>
            <a:lvl4pPr indent="-349250" lvl="3" marL="1828800" rtl="0">
              <a:spcBef>
                <a:spcPts val="0"/>
              </a:spcBef>
              <a:spcAft>
                <a:spcPts val="0"/>
              </a:spcAft>
              <a:buClr>
                <a:schemeClr val="lt1"/>
              </a:buClr>
              <a:buSzPts val="1900"/>
              <a:buChar char="●"/>
              <a:defRPr>
                <a:solidFill>
                  <a:schemeClr val="lt1"/>
                </a:solidFill>
              </a:defRPr>
            </a:lvl4pPr>
            <a:lvl5pPr indent="-349250" lvl="4" marL="2286000" rtl="0">
              <a:spcBef>
                <a:spcPts val="0"/>
              </a:spcBef>
              <a:spcAft>
                <a:spcPts val="0"/>
              </a:spcAft>
              <a:buClr>
                <a:schemeClr val="lt1"/>
              </a:buClr>
              <a:buSzPts val="1900"/>
              <a:buChar char="○"/>
              <a:defRPr>
                <a:solidFill>
                  <a:schemeClr val="lt1"/>
                </a:solidFill>
              </a:defRPr>
            </a:lvl5pPr>
            <a:lvl6pPr indent="-349250" lvl="5" marL="2743200" rtl="0">
              <a:spcBef>
                <a:spcPts val="0"/>
              </a:spcBef>
              <a:spcAft>
                <a:spcPts val="0"/>
              </a:spcAft>
              <a:buClr>
                <a:schemeClr val="lt1"/>
              </a:buClr>
              <a:buSzPts val="1900"/>
              <a:buChar char="■"/>
              <a:defRPr>
                <a:solidFill>
                  <a:schemeClr val="lt1"/>
                </a:solidFill>
              </a:defRPr>
            </a:lvl6pPr>
            <a:lvl7pPr indent="-349250" lvl="6" marL="3200400" rtl="0">
              <a:spcBef>
                <a:spcPts val="0"/>
              </a:spcBef>
              <a:spcAft>
                <a:spcPts val="0"/>
              </a:spcAft>
              <a:buClr>
                <a:schemeClr val="lt1"/>
              </a:buClr>
              <a:buSzPts val="1900"/>
              <a:buChar char="●"/>
              <a:defRPr>
                <a:solidFill>
                  <a:schemeClr val="lt1"/>
                </a:solidFill>
              </a:defRPr>
            </a:lvl7pPr>
            <a:lvl8pPr indent="-349250" lvl="7" marL="3657600" rtl="0">
              <a:spcBef>
                <a:spcPts val="0"/>
              </a:spcBef>
              <a:spcAft>
                <a:spcPts val="0"/>
              </a:spcAft>
              <a:buClr>
                <a:schemeClr val="lt1"/>
              </a:buClr>
              <a:buSzPts val="1900"/>
              <a:buChar char="○"/>
              <a:defRPr>
                <a:solidFill>
                  <a:schemeClr val="lt1"/>
                </a:solidFill>
              </a:defRPr>
            </a:lvl8pPr>
            <a:lvl9pPr indent="-349250" lvl="8" marL="4114800" rtl="0">
              <a:spcBef>
                <a:spcPts val="0"/>
              </a:spcBef>
              <a:spcAft>
                <a:spcPts val="0"/>
              </a:spcAft>
              <a:buClr>
                <a:schemeClr val="lt1"/>
              </a:buClr>
              <a:buSzPts val="1900"/>
              <a:buChar char="■"/>
              <a:defRPr>
                <a:solidFill>
                  <a:schemeClr val="lt1"/>
                </a:solidFill>
              </a:defRPr>
            </a:lvl9pPr>
          </a:lstStyle>
          <a:p/>
        </p:txBody>
      </p:sp>
      <p:sp>
        <p:nvSpPr>
          <p:cNvPr id="87" name="Google Shape;87;p9"/>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8" name="Shape 88"/>
        <p:cNvGrpSpPr/>
        <p:nvPr/>
      </p:nvGrpSpPr>
      <p:grpSpPr>
        <a:xfrm>
          <a:off x="0" y="0"/>
          <a:ext cx="0" cy="0"/>
          <a:chOff x="0" y="0"/>
          <a:chExt cx="0" cy="0"/>
        </a:xfrm>
      </p:grpSpPr>
      <p:sp>
        <p:nvSpPr>
          <p:cNvPr id="89" name="Google Shape;89;p10"/>
          <p:cNvSpPr txBox="1"/>
          <p:nvPr>
            <p:ph idx="1" type="body"/>
          </p:nvPr>
        </p:nvSpPr>
        <p:spPr>
          <a:xfrm>
            <a:off x="426000" y="5640767"/>
            <a:ext cx="7998300" cy="798300"/>
          </a:xfrm>
          <a:prstGeom prst="rect">
            <a:avLst/>
          </a:prstGeom>
          <a:noFill/>
          <a:ln>
            <a:noFill/>
          </a:ln>
        </p:spPr>
        <p:txBody>
          <a:bodyPr anchorCtr="0" anchor="ctr" bIns="121900" lIns="121900" spcFirstLastPara="1" rIns="121900" wrap="square" tIns="121900">
            <a:normAutofit/>
          </a:bodyPr>
          <a:lstStyle>
            <a:lvl1pPr indent="-228600" lvl="0" marL="457200" rtl="0">
              <a:lnSpc>
                <a:spcPct val="100000"/>
              </a:lnSpc>
              <a:spcBef>
                <a:spcPts val="0"/>
              </a:spcBef>
              <a:spcAft>
                <a:spcPts val="0"/>
              </a:spcAft>
              <a:buSzPts val="2400"/>
              <a:buNone/>
              <a:defRPr/>
            </a:lvl1pPr>
          </a:lstStyle>
          <a:p/>
        </p:txBody>
      </p:sp>
      <p:sp>
        <p:nvSpPr>
          <p:cNvPr id="90" name="Google Shape;90;p10"/>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91" name="Shape 91"/>
        <p:cNvGrpSpPr/>
        <p:nvPr/>
      </p:nvGrpSpPr>
      <p:grpSpPr>
        <a:xfrm>
          <a:off x="0" y="0"/>
          <a:ext cx="0" cy="0"/>
          <a:chOff x="0" y="0"/>
          <a:chExt cx="0" cy="0"/>
        </a:xfrm>
      </p:grpSpPr>
      <p:grpSp>
        <p:nvGrpSpPr>
          <p:cNvPr id="92" name="Google Shape;92;p11"/>
          <p:cNvGrpSpPr/>
          <p:nvPr/>
        </p:nvGrpSpPr>
        <p:grpSpPr>
          <a:xfrm>
            <a:off x="8130968" y="7"/>
            <a:ext cx="4060732" cy="2707359"/>
            <a:chOff x="6098378" y="5"/>
            <a:chExt cx="3045625" cy="2030570"/>
          </a:xfrm>
        </p:grpSpPr>
        <p:sp>
          <p:nvSpPr>
            <p:cNvPr id="93" name="Google Shape;93;p11"/>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4" name="Google Shape;94;p11"/>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5" name="Google Shape;95;p11"/>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6" name="Google Shape;96;p11"/>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97" name="Google Shape;97;p11"/>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98" name="Google Shape;98;p11"/>
          <p:cNvSpPr txBox="1"/>
          <p:nvPr>
            <p:ph hasCustomPrompt="1" type="title"/>
          </p:nvPr>
        </p:nvSpPr>
        <p:spPr>
          <a:xfrm>
            <a:off x="415600" y="1674733"/>
            <a:ext cx="11360700" cy="2707500"/>
          </a:xfrm>
          <a:prstGeom prst="rect">
            <a:avLst/>
          </a:prstGeom>
          <a:noFill/>
          <a:ln>
            <a:noFill/>
          </a:ln>
        </p:spPr>
        <p:txBody>
          <a:bodyPr anchorCtr="0" anchor="b" bIns="121900" lIns="121900" spcFirstLastPara="1" rIns="121900" wrap="square" tIns="121900">
            <a:normAutofit/>
          </a:bodyPr>
          <a:lstStyle>
            <a:lvl1pPr lvl="0" rtl="0" algn="ctr">
              <a:spcBef>
                <a:spcPts val="0"/>
              </a:spcBef>
              <a:spcAft>
                <a:spcPts val="0"/>
              </a:spcAft>
              <a:buClr>
                <a:schemeClr val="lt1"/>
              </a:buClr>
              <a:buSzPts val="16000"/>
              <a:buNone/>
              <a:defRPr sz="16000">
                <a:solidFill>
                  <a:schemeClr val="lt1"/>
                </a:solidFill>
              </a:defRPr>
            </a:lvl1pPr>
            <a:lvl2pPr lvl="1" rtl="0" algn="ctr">
              <a:spcBef>
                <a:spcPts val="0"/>
              </a:spcBef>
              <a:spcAft>
                <a:spcPts val="0"/>
              </a:spcAft>
              <a:buClr>
                <a:schemeClr val="lt1"/>
              </a:buClr>
              <a:buSzPts val="16000"/>
              <a:buNone/>
              <a:defRPr sz="16000">
                <a:solidFill>
                  <a:schemeClr val="lt1"/>
                </a:solidFill>
              </a:defRPr>
            </a:lvl2pPr>
            <a:lvl3pPr lvl="2" rtl="0" algn="ctr">
              <a:spcBef>
                <a:spcPts val="0"/>
              </a:spcBef>
              <a:spcAft>
                <a:spcPts val="0"/>
              </a:spcAft>
              <a:buClr>
                <a:schemeClr val="lt1"/>
              </a:buClr>
              <a:buSzPts val="16000"/>
              <a:buNone/>
              <a:defRPr sz="16000">
                <a:solidFill>
                  <a:schemeClr val="lt1"/>
                </a:solidFill>
              </a:defRPr>
            </a:lvl3pPr>
            <a:lvl4pPr lvl="3" rtl="0" algn="ctr">
              <a:spcBef>
                <a:spcPts val="0"/>
              </a:spcBef>
              <a:spcAft>
                <a:spcPts val="0"/>
              </a:spcAft>
              <a:buClr>
                <a:schemeClr val="lt1"/>
              </a:buClr>
              <a:buSzPts val="16000"/>
              <a:buNone/>
              <a:defRPr sz="16000">
                <a:solidFill>
                  <a:schemeClr val="lt1"/>
                </a:solidFill>
              </a:defRPr>
            </a:lvl4pPr>
            <a:lvl5pPr lvl="4" rtl="0" algn="ctr">
              <a:spcBef>
                <a:spcPts val="0"/>
              </a:spcBef>
              <a:spcAft>
                <a:spcPts val="0"/>
              </a:spcAft>
              <a:buClr>
                <a:schemeClr val="lt1"/>
              </a:buClr>
              <a:buSzPts val="16000"/>
              <a:buNone/>
              <a:defRPr sz="16000">
                <a:solidFill>
                  <a:schemeClr val="lt1"/>
                </a:solidFill>
              </a:defRPr>
            </a:lvl5pPr>
            <a:lvl6pPr lvl="5" rtl="0" algn="ctr">
              <a:spcBef>
                <a:spcPts val="0"/>
              </a:spcBef>
              <a:spcAft>
                <a:spcPts val="0"/>
              </a:spcAft>
              <a:buClr>
                <a:schemeClr val="lt1"/>
              </a:buClr>
              <a:buSzPts val="16000"/>
              <a:buNone/>
              <a:defRPr sz="16000">
                <a:solidFill>
                  <a:schemeClr val="lt1"/>
                </a:solidFill>
              </a:defRPr>
            </a:lvl6pPr>
            <a:lvl7pPr lvl="6" rtl="0" algn="ctr">
              <a:spcBef>
                <a:spcPts val="0"/>
              </a:spcBef>
              <a:spcAft>
                <a:spcPts val="0"/>
              </a:spcAft>
              <a:buClr>
                <a:schemeClr val="lt1"/>
              </a:buClr>
              <a:buSzPts val="16000"/>
              <a:buNone/>
              <a:defRPr sz="16000">
                <a:solidFill>
                  <a:schemeClr val="lt1"/>
                </a:solidFill>
              </a:defRPr>
            </a:lvl7pPr>
            <a:lvl8pPr lvl="7" rtl="0" algn="ctr">
              <a:spcBef>
                <a:spcPts val="0"/>
              </a:spcBef>
              <a:spcAft>
                <a:spcPts val="0"/>
              </a:spcAft>
              <a:buClr>
                <a:schemeClr val="lt1"/>
              </a:buClr>
              <a:buSzPts val="16000"/>
              <a:buNone/>
              <a:defRPr sz="16000">
                <a:solidFill>
                  <a:schemeClr val="lt1"/>
                </a:solidFill>
              </a:defRPr>
            </a:lvl8pPr>
            <a:lvl9pPr lvl="8" rtl="0" algn="ctr">
              <a:spcBef>
                <a:spcPts val="0"/>
              </a:spcBef>
              <a:spcAft>
                <a:spcPts val="0"/>
              </a:spcAft>
              <a:buClr>
                <a:schemeClr val="lt1"/>
              </a:buClr>
              <a:buSzPts val="16000"/>
              <a:buNone/>
              <a:defRPr sz="16000">
                <a:solidFill>
                  <a:schemeClr val="lt1"/>
                </a:solidFill>
              </a:defRPr>
            </a:lvl9pPr>
          </a:lstStyle>
          <a:p>
            <a:r>
              <a:t>xx%</a:t>
            </a:r>
          </a:p>
        </p:txBody>
      </p:sp>
      <p:sp>
        <p:nvSpPr>
          <p:cNvPr id="99" name="Google Shape;99;p11"/>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lvl1pPr indent="-381000" lvl="0" marL="457200" rtl="0" algn="ctr">
              <a:spcBef>
                <a:spcPts val="0"/>
              </a:spcBef>
              <a:spcAft>
                <a:spcPts val="0"/>
              </a:spcAft>
              <a:buClr>
                <a:schemeClr val="lt1"/>
              </a:buClr>
              <a:buSzPts val="2400"/>
              <a:buChar char="●"/>
              <a:defRPr>
                <a:solidFill>
                  <a:schemeClr val="lt1"/>
                </a:solidFill>
              </a:defRPr>
            </a:lvl1pPr>
            <a:lvl2pPr indent="-349250" lvl="1" marL="914400" rtl="0" algn="ctr">
              <a:spcBef>
                <a:spcPts val="0"/>
              </a:spcBef>
              <a:spcAft>
                <a:spcPts val="0"/>
              </a:spcAft>
              <a:buClr>
                <a:schemeClr val="lt1"/>
              </a:buClr>
              <a:buSzPts val="1900"/>
              <a:buChar char="○"/>
              <a:defRPr>
                <a:solidFill>
                  <a:schemeClr val="lt1"/>
                </a:solidFill>
              </a:defRPr>
            </a:lvl2pPr>
            <a:lvl3pPr indent="-349250" lvl="2" marL="1371600" rtl="0" algn="ctr">
              <a:spcBef>
                <a:spcPts val="0"/>
              </a:spcBef>
              <a:spcAft>
                <a:spcPts val="0"/>
              </a:spcAft>
              <a:buClr>
                <a:schemeClr val="lt1"/>
              </a:buClr>
              <a:buSzPts val="1900"/>
              <a:buChar char="■"/>
              <a:defRPr>
                <a:solidFill>
                  <a:schemeClr val="lt1"/>
                </a:solidFill>
              </a:defRPr>
            </a:lvl3pPr>
            <a:lvl4pPr indent="-349250" lvl="3" marL="1828800" rtl="0" algn="ctr">
              <a:spcBef>
                <a:spcPts val="0"/>
              </a:spcBef>
              <a:spcAft>
                <a:spcPts val="0"/>
              </a:spcAft>
              <a:buClr>
                <a:schemeClr val="lt1"/>
              </a:buClr>
              <a:buSzPts val="1900"/>
              <a:buChar char="●"/>
              <a:defRPr>
                <a:solidFill>
                  <a:schemeClr val="lt1"/>
                </a:solidFill>
              </a:defRPr>
            </a:lvl4pPr>
            <a:lvl5pPr indent="-349250" lvl="4" marL="2286000" rtl="0" algn="ctr">
              <a:spcBef>
                <a:spcPts val="0"/>
              </a:spcBef>
              <a:spcAft>
                <a:spcPts val="0"/>
              </a:spcAft>
              <a:buClr>
                <a:schemeClr val="lt1"/>
              </a:buClr>
              <a:buSzPts val="1900"/>
              <a:buChar char="○"/>
              <a:defRPr>
                <a:solidFill>
                  <a:schemeClr val="lt1"/>
                </a:solidFill>
              </a:defRPr>
            </a:lvl5pPr>
            <a:lvl6pPr indent="-349250" lvl="5" marL="2743200" rtl="0" algn="ctr">
              <a:spcBef>
                <a:spcPts val="0"/>
              </a:spcBef>
              <a:spcAft>
                <a:spcPts val="0"/>
              </a:spcAft>
              <a:buClr>
                <a:schemeClr val="lt1"/>
              </a:buClr>
              <a:buSzPts val="1900"/>
              <a:buChar char="■"/>
              <a:defRPr>
                <a:solidFill>
                  <a:schemeClr val="lt1"/>
                </a:solidFill>
              </a:defRPr>
            </a:lvl6pPr>
            <a:lvl7pPr indent="-349250" lvl="6" marL="3200400" rtl="0" algn="ctr">
              <a:spcBef>
                <a:spcPts val="0"/>
              </a:spcBef>
              <a:spcAft>
                <a:spcPts val="0"/>
              </a:spcAft>
              <a:buClr>
                <a:schemeClr val="lt1"/>
              </a:buClr>
              <a:buSzPts val="1900"/>
              <a:buChar char="●"/>
              <a:defRPr>
                <a:solidFill>
                  <a:schemeClr val="lt1"/>
                </a:solidFill>
              </a:defRPr>
            </a:lvl7pPr>
            <a:lvl8pPr indent="-349250" lvl="7" marL="3657600" rtl="0" algn="ctr">
              <a:spcBef>
                <a:spcPts val="0"/>
              </a:spcBef>
              <a:spcAft>
                <a:spcPts val="0"/>
              </a:spcAft>
              <a:buClr>
                <a:schemeClr val="lt1"/>
              </a:buClr>
              <a:buSzPts val="1900"/>
              <a:buChar char="○"/>
              <a:defRPr>
                <a:solidFill>
                  <a:schemeClr val="lt1"/>
                </a:solidFill>
              </a:defRPr>
            </a:lvl8pPr>
            <a:lvl9pPr indent="-349250" lvl="8" marL="4114800" rtl="0" algn="ctr">
              <a:spcBef>
                <a:spcPts val="0"/>
              </a:spcBef>
              <a:spcAft>
                <a:spcPts val="0"/>
              </a:spcAft>
              <a:buClr>
                <a:schemeClr val="lt1"/>
              </a:buClr>
              <a:buSzPts val="1900"/>
              <a:buChar char="■"/>
              <a:defRPr>
                <a:solidFill>
                  <a:schemeClr val="lt1"/>
                </a:solidFill>
              </a:defRPr>
            </a:lvl9pPr>
          </a:lstStyle>
          <a:p/>
        </p:txBody>
      </p:sp>
      <p:sp>
        <p:nvSpPr>
          <p:cNvPr id="100" name="Google Shape;100;p1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01" name="Shape 101"/>
        <p:cNvGrpSpPr/>
        <p:nvPr/>
      </p:nvGrpSpPr>
      <p:grpSpPr>
        <a:xfrm>
          <a:off x="0" y="0"/>
          <a:ext cx="0" cy="0"/>
          <a:chOff x="0" y="0"/>
          <a:chExt cx="0" cy="0"/>
        </a:xfrm>
      </p:grpSpPr>
      <p:sp>
        <p:nvSpPr>
          <p:cNvPr id="102" name="Google Shape;102;p1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obj">
  <p:cSld name="OBJECT">
    <p:spTree>
      <p:nvGrpSpPr>
        <p:cNvPr id="103" name="Shape 103"/>
        <p:cNvGrpSpPr/>
        <p:nvPr/>
      </p:nvGrpSpPr>
      <p:grpSpPr>
        <a:xfrm>
          <a:off x="0" y="0"/>
          <a:ext cx="0" cy="0"/>
          <a:chOff x="0" y="0"/>
          <a:chExt cx="0" cy="0"/>
        </a:xfrm>
      </p:grpSpPr>
      <p:sp>
        <p:nvSpPr>
          <p:cNvPr id="104" name="Google Shape;104;p13"/>
          <p:cNvSpPr txBox="1"/>
          <p:nvPr>
            <p:ph type="ctrTitle"/>
          </p:nvPr>
        </p:nvSpPr>
        <p:spPr>
          <a:xfrm>
            <a:off x="3195574" y="2067305"/>
            <a:ext cx="5800800" cy="51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000"/>
              <a:buNone/>
              <a:defRPr b="0" i="0" sz="3200">
                <a:solidFill>
                  <a:schemeClr val="dk1"/>
                </a:solidFill>
                <a:latin typeface="Trebuchet MS"/>
                <a:ea typeface="Trebuchet MS"/>
                <a:cs typeface="Trebuchet MS"/>
                <a:sym typeface="Trebuchet M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05" name="Google Shape;105;p13"/>
          <p:cNvSpPr txBox="1"/>
          <p:nvPr>
            <p:ph idx="1" type="subTitle"/>
          </p:nvPr>
        </p:nvSpPr>
        <p:spPr>
          <a:xfrm>
            <a:off x="1828800" y="3840480"/>
            <a:ext cx="8534400" cy="17145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2400"/>
              <a:buNone/>
              <a:defRPr/>
            </a:lvl1pPr>
            <a:lvl2pPr lvl="1" rtl="0" algn="l">
              <a:spcBef>
                <a:spcPts val="1600"/>
              </a:spcBef>
              <a:spcAft>
                <a:spcPts val="0"/>
              </a:spcAft>
              <a:buSzPts val="1900"/>
              <a:buNone/>
              <a:defRPr/>
            </a:lvl2pPr>
            <a:lvl3pPr lvl="2" rtl="0" algn="l">
              <a:spcBef>
                <a:spcPts val="1600"/>
              </a:spcBef>
              <a:spcAft>
                <a:spcPts val="0"/>
              </a:spcAft>
              <a:buSzPts val="1900"/>
              <a:buNone/>
              <a:defRPr/>
            </a:lvl3pPr>
            <a:lvl4pPr lvl="3" rtl="0" algn="l">
              <a:spcBef>
                <a:spcPts val="1600"/>
              </a:spcBef>
              <a:spcAft>
                <a:spcPts val="0"/>
              </a:spcAft>
              <a:buSzPts val="1900"/>
              <a:buNone/>
              <a:defRPr/>
            </a:lvl4pPr>
            <a:lvl5pPr lvl="4" rtl="0" algn="l">
              <a:spcBef>
                <a:spcPts val="1600"/>
              </a:spcBef>
              <a:spcAft>
                <a:spcPts val="0"/>
              </a:spcAft>
              <a:buSzPts val="1900"/>
              <a:buNone/>
              <a:defRPr/>
            </a:lvl5pPr>
            <a:lvl6pPr lvl="5" rtl="0" algn="l">
              <a:spcBef>
                <a:spcPts val="1600"/>
              </a:spcBef>
              <a:spcAft>
                <a:spcPts val="0"/>
              </a:spcAft>
              <a:buSzPts val="1900"/>
              <a:buNone/>
              <a:defRPr/>
            </a:lvl6pPr>
            <a:lvl7pPr lvl="6" rtl="0" algn="l">
              <a:spcBef>
                <a:spcPts val="1600"/>
              </a:spcBef>
              <a:spcAft>
                <a:spcPts val="0"/>
              </a:spcAft>
              <a:buSzPts val="1900"/>
              <a:buNone/>
              <a:defRPr/>
            </a:lvl7pPr>
            <a:lvl8pPr lvl="7" rtl="0" algn="l">
              <a:spcBef>
                <a:spcPts val="1600"/>
              </a:spcBef>
              <a:spcAft>
                <a:spcPts val="0"/>
              </a:spcAft>
              <a:buSzPts val="1900"/>
              <a:buNone/>
              <a:defRPr/>
            </a:lvl8pPr>
            <a:lvl9pPr lvl="8" rtl="0" algn="l">
              <a:spcBef>
                <a:spcPts val="1600"/>
              </a:spcBef>
              <a:spcAft>
                <a:spcPts val="1600"/>
              </a:spcAft>
              <a:buSzPts val="1900"/>
              <a:buNone/>
              <a:defRPr/>
            </a:lvl9pPr>
          </a:lstStyle>
          <a:p/>
        </p:txBody>
      </p:sp>
      <p:sp>
        <p:nvSpPr>
          <p:cNvPr id="106" name="Google Shape;106;p13"/>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7" name="Google Shape;107;p13"/>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08" name="Google Shape;108;p13"/>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109" name="Shape 109"/>
        <p:cNvGrpSpPr/>
        <p:nvPr/>
      </p:nvGrpSpPr>
      <p:grpSpPr>
        <a:xfrm>
          <a:off x="0" y="0"/>
          <a:ext cx="0" cy="0"/>
          <a:chOff x="0" y="0"/>
          <a:chExt cx="0" cy="0"/>
        </a:xfrm>
      </p:grpSpPr>
      <p:sp>
        <p:nvSpPr>
          <p:cNvPr id="110" name="Google Shape;110;p14"/>
          <p:cNvSpPr txBox="1"/>
          <p:nvPr>
            <p:ph type="title"/>
          </p:nvPr>
        </p:nvSpPr>
        <p:spPr>
          <a:xfrm>
            <a:off x="755332" y="385444"/>
            <a:ext cx="10681200" cy="758100"/>
          </a:xfrm>
          <a:prstGeom prst="rect">
            <a:avLst/>
          </a:prstGeom>
          <a:noFill/>
          <a:ln>
            <a:noFill/>
          </a:ln>
        </p:spPr>
        <p:txBody>
          <a:bodyPr anchorCtr="0" anchor="t" bIns="0" lIns="0" spcFirstLastPara="1" rIns="0" wrap="square" tIns="0">
            <a:spAutoFit/>
          </a:bodyPr>
          <a:lstStyle>
            <a:lvl1pPr lvl="0" rtl="0" algn="l">
              <a:spcBef>
                <a:spcPts val="0"/>
              </a:spcBef>
              <a:spcAft>
                <a:spcPts val="0"/>
              </a:spcAft>
              <a:buSzPts val="4000"/>
              <a:buNone/>
              <a:defRPr b="1" i="0" sz="4800">
                <a:solidFill>
                  <a:schemeClr val="dk1"/>
                </a:solidFill>
                <a:latin typeface="Trebuchet MS"/>
                <a:ea typeface="Trebuchet MS"/>
                <a:cs typeface="Trebuchet MS"/>
                <a:sym typeface="Trebuchet MS"/>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111" name="Google Shape;111;p14"/>
          <p:cNvSpPr txBox="1"/>
          <p:nvPr>
            <p:ph idx="11" type="ftr"/>
          </p:nvPr>
        </p:nvSpPr>
        <p:spPr>
          <a:xfrm>
            <a:off x="4145280" y="6377940"/>
            <a:ext cx="3901500" cy="342900"/>
          </a:xfrm>
          <a:prstGeom prst="rect">
            <a:avLst/>
          </a:prstGeom>
          <a:noFill/>
          <a:ln>
            <a:noFill/>
          </a:ln>
        </p:spPr>
        <p:txBody>
          <a:bodyPr anchorCtr="0" anchor="t" bIns="0" lIns="0" spcFirstLastPara="1" rIns="0" wrap="square" tIns="0">
            <a:spAutoFit/>
          </a:bodyPr>
          <a:lstStyle>
            <a:lvl1pPr indent="0" lvl="0" marL="0" marR="0" rtl="0" algn="ctr">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2" name="Google Shape;112;p14"/>
          <p:cNvSpPr txBox="1"/>
          <p:nvPr>
            <p:ph idx="10" type="dt"/>
          </p:nvPr>
        </p:nvSpPr>
        <p:spPr>
          <a:xfrm>
            <a:off x="609600" y="6377940"/>
            <a:ext cx="2804100" cy="342900"/>
          </a:xfrm>
          <a:prstGeom prst="rect">
            <a:avLst/>
          </a:prstGeom>
          <a:noFill/>
          <a:ln>
            <a:noFill/>
          </a:ln>
        </p:spPr>
        <p:txBody>
          <a:bodyPr anchorCtr="0" anchor="t" bIns="0" lIns="0" spcFirstLastPara="1" rIns="0" wrap="square" tIns="0">
            <a:spAutoFit/>
          </a:bodyPr>
          <a:lstStyle>
            <a:lvl1pPr indent="0" lvl="0" marL="0" marR="0" rtl="0" algn="l">
              <a:lnSpc>
                <a:spcPct val="100000"/>
              </a:lnSpc>
              <a:spcBef>
                <a:spcPts val="0"/>
              </a:spcBef>
              <a:spcAft>
                <a:spcPts val="0"/>
              </a:spcAft>
              <a:buClr>
                <a:srgbClr val="000000"/>
              </a:buClr>
              <a:buSzPts val="1400"/>
              <a:buFont typeface="Arial"/>
              <a:buNone/>
              <a:defRPr b="0" i="0" sz="1400" u="none" cap="none" strike="noStrike">
                <a:solidFill>
                  <a:srgbClr val="888888"/>
                </a:solidFill>
                <a:latin typeface="Arial"/>
                <a:ea typeface="Arial"/>
                <a:cs typeface="Arial"/>
                <a:sym typeface="Arial"/>
              </a:defRPr>
            </a:lvl1pPr>
            <a:lvl2pPr indent="0" lvl="1"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indent="0" lvl="2"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indent="0" lvl="3"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indent="0" lvl="4"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indent="0" lvl="5"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indent="0" lvl="6"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indent="0" lvl="7"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indent="0" lvl="8" mar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13" name="Google Shape;113;p14"/>
          <p:cNvSpPr txBox="1"/>
          <p:nvPr>
            <p:ph idx="12" type="sldNum"/>
          </p:nvPr>
        </p:nvSpPr>
        <p:spPr>
          <a:xfrm>
            <a:off x="11353418" y="6473337"/>
            <a:ext cx="151200" cy="173100"/>
          </a:xfrm>
          <a:prstGeom prst="rect">
            <a:avLst/>
          </a:prstGeom>
          <a:noFill/>
          <a:ln>
            <a:noFill/>
          </a:ln>
        </p:spPr>
        <p:txBody>
          <a:bodyPr anchorCtr="0" anchor="t" bIns="0" lIns="0" spcFirstLastPara="1" rIns="0" wrap="square" tIns="0">
            <a:spAutoFit/>
          </a:bodyPr>
          <a:lstStyle>
            <a:lvl1pPr indent="0" lvl="0" marL="38100" marR="0" rtl="0" algn="l">
              <a:lnSpc>
                <a:spcPct val="100000"/>
              </a:lnSpc>
              <a:spcBef>
                <a:spcPts val="0"/>
              </a:spcBef>
              <a:buNone/>
              <a:defRPr b="0" i="0" sz="1100">
                <a:solidFill>
                  <a:srgbClr val="2D936B"/>
                </a:solidFill>
                <a:latin typeface="Trebuchet MS"/>
                <a:ea typeface="Trebuchet MS"/>
                <a:cs typeface="Trebuchet MS"/>
                <a:sym typeface="Trebuchet MS"/>
              </a:defRPr>
            </a:lvl1pPr>
            <a:lvl2pPr indent="0" lvl="1" marL="38100" marR="0" rtl="0" algn="l">
              <a:lnSpc>
                <a:spcPct val="100000"/>
              </a:lnSpc>
              <a:spcBef>
                <a:spcPts val="0"/>
              </a:spcBef>
              <a:buNone/>
              <a:defRPr b="0" i="0" sz="1100">
                <a:solidFill>
                  <a:srgbClr val="2D936B"/>
                </a:solidFill>
                <a:latin typeface="Trebuchet MS"/>
                <a:ea typeface="Trebuchet MS"/>
                <a:cs typeface="Trebuchet MS"/>
                <a:sym typeface="Trebuchet MS"/>
              </a:defRPr>
            </a:lvl2pPr>
            <a:lvl3pPr indent="0" lvl="2" marL="38100" marR="0" rtl="0" algn="l">
              <a:lnSpc>
                <a:spcPct val="100000"/>
              </a:lnSpc>
              <a:spcBef>
                <a:spcPts val="0"/>
              </a:spcBef>
              <a:buNone/>
              <a:defRPr b="0" i="0" sz="1100">
                <a:solidFill>
                  <a:srgbClr val="2D936B"/>
                </a:solidFill>
                <a:latin typeface="Trebuchet MS"/>
                <a:ea typeface="Trebuchet MS"/>
                <a:cs typeface="Trebuchet MS"/>
                <a:sym typeface="Trebuchet MS"/>
              </a:defRPr>
            </a:lvl3pPr>
            <a:lvl4pPr indent="0" lvl="3" marL="38100" marR="0" rtl="0" algn="l">
              <a:lnSpc>
                <a:spcPct val="100000"/>
              </a:lnSpc>
              <a:spcBef>
                <a:spcPts val="0"/>
              </a:spcBef>
              <a:buNone/>
              <a:defRPr b="0" i="0" sz="1100">
                <a:solidFill>
                  <a:srgbClr val="2D936B"/>
                </a:solidFill>
                <a:latin typeface="Trebuchet MS"/>
                <a:ea typeface="Trebuchet MS"/>
                <a:cs typeface="Trebuchet MS"/>
                <a:sym typeface="Trebuchet MS"/>
              </a:defRPr>
            </a:lvl4pPr>
            <a:lvl5pPr indent="0" lvl="4" marL="38100" marR="0" rtl="0" algn="l">
              <a:lnSpc>
                <a:spcPct val="100000"/>
              </a:lnSpc>
              <a:spcBef>
                <a:spcPts val="0"/>
              </a:spcBef>
              <a:buNone/>
              <a:defRPr b="0" i="0" sz="1100">
                <a:solidFill>
                  <a:srgbClr val="2D936B"/>
                </a:solidFill>
                <a:latin typeface="Trebuchet MS"/>
                <a:ea typeface="Trebuchet MS"/>
                <a:cs typeface="Trebuchet MS"/>
                <a:sym typeface="Trebuchet MS"/>
              </a:defRPr>
            </a:lvl5pPr>
            <a:lvl6pPr indent="0" lvl="5" marL="38100" marR="0" rtl="0" algn="l">
              <a:lnSpc>
                <a:spcPct val="100000"/>
              </a:lnSpc>
              <a:spcBef>
                <a:spcPts val="0"/>
              </a:spcBef>
              <a:buNone/>
              <a:defRPr b="0" i="0" sz="1100">
                <a:solidFill>
                  <a:srgbClr val="2D936B"/>
                </a:solidFill>
                <a:latin typeface="Trebuchet MS"/>
                <a:ea typeface="Trebuchet MS"/>
                <a:cs typeface="Trebuchet MS"/>
                <a:sym typeface="Trebuchet MS"/>
              </a:defRPr>
            </a:lvl6pPr>
            <a:lvl7pPr indent="0" lvl="6" marL="38100" marR="0" rtl="0" algn="l">
              <a:lnSpc>
                <a:spcPct val="100000"/>
              </a:lnSpc>
              <a:spcBef>
                <a:spcPts val="0"/>
              </a:spcBef>
              <a:buNone/>
              <a:defRPr b="0" i="0" sz="1100">
                <a:solidFill>
                  <a:srgbClr val="2D936B"/>
                </a:solidFill>
                <a:latin typeface="Trebuchet MS"/>
                <a:ea typeface="Trebuchet MS"/>
                <a:cs typeface="Trebuchet MS"/>
                <a:sym typeface="Trebuchet MS"/>
              </a:defRPr>
            </a:lvl7pPr>
            <a:lvl8pPr indent="0" lvl="7" marL="38100" marR="0" rtl="0" algn="l">
              <a:lnSpc>
                <a:spcPct val="100000"/>
              </a:lnSpc>
              <a:spcBef>
                <a:spcPts val="0"/>
              </a:spcBef>
              <a:buNone/>
              <a:defRPr b="0" i="0" sz="1100">
                <a:solidFill>
                  <a:srgbClr val="2D936B"/>
                </a:solidFill>
                <a:latin typeface="Trebuchet MS"/>
                <a:ea typeface="Trebuchet MS"/>
                <a:cs typeface="Trebuchet MS"/>
                <a:sym typeface="Trebuchet MS"/>
              </a:defRPr>
            </a:lvl8pPr>
            <a:lvl9pPr indent="0" lvl="8" marL="38100" marR="0" rtl="0" algn="l">
              <a:lnSpc>
                <a:spcPct val="100000"/>
              </a:lnSpc>
              <a:spcBef>
                <a:spcPts val="0"/>
              </a:spcBef>
              <a:buNone/>
              <a:defRPr b="0" i="0" sz="1100">
                <a:solidFill>
                  <a:srgbClr val="2D936B"/>
                </a:solidFill>
                <a:latin typeface="Trebuchet MS"/>
                <a:ea typeface="Trebuchet MS"/>
                <a:cs typeface="Trebuchet MS"/>
                <a:sym typeface="Trebuchet MS"/>
              </a:defRPr>
            </a:lvl9pPr>
          </a:lstStyle>
          <a:p>
            <a:pPr indent="0" lvl="0" marL="38100" rtl="0" algn="l">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31" name="Shape 31"/>
        <p:cNvGrpSpPr/>
        <p:nvPr/>
      </p:nvGrpSpPr>
      <p:grpSpPr>
        <a:xfrm>
          <a:off x="0" y="0"/>
          <a:ext cx="0" cy="0"/>
          <a:chOff x="0" y="0"/>
          <a:chExt cx="0" cy="0"/>
        </a:xfrm>
      </p:grpSpPr>
      <p:grpSp>
        <p:nvGrpSpPr>
          <p:cNvPr id="32" name="Google Shape;32;p2"/>
          <p:cNvGrpSpPr/>
          <p:nvPr/>
        </p:nvGrpSpPr>
        <p:grpSpPr>
          <a:xfrm>
            <a:off x="8130968" y="7"/>
            <a:ext cx="4060732" cy="2707359"/>
            <a:chOff x="6098378" y="5"/>
            <a:chExt cx="3045625" cy="2030570"/>
          </a:xfrm>
        </p:grpSpPr>
        <p:sp>
          <p:nvSpPr>
            <p:cNvPr id="33" name="Google Shape;33;p2"/>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34" name="Google Shape;34;p2"/>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35" name="Google Shape;35;p2"/>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36" name="Google Shape;36;p2"/>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37" name="Google Shape;37;p2"/>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38" name="Google Shape;38;p2"/>
          <p:cNvSpPr txBox="1"/>
          <p:nvPr>
            <p:ph type="ctrTitle"/>
          </p:nvPr>
        </p:nvSpPr>
        <p:spPr>
          <a:xfrm>
            <a:off x="797467" y="2366963"/>
            <a:ext cx="10962900" cy="1118400"/>
          </a:xfrm>
          <a:prstGeom prst="rect">
            <a:avLst/>
          </a:prstGeom>
          <a:noFill/>
          <a:ln>
            <a:noFill/>
          </a:ln>
        </p:spPr>
        <p:txBody>
          <a:bodyPr anchorCtr="0" anchor="b" bIns="121900" lIns="121900" spcFirstLastPara="1" rIns="121900" wrap="square" tIns="121900">
            <a:norm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39" name="Google Shape;39;p2"/>
          <p:cNvSpPr txBox="1"/>
          <p:nvPr>
            <p:ph idx="1" type="subTitle"/>
          </p:nvPr>
        </p:nvSpPr>
        <p:spPr>
          <a:xfrm>
            <a:off x="797451" y="3621217"/>
            <a:ext cx="10962900" cy="577200"/>
          </a:xfrm>
          <a:prstGeom prst="rect">
            <a:avLst/>
          </a:prstGeom>
          <a:noFill/>
          <a:ln>
            <a:noFill/>
          </a:ln>
        </p:spPr>
        <p:txBody>
          <a:bodyPr anchorCtr="0" anchor="t" bIns="121900" lIns="121900" spcFirstLastPara="1" rIns="121900" wrap="square" tIns="121900">
            <a:normAutofit/>
          </a:bodyPr>
          <a:lstStyle>
            <a:lvl1pPr lvl="0" rtl="0">
              <a:lnSpc>
                <a:spcPct val="100000"/>
              </a:lnSpc>
              <a:spcBef>
                <a:spcPts val="0"/>
              </a:spcBef>
              <a:spcAft>
                <a:spcPts val="0"/>
              </a:spcAft>
              <a:buClr>
                <a:schemeClr val="lt1"/>
              </a:buClr>
              <a:buSzPts val="2800"/>
              <a:buNone/>
              <a:defRPr sz="2800">
                <a:solidFill>
                  <a:schemeClr val="lt1"/>
                </a:solidFill>
              </a:defRPr>
            </a:lvl1pPr>
            <a:lvl2pPr lvl="1" rtl="0">
              <a:lnSpc>
                <a:spcPct val="100000"/>
              </a:lnSpc>
              <a:spcBef>
                <a:spcPts val="0"/>
              </a:spcBef>
              <a:spcAft>
                <a:spcPts val="0"/>
              </a:spcAft>
              <a:buClr>
                <a:schemeClr val="lt1"/>
              </a:buClr>
              <a:buSzPts val="2800"/>
              <a:buNone/>
              <a:defRPr sz="2800">
                <a:solidFill>
                  <a:schemeClr val="lt1"/>
                </a:solidFill>
              </a:defRPr>
            </a:lvl2pPr>
            <a:lvl3pPr lvl="2" rtl="0">
              <a:lnSpc>
                <a:spcPct val="100000"/>
              </a:lnSpc>
              <a:spcBef>
                <a:spcPts val="0"/>
              </a:spcBef>
              <a:spcAft>
                <a:spcPts val="0"/>
              </a:spcAft>
              <a:buClr>
                <a:schemeClr val="lt1"/>
              </a:buClr>
              <a:buSzPts val="2800"/>
              <a:buNone/>
              <a:defRPr sz="2800">
                <a:solidFill>
                  <a:schemeClr val="lt1"/>
                </a:solidFill>
              </a:defRPr>
            </a:lvl3pPr>
            <a:lvl4pPr lvl="3" rtl="0">
              <a:lnSpc>
                <a:spcPct val="100000"/>
              </a:lnSpc>
              <a:spcBef>
                <a:spcPts val="0"/>
              </a:spcBef>
              <a:spcAft>
                <a:spcPts val="0"/>
              </a:spcAft>
              <a:buClr>
                <a:schemeClr val="lt1"/>
              </a:buClr>
              <a:buSzPts val="2800"/>
              <a:buNone/>
              <a:defRPr sz="2800">
                <a:solidFill>
                  <a:schemeClr val="lt1"/>
                </a:solidFill>
              </a:defRPr>
            </a:lvl4pPr>
            <a:lvl5pPr lvl="4" rtl="0">
              <a:lnSpc>
                <a:spcPct val="100000"/>
              </a:lnSpc>
              <a:spcBef>
                <a:spcPts val="0"/>
              </a:spcBef>
              <a:spcAft>
                <a:spcPts val="0"/>
              </a:spcAft>
              <a:buClr>
                <a:schemeClr val="lt1"/>
              </a:buClr>
              <a:buSzPts val="2800"/>
              <a:buNone/>
              <a:defRPr sz="2800">
                <a:solidFill>
                  <a:schemeClr val="lt1"/>
                </a:solidFill>
              </a:defRPr>
            </a:lvl5pPr>
            <a:lvl6pPr lvl="5" rtl="0">
              <a:lnSpc>
                <a:spcPct val="100000"/>
              </a:lnSpc>
              <a:spcBef>
                <a:spcPts val="0"/>
              </a:spcBef>
              <a:spcAft>
                <a:spcPts val="0"/>
              </a:spcAft>
              <a:buClr>
                <a:schemeClr val="lt1"/>
              </a:buClr>
              <a:buSzPts val="2800"/>
              <a:buNone/>
              <a:defRPr sz="2800">
                <a:solidFill>
                  <a:schemeClr val="lt1"/>
                </a:solidFill>
              </a:defRPr>
            </a:lvl6pPr>
            <a:lvl7pPr lvl="6" rtl="0">
              <a:lnSpc>
                <a:spcPct val="100000"/>
              </a:lnSpc>
              <a:spcBef>
                <a:spcPts val="0"/>
              </a:spcBef>
              <a:spcAft>
                <a:spcPts val="0"/>
              </a:spcAft>
              <a:buClr>
                <a:schemeClr val="lt1"/>
              </a:buClr>
              <a:buSzPts val="2800"/>
              <a:buNone/>
              <a:defRPr sz="2800">
                <a:solidFill>
                  <a:schemeClr val="lt1"/>
                </a:solidFill>
              </a:defRPr>
            </a:lvl7pPr>
            <a:lvl8pPr lvl="7" rtl="0">
              <a:lnSpc>
                <a:spcPct val="100000"/>
              </a:lnSpc>
              <a:spcBef>
                <a:spcPts val="0"/>
              </a:spcBef>
              <a:spcAft>
                <a:spcPts val="0"/>
              </a:spcAft>
              <a:buClr>
                <a:schemeClr val="lt1"/>
              </a:buClr>
              <a:buSzPts val="2800"/>
              <a:buNone/>
              <a:defRPr sz="2800">
                <a:solidFill>
                  <a:schemeClr val="lt1"/>
                </a:solidFill>
              </a:defRPr>
            </a:lvl8pPr>
            <a:lvl9pPr lvl="8" rtl="0">
              <a:lnSpc>
                <a:spcPct val="100000"/>
              </a:lnSpc>
              <a:spcBef>
                <a:spcPts val="0"/>
              </a:spcBef>
              <a:spcAft>
                <a:spcPts val="0"/>
              </a:spcAft>
              <a:buClr>
                <a:schemeClr val="lt1"/>
              </a:buClr>
              <a:buSzPts val="2800"/>
              <a:buNone/>
              <a:defRPr sz="2800">
                <a:solidFill>
                  <a:schemeClr val="lt1"/>
                </a:solidFill>
              </a:defRPr>
            </a:lvl9pPr>
          </a:lstStyle>
          <a:p/>
        </p:txBody>
      </p:sp>
      <p:sp>
        <p:nvSpPr>
          <p:cNvPr id="40" name="Google Shape;40;p2"/>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1" name="Shape 41"/>
        <p:cNvGrpSpPr/>
        <p:nvPr/>
      </p:nvGrpSpPr>
      <p:grpSpPr>
        <a:xfrm>
          <a:off x="0" y="0"/>
          <a:ext cx="0" cy="0"/>
          <a:chOff x="0" y="0"/>
          <a:chExt cx="0" cy="0"/>
        </a:xfrm>
      </p:grpSpPr>
      <p:grpSp>
        <p:nvGrpSpPr>
          <p:cNvPr id="42" name="Google Shape;42;p3"/>
          <p:cNvGrpSpPr/>
          <p:nvPr/>
        </p:nvGrpSpPr>
        <p:grpSpPr>
          <a:xfrm>
            <a:off x="8130968" y="7"/>
            <a:ext cx="4060732" cy="2707359"/>
            <a:chOff x="6098378" y="5"/>
            <a:chExt cx="3045625" cy="2030570"/>
          </a:xfrm>
        </p:grpSpPr>
        <p:sp>
          <p:nvSpPr>
            <p:cNvPr id="43" name="Google Shape;43;p3"/>
            <p:cNvSpPr/>
            <p:nvPr/>
          </p:nvSpPr>
          <p:spPr>
            <a:xfrm>
              <a:off x="8128803" y="16"/>
              <a:ext cx="1015200" cy="1015200"/>
            </a:xfrm>
            <a:prstGeom prst="rect">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44" name="Google Shape;44;p3"/>
            <p:cNvSpPr/>
            <p:nvPr/>
          </p:nvSpPr>
          <p:spPr>
            <a:xfrm flipH="1">
              <a:off x="7113463" y="5"/>
              <a:ext cx="1015200" cy="1015200"/>
            </a:xfrm>
            <a:prstGeom prst="rtTriangle">
              <a:avLst/>
            </a:prstGeom>
            <a:solidFill>
              <a:schemeClr val="accent2"/>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45" name="Google Shape;45;p3"/>
            <p:cNvSpPr/>
            <p:nvPr/>
          </p:nvSpPr>
          <p:spPr>
            <a:xfrm flipH="1" rot="10800000">
              <a:off x="7113588" y="107"/>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46" name="Google Shape;46;p3"/>
            <p:cNvSpPr/>
            <p:nvPr/>
          </p:nvSpPr>
          <p:spPr>
            <a:xfrm rot="10800000">
              <a:off x="6098378" y="97"/>
              <a:ext cx="1015200" cy="1015200"/>
            </a:xfrm>
            <a:prstGeom prst="rtTriangle">
              <a:avLst/>
            </a:prstGeom>
            <a:solidFill>
              <a:schemeClr val="accent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47" name="Google Shape;47;p3"/>
            <p:cNvSpPr/>
            <p:nvPr/>
          </p:nvSpPr>
          <p:spPr>
            <a:xfrm rot="10800000">
              <a:off x="8128789" y="1015375"/>
              <a:ext cx="1015200" cy="1015200"/>
            </a:xfrm>
            <a:prstGeom prst="rtTriangle">
              <a:avLst/>
            </a:prstGeom>
            <a:solidFill>
              <a:schemeClr val="accent6"/>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48" name="Google Shape;48;p3"/>
          <p:cNvSpPr txBox="1"/>
          <p:nvPr>
            <p:ph type="title"/>
          </p:nvPr>
        </p:nvSpPr>
        <p:spPr>
          <a:xfrm>
            <a:off x="797467" y="2869796"/>
            <a:ext cx="10962900" cy="1118400"/>
          </a:xfrm>
          <a:prstGeom prst="rect">
            <a:avLst/>
          </a:prstGeom>
          <a:noFill/>
          <a:ln>
            <a:noFill/>
          </a:ln>
        </p:spPr>
        <p:txBody>
          <a:bodyPr anchorCtr="0" anchor="ctr" bIns="121900" lIns="121900" spcFirstLastPara="1" rIns="121900" wrap="square" tIns="121900">
            <a:normAutofit/>
          </a:bodyPr>
          <a:lstStyle>
            <a:lvl1pPr lvl="0" rtl="0">
              <a:spcBef>
                <a:spcPts val="0"/>
              </a:spcBef>
              <a:spcAft>
                <a:spcPts val="0"/>
              </a:spcAft>
              <a:buClr>
                <a:schemeClr val="lt1"/>
              </a:buClr>
              <a:buSzPts val="5600"/>
              <a:buNone/>
              <a:defRPr sz="5600">
                <a:solidFill>
                  <a:schemeClr val="lt1"/>
                </a:solidFill>
              </a:defRPr>
            </a:lvl1pPr>
            <a:lvl2pPr lvl="1" rtl="0">
              <a:spcBef>
                <a:spcPts val="0"/>
              </a:spcBef>
              <a:spcAft>
                <a:spcPts val="0"/>
              </a:spcAft>
              <a:buClr>
                <a:schemeClr val="lt1"/>
              </a:buClr>
              <a:buSzPts val="5600"/>
              <a:buNone/>
              <a:defRPr sz="5600">
                <a:solidFill>
                  <a:schemeClr val="lt1"/>
                </a:solidFill>
              </a:defRPr>
            </a:lvl2pPr>
            <a:lvl3pPr lvl="2" rtl="0">
              <a:spcBef>
                <a:spcPts val="0"/>
              </a:spcBef>
              <a:spcAft>
                <a:spcPts val="0"/>
              </a:spcAft>
              <a:buClr>
                <a:schemeClr val="lt1"/>
              </a:buClr>
              <a:buSzPts val="5600"/>
              <a:buNone/>
              <a:defRPr sz="5600">
                <a:solidFill>
                  <a:schemeClr val="lt1"/>
                </a:solidFill>
              </a:defRPr>
            </a:lvl3pPr>
            <a:lvl4pPr lvl="3" rtl="0">
              <a:spcBef>
                <a:spcPts val="0"/>
              </a:spcBef>
              <a:spcAft>
                <a:spcPts val="0"/>
              </a:spcAft>
              <a:buClr>
                <a:schemeClr val="lt1"/>
              </a:buClr>
              <a:buSzPts val="5600"/>
              <a:buNone/>
              <a:defRPr sz="5600">
                <a:solidFill>
                  <a:schemeClr val="lt1"/>
                </a:solidFill>
              </a:defRPr>
            </a:lvl4pPr>
            <a:lvl5pPr lvl="4" rtl="0">
              <a:spcBef>
                <a:spcPts val="0"/>
              </a:spcBef>
              <a:spcAft>
                <a:spcPts val="0"/>
              </a:spcAft>
              <a:buClr>
                <a:schemeClr val="lt1"/>
              </a:buClr>
              <a:buSzPts val="5600"/>
              <a:buNone/>
              <a:defRPr sz="5600">
                <a:solidFill>
                  <a:schemeClr val="lt1"/>
                </a:solidFill>
              </a:defRPr>
            </a:lvl5pPr>
            <a:lvl6pPr lvl="5" rtl="0">
              <a:spcBef>
                <a:spcPts val="0"/>
              </a:spcBef>
              <a:spcAft>
                <a:spcPts val="0"/>
              </a:spcAft>
              <a:buClr>
                <a:schemeClr val="lt1"/>
              </a:buClr>
              <a:buSzPts val="5600"/>
              <a:buNone/>
              <a:defRPr sz="5600">
                <a:solidFill>
                  <a:schemeClr val="lt1"/>
                </a:solidFill>
              </a:defRPr>
            </a:lvl6pPr>
            <a:lvl7pPr lvl="6" rtl="0">
              <a:spcBef>
                <a:spcPts val="0"/>
              </a:spcBef>
              <a:spcAft>
                <a:spcPts val="0"/>
              </a:spcAft>
              <a:buClr>
                <a:schemeClr val="lt1"/>
              </a:buClr>
              <a:buSzPts val="5600"/>
              <a:buNone/>
              <a:defRPr sz="5600">
                <a:solidFill>
                  <a:schemeClr val="lt1"/>
                </a:solidFill>
              </a:defRPr>
            </a:lvl7pPr>
            <a:lvl8pPr lvl="7" rtl="0">
              <a:spcBef>
                <a:spcPts val="0"/>
              </a:spcBef>
              <a:spcAft>
                <a:spcPts val="0"/>
              </a:spcAft>
              <a:buClr>
                <a:schemeClr val="lt1"/>
              </a:buClr>
              <a:buSzPts val="5600"/>
              <a:buNone/>
              <a:defRPr sz="5600">
                <a:solidFill>
                  <a:schemeClr val="lt1"/>
                </a:solidFill>
              </a:defRPr>
            </a:lvl8pPr>
            <a:lvl9pPr lvl="8" rtl="0">
              <a:spcBef>
                <a:spcPts val="0"/>
              </a:spcBef>
              <a:spcAft>
                <a:spcPts val="0"/>
              </a:spcAft>
              <a:buClr>
                <a:schemeClr val="lt1"/>
              </a:buClr>
              <a:buSzPts val="5600"/>
              <a:buNone/>
              <a:defRPr sz="5600">
                <a:solidFill>
                  <a:schemeClr val="lt1"/>
                </a:solidFill>
              </a:defRPr>
            </a:lvl9pPr>
          </a:lstStyle>
          <a:p/>
        </p:txBody>
      </p:sp>
      <p:sp>
        <p:nvSpPr>
          <p:cNvPr id="49" name="Google Shape;49;p3"/>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50" name="Shape 50"/>
        <p:cNvGrpSpPr/>
        <p:nvPr/>
      </p:nvGrpSpPr>
      <p:grpSpPr>
        <a:xfrm>
          <a:off x="0" y="0"/>
          <a:ext cx="0" cy="0"/>
          <a:chOff x="0" y="0"/>
          <a:chExt cx="0" cy="0"/>
        </a:xfrm>
      </p:grpSpPr>
      <p:grpSp>
        <p:nvGrpSpPr>
          <p:cNvPr id="51" name="Google Shape;51;p4"/>
          <p:cNvGrpSpPr/>
          <p:nvPr/>
        </p:nvGrpSpPr>
        <p:grpSpPr>
          <a:xfrm>
            <a:off x="0" y="5204762"/>
            <a:ext cx="12191695" cy="1653192"/>
            <a:chOff x="0" y="3903669"/>
            <a:chExt cx="9144000" cy="1239925"/>
          </a:xfrm>
        </p:grpSpPr>
        <p:sp>
          <p:nvSpPr>
            <p:cNvPr id="52" name="Google Shape;52;p4"/>
            <p:cNvSpPr/>
            <p:nvPr/>
          </p:nvSpPr>
          <p:spPr>
            <a:xfrm>
              <a:off x="8154895"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3" name="Google Shape;53;p4"/>
            <p:cNvSpPr/>
            <p:nvPr/>
          </p:nvSpPr>
          <p:spPr>
            <a:xfrm flipH="1">
              <a:off x="6181163" y="3903669"/>
              <a:ext cx="989100" cy="987900"/>
            </a:xfrm>
            <a:prstGeom prst="rtTriangle">
              <a:avLst/>
            </a:prstGeom>
            <a:solidFill>
              <a:schemeClr val="accent5"/>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4" name="Google Shape;54;p4"/>
            <p:cNvSpPr/>
            <p:nvPr/>
          </p:nvSpPr>
          <p:spPr>
            <a:xfrm>
              <a:off x="7170274" y="3903669"/>
              <a:ext cx="989100" cy="987900"/>
            </a:xfrm>
            <a:prstGeom prst="rect">
              <a:avLst/>
            </a:prstGeom>
            <a:solidFill>
              <a:schemeClr val="accent4"/>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5" name="Google Shape;55;p4"/>
            <p:cNvSpPr/>
            <p:nvPr/>
          </p:nvSpPr>
          <p:spPr>
            <a:xfrm rot="10800000">
              <a:off x="8154757" y="3903682"/>
              <a:ext cx="989100" cy="987900"/>
            </a:xfrm>
            <a:prstGeom prst="rtTriangle">
              <a:avLst/>
            </a:prstGeom>
            <a:solidFill>
              <a:schemeClr val="accent3"/>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sp>
          <p:nvSpPr>
            <p:cNvPr id="56" name="Google Shape;56;p4"/>
            <p:cNvSpPr/>
            <p:nvPr/>
          </p:nvSpPr>
          <p:spPr>
            <a:xfrm>
              <a:off x="0" y="4891594"/>
              <a:ext cx="9144000" cy="252000"/>
            </a:xfrm>
            <a:prstGeom prst="rect">
              <a:avLst/>
            </a:prstGeom>
            <a:solidFill>
              <a:schemeClr val="dk1"/>
            </a:solidFill>
            <a:ln>
              <a:noFill/>
            </a:ln>
          </p:spPr>
          <p:txBody>
            <a:bodyPr anchorCtr="0" anchor="ctr" bIns="121900" lIns="121900" spcFirstLastPara="1" rIns="121900" wrap="square" tIns="121900">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a:p>
          </p:txBody>
        </p:sp>
      </p:grpSp>
      <p:sp>
        <p:nvSpPr>
          <p:cNvPr id="57" name="Google Shape;57;p4"/>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58" name="Google Shape;58;p4"/>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rtl="0">
              <a:spcBef>
                <a:spcPts val="0"/>
              </a:spcBef>
              <a:spcAft>
                <a:spcPts val="0"/>
              </a:spcAft>
              <a:buSzPts val="2400"/>
              <a:buChar char="●"/>
              <a:defRPr/>
            </a:lvl1pPr>
            <a:lvl2pPr indent="-349250" lvl="1" marL="914400" rtl="0">
              <a:spcBef>
                <a:spcPts val="0"/>
              </a:spcBef>
              <a:spcAft>
                <a:spcPts val="0"/>
              </a:spcAft>
              <a:buSzPts val="1900"/>
              <a:buChar char="○"/>
              <a:defRPr/>
            </a:lvl2pPr>
            <a:lvl3pPr indent="-349250" lvl="2" marL="1371600" rtl="0">
              <a:spcBef>
                <a:spcPts val="0"/>
              </a:spcBef>
              <a:spcAft>
                <a:spcPts val="0"/>
              </a:spcAft>
              <a:buSzPts val="1900"/>
              <a:buChar char="■"/>
              <a:defRPr/>
            </a:lvl3pPr>
            <a:lvl4pPr indent="-349250" lvl="3" marL="1828800" rtl="0">
              <a:spcBef>
                <a:spcPts val="0"/>
              </a:spcBef>
              <a:spcAft>
                <a:spcPts val="0"/>
              </a:spcAft>
              <a:buSzPts val="1900"/>
              <a:buChar char="●"/>
              <a:defRPr/>
            </a:lvl4pPr>
            <a:lvl5pPr indent="-349250" lvl="4" marL="2286000" rtl="0">
              <a:spcBef>
                <a:spcPts val="0"/>
              </a:spcBef>
              <a:spcAft>
                <a:spcPts val="0"/>
              </a:spcAft>
              <a:buSzPts val="1900"/>
              <a:buChar char="○"/>
              <a:defRPr/>
            </a:lvl5pPr>
            <a:lvl6pPr indent="-349250" lvl="5" marL="2743200" rtl="0">
              <a:spcBef>
                <a:spcPts val="0"/>
              </a:spcBef>
              <a:spcAft>
                <a:spcPts val="0"/>
              </a:spcAft>
              <a:buSzPts val="1900"/>
              <a:buChar char="■"/>
              <a:defRPr/>
            </a:lvl6pPr>
            <a:lvl7pPr indent="-349250" lvl="6" marL="3200400" rtl="0">
              <a:spcBef>
                <a:spcPts val="0"/>
              </a:spcBef>
              <a:spcAft>
                <a:spcPts val="0"/>
              </a:spcAft>
              <a:buSzPts val="1900"/>
              <a:buChar char="●"/>
              <a:defRPr/>
            </a:lvl7pPr>
            <a:lvl8pPr indent="-349250" lvl="7" marL="3657600" rtl="0">
              <a:spcBef>
                <a:spcPts val="0"/>
              </a:spcBef>
              <a:spcAft>
                <a:spcPts val="0"/>
              </a:spcAft>
              <a:buSzPts val="1900"/>
              <a:buChar char="○"/>
              <a:defRPr/>
            </a:lvl8pPr>
            <a:lvl9pPr indent="-349250" lvl="8" marL="4114800" rtl="0">
              <a:spcBef>
                <a:spcPts val="0"/>
              </a:spcBef>
              <a:spcAft>
                <a:spcPts val="0"/>
              </a:spcAft>
              <a:buSzPts val="1900"/>
              <a:buChar char="■"/>
              <a:defRPr/>
            </a:lvl9pPr>
          </a:lstStyle>
          <a:p/>
        </p:txBody>
      </p:sp>
      <p:sp>
        <p:nvSpPr>
          <p:cNvPr id="59" name="Google Shape;59;p4"/>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0" name="Shape 60"/>
        <p:cNvGrpSpPr/>
        <p:nvPr/>
      </p:nvGrpSpPr>
      <p:grpSpPr>
        <a:xfrm>
          <a:off x="0" y="0"/>
          <a:ext cx="0" cy="0"/>
          <a:chOff x="0" y="0"/>
          <a:chExt cx="0" cy="0"/>
        </a:xfrm>
      </p:grpSpPr>
      <p:sp>
        <p:nvSpPr>
          <p:cNvPr id="61" name="Google Shape;61;p5"/>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SzPts val="4000"/>
              <a:buNone/>
              <a:defRPr/>
            </a:lvl1pPr>
            <a:lvl2pPr lvl="1" rtl="0">
              <a:spcBef>
                <a:spcPts val="0"/>
              </a:spcBef>
              <a:spcAft>
                <a:spcPts val="0"/>
              </a:spcAft>
              <a:buSzPts val="4000"/>
              <a:buNone/>
              <a:defRPr/>
            </a:lvl2pPr>
            <a:lvl3pPr lvl="2" rtl="0">
              <a:spcBef>
                <a:spcPts val="0"/>
              </a:spcBef>
              <a:spcAft>
                <a:spcPts val="0"/>
              </a:spcAft>
              <a:buSzPts val="4000"/>
              <a:buNone/>
              <a:defRPr/>
            </a:lvl3pPr>
            <a:lvl4pPr lvl="3" rtl="0">
              <a:spcBef>
                <a:spcPts val="0"/>
              </a:spcBef>
              <a:spcAft>
                <a:spcPts val="0"/>
              </a:spcAft>
              <a:buSzPts val="4000"/>
              <a:buNone/>
              <a:defRPr/>
            </a:lvl4pPr>
            <a:lvl5pPr lvl="4" rtl="0">
              <a:spcBef>
                <a:spcPts val="0"/>
              </a:spcBef>
              <a:spcAft>
                <a:spcPts val="0"/>
              </a:spcAft>
              <a:buSzPts val="4000"/>
              <a:buNone/>
              <a:defRPr/>
            </a:lvl5pPr>
            <a:lvl6pPr lvl="5" rtl="0">
              <a:spcBef>
                <a:spcPts val="0"/>
              </a:spcBef>
              <a:spcAft>
                <a:spcPts val="0"/>
              </a:spcAft>
              <a:buSzPts val="4000"/>
              <a:buNone/>
              <a:defRPr/>
            </a:lvl6pPr>
            <a:lvl7pPr lvl="6" rtl="0">
              <a:spcBef>
                <a:spcPts val="0"/>
              </a:spcBef>
              <a:spcAft>
                <a:spcPts val="0"/>
              </a:spcAft>
              <a:buSzPts val="4000"/>
              <a:buNone/>
              <a:defRPr/>
            </a:lvl7pPr>
            <a:lvl8pPr lvl="7" rtl="0">
              <a:spcBef>
                <a:spcPts val="0"/>
              </a:spcBef>
              <a:spcAft>
                <a:spcPts val="0"/>
              </a:spcAft>
              <a:buSzPts val="4000"/>
              <a:buNone/>
              <a:defRPr/>
            </a:lvl8pPr>
            <a:lvl9pPr lvl="8" rtl="0">
              <a:spcBef>
                <a:spcPts val="0"/>
              </a:spcBef>
              <a:spcAft>
                <a:spcPts val="0"/>
              </a:spcAft>
              <a:buSzPts val="4000"/>
              <a:buNone/>
              <a:defRPr/>
            </a:lvl9pPr>
          </a:lstStyle>
          <a:p/>
        </p:txBody>
      </p:sp>
      <p:sp>
        <p:nvSpPr>
          <p:cNvPr id="62" name="Google Shape;62;p5"/>
          <p:cNvSpPr txBox="1"/>
          <p:nvPr>
            <p:ph idx="1" type="body"/>
          </p:nvPr>
        </p:nvSpPr>
        <p:spPr>
          <a:xfrm>
            <a:off x="4156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3" name="Google Shape;63;p5"/>
          <p:cNvSpPr txBox="1"/>
          <p:nvPr>
            <p:ph idx="2" type="body"/>
          </p:nvPr>
        </p:nvSpPr>
        <p:spPr>
          <a:xfrm>
            <a:off x="6443200" y="1639967"/>
            <a:ext cx="5333100" cy="4452000"/>
          </a:xfrm>
          <a:prstGeom prst="rect">
            <a:avLst/>
          </a:prstGeom>
          <a:noFill/>
          <a:ln>
            <a:noFill/>
          </a:ln>
        </p:spPr>
        <p:txBody>
          <a:bodyPr anchorCtr="0" anchor="t" bIns="121900" lIns="121900" spcFirstLastPara="1" rIns="121900" wrap="square" tIns="121900">
            <a:normAutofit/>
          </a:bodyPr>
          <a:lstStyle>
            <a:lvl1pPr indent="-349250" lvl="0" marL="457200" rtl="0">
              <a:spcBef>
                <a:spcPts val="0"/>
              </a:spcBef>
              <a:spcAft>
                <a:spcPts val="0"/>
              </a:spcAft>
              <a:buSzPts val="1900"/>
              <a:buChar char="●"/>
              <a:defRPr sz="1900"/>
            </a:lvl1pPr>
            <a:lvl2pPr indent="-330200" lvl="1" marL="914400" rtl="0">
              <a:spcBef>
                <a:spcPts val="0"/>
              </a:spcBef>
              <a:spcAft>
                <a:spcPts val="0"/>
              </a:spcAft>
              <a:buSzPts val="1600"/>
              <a:buChar char="○"/>
              <a:defRPr sz="1600"/>
            </a:lvl2pPr>
            <a:lvl3pPr indent="-330200" lvl="2" marL="1371600" rtl="0">
              <a:spcBef>
                <a:spcPts val="0"/>
              </a:spcBef>
              <a:spcAft>
                <a:spcPts val="0"/>
              </a:spcAft>
              <a:buSzPts val="1600"/>
              <a:buChar char="■"/>
              <a:defRPr sz="1600"/>
            </a:lvl3pPr>
            <a:lvl4pPr indent="-330200" lvl="3" marL="1828800" rtl="0">
              <a:spcBef>
                <a:spcPts val="0"/>
              </a:spcBef>
              <a:spcAft>
                <a:spcPts val="0"/>
              </a:spcAft>
              <a:buSzPts val="1600"/>
              <a:buChar char="●"/>
              <a:defRPr sz="1600"/>
            </a:lvl4pPr>
            <a:lvl5pPr indent="-330200" lvl="4" marL="2286000" rtl="0">
              <a:spcBef>
                <a:spcPts val="0"/>
              </a:spcBef>
              <a:spcAft>
                <a:spcPts val="0"/>
              </a:spcAft>
              <a:buSzPts val="1600"/>
              <a:buChar char="○"/>
              <a:defRPr sz="1600"/>
            </a:lvl5pPr>
            <a:lvl6pPr indent="-330200" lvl="5" marL="2743200" rtl="0">
              <a:spcBef>
                <a:spcPts val="0"/>
              </a:spcBef>
              <a:spcAft>
                <a:spcPts val="0"/>
              </a:spcAft>
              <a:buSzPts val="1600"/>
              <a:buChar char="■"/>
              <a:defRPr sz="1600"/>
            </a:lvl6pPr>
            <a:lvl7pPr indent="-330200" lvl="6" marL="3200400" rtl="0">
              <a:spcBef>
                <a:spcPts val="0"/>
              </a:spcBef>
              <a:spcAft>
                <a:spcPts val="0"/>
              </a:spcAft>
              <a:buSzPts val="1600"/>
              <a:buChar char="●"/>
              <a:defRPr sz="1600"/>
            </a:lvl7pPr>
            <a:lvl8pPr indent="-330200" lvl="7" marL="3657600" rtl="0">
              <a:spcBef>
                <a:spcPts val="0"/>
              </a:spcBef>
              <a:spcAft>
                <a:spcPts val="0"/>
              </a:spcAft>
              <a:buSzPts val="1600"/>
              <a:buChar char="○"/>
              <a:defRPr sz="1600"/>
            </a:lvl8pPr>
            <a:lvl9pPr indent="-330200" lvl="8" marL="4114800" rtl="0">
              <a:spcBef>
                <a:spcPts val="0"/>
              </a:spcBef>
              <a:spcAft>
                <a:spcPts val="0"/>
              </a:spcAft>
              <a:buSzPts val="1600"/>
              <a:buChar char="■"/>
              <a:defRPr sz="1600"/>
            </a:lvl9pPr>
          </a:lstStyle>
          <a:p/>
        </p:txBody>
      </p:sp>
      <p:sp>
        <p:nvSpPr>
          <p:cNvPr id="64" name="Google Shape;64;p5"/>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16.xml"/><Relationship Id="rId10" Type="http://schemas.openxmlformats.org/officeDocument/2006/relationships/slideLayout" Target="../slideLayouts/slideLayout15.xml"/><Relationship Id="rId13" Type="http://schemas.openxmlformats.org/officeDocument/2006/relationships/slideLayout" Target="../slideLayouts/slideLayout18.xml"/><Relationship Id="rId12" Type="http://schemas.openxmlformats.org/officeDocument/2006/relationships/slideLayout" Target="../slideLayouts/slideLayout17.xml"/><Relationship Id="rId1" Type="http://schemas.openxmlformats.org/officeDocument/2006/relationships/slideLayout" Target="../slideLayouts/slideLayout6.xml"/><Relationship Id="rId2" Type="http://schemas.openxmlformats.org/officeDocument/2006/relationships/slideLayout" Target="../slideLayouts/slideLayout7.xml"/><Relationship Id="rId3" Type="http://schemas.openxmlformats.org/officeDocument/2006/relationships/slideLayout" Target="../slideLayouts/slideLayout8.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theme" Target="../theme/theme3.xml"/><Relationship Id="rId5" Type="http://schemas.openxmlformats.org/officeDocument/2006/relationships/slideLayout" Target="../slideLayouts/slideLayout10.xml"/><Relationship Id="rId6" Type="http://schemas.openxmlformats.org/officeDocument/2006/relationships/slideLayout" Target="../slideLayouts/slideLayout11.xml"/><Relationship Id="rId7" Type="http://schemas.openxmlformats.org/officeDocument/2006/relationships/slideLayout" Target="../slideLayouts/slideLayout12.xml"/><Relationship Id="rId8" Type="http://schemas.openxmlformats.org/officeDocument/2006/relationships/slideLayout" Target="../slideLayouts/slideLayout13.xml"/></Relationships>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geometric">
    <p:bg>
      <p:bgPr>
        <a:solidFill>
          <a:schemeClr val="lt1"/>
        </a:solidFill>
      </p:bgPr>
    </p:bg>
    <p:spTree>
      <p:nvGrpSpPr>
        <p:cNvPr id="27" name="Shape 27"/>
        <p:cNvGrpSpPr/>
        <p:nvPr/>
      </p:nvGrpSpPr>
      <p:grpSpPr>
        <a:xfrm>
          <a:off x="0" y="0"/>
          <a:ext cx="0" cy="0"/>
          <a:chOff x="0" y="0"/>
          <a:chExt cx="0" cy="0"/>
        </a:xfrm>
      </p:grpSpPr>
      <p:sp>
        <p:nvSpPr>
          <p:cNvPr id="28" name="Google Shape;28;p1"/>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rmAutofit/>
          </a:bodyPr>
          <a:lstStyle>
            <a:lvl1pPr lvl="0"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1pPr>
            <a:lvl2pPr lvl="1"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2pPr>
            <a:lvl3pPr lvl="2"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3pPr>
            <a:lvl4pPr lvl="3"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4pPr>
            <a:lvl5pPr lvl="4"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5pPr>
            <a:lvl6pPr lvl="5"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6pPr>
            <a:lvl7pPr lvl="6"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7pPr>
            <a:lvl8pPr lvl="7"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8pPr>
            <a:lvl9pPr lvl="8" rtl="0">
              <a:spcBef>
                <a:spcPts val="0"/>
              </a:spcBef>
              <a:spcAft>
                <a:spcPts val="0"/>
              </a:spcAft>
              <a:buClr>
                <a:schemeClr val="dk1"/>
              </a:buClr>
              <a:buSzPts val="4000"/>
              <a:buFont typeface="Roboto"/>
              <a:buNone/>
              <a:defRPr sz="4000">
                <a:solidFill>
                  <a:schemeClr val="dk1"/>
                </a:solidFill>
                <a:latin typeface="Roboto"/>
                <a:ea typeface="Roboto"/>
                <a:cs typeface="Roboto"/>
                <a:sym typeface="Roboto"/>
              </a:defRPr>
            </a:lvl9pPr>
          </a:lstStyle>
          <a:p/>
        </p:txBody>
      </p:sp>
      <p:sp>
        <p:nvSpPr>
          <p:cNvPr id="29" name="Google Shape;29;p1"/>
          <p:cNvSpPr txBox="1"/>
          <p:nvPr>
            <p:ph idx="1" type="body"/>
          </p:nvPr>
        </p:nvSpPr>
        <p:spPr>
          <a:xfrm>
            <a:off x="415600" y="1639833"/>
            <a:ext cx="11360700" cy="4452000"/>
          </a:xfrm>
          <a:prstGeom prst="rect">
            <a:avLst/>
          </a:prstGeom>
          <a:noFill/>
          <a:ln>
            <a:noFill/>
          </a:ln>
        </p:spPr>
        <p:txBody>
          <a:bodyPr anchorCtr="0" anchor="t" bIns="121900" lIns="121900" spcFirstLastPara="1" rIns="121900" wrap="square" tIns="121900">
            <a:normAutofit/>
          </a:bodyPr>
          <a:lstStyle>
            <a:lvl1pPr indent="-381000" lvl="0" marL="457200" rtl="0">
              <a:lnSpc>
                <a:spcPct val="115000"/>
              </a:lnSpc>
              <a:spcBef>
                <a:spcPts val="0"/>
              </a:spcBef>
              <a:spcAft>
                <a:spcPts val="0"/>
              </a:spcAft>
              <a:buClr>
                <a:schemeClr val="dk2"/>
              </a:buClr>
              <a:buSzPts val="2400"/>
              <a:buFont typeface="Roboto"/>
              <a:buChar char="●"/>
              <a:defRPr sz="2400">
                <a:solidFill>
                  <a:schemeClr val="dk2"/>
                </a:solidFill>
                <a:latin typeface="Roboto"/>
                <a:ea typeface="Roboto"/>
                <a:cs typeface="Roboto"/>
                <a:sym typeface="Roboto"/>
              </a:defRPr>
            </a:lvl1pPr>
            <a:lvl2pPr indent="-349250" lvl="1" marL="9144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2pPr>
            <a:lvl3pPr indent="-349250" lvl="2" marL="13716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3pPr>
            <a:lvl4pPr indent="-349250" lvl="3" marL="18288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4pPr>
            <a:lvl5pPr indent="-349250" lvl="4" marL="22860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5pPr>
            <a:lvl6pPr indent="-349250" lvl="5" marL="27432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6pPr>
            <a:lvl7pPr indent="-349250" lvl="6" marL="32004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7pPr>
            <a:lvl8pPr indent="-349250" lvl="7" marL="36576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8pPr>
            <a:lvl9pPr indent="-349250" lvl="8" marL="4114800" rtl="0">
              <a:lnSpc>
                <a:spcPct val="115000"/>
              </a:lnSpc>
              <a:spcBef>
                <a:spcPts val="0"/>
              </a:spcBef>
              <a:spcAft>
                <a:spcPts val="0"/>
              </a:spcAft>
              <a:buClr>
                <a:schemeClr val="dk2"/>
              </a:buClr>
              <a:buSzPts val="1900"/>
              <a:buFont typeface="Roboto"/>
              <a:buChar char="■"/>
              <a:defRPr sz="1900">
                <a:solidFill>
                  <a:schemeClr val="dk2"/>
                </a:solidFill>
                <a:latin typeface="Roboto"/>
                <a:ea typeface="Roboto"/>
                <a:cs typeface="Roboto"/>
                <a:sym typeface="Roboto"/>
              </a:defRPr>
            </a:lvl9pPr>
          </a:lstStyle>
          <a:p/>
        </p:txBody>
      </p:sp>
      <p:sp>
        <p:nvSpPr>
          <p:cNvPr id="30" name="Google Shape;30;p1"/>
          <p:cNvSpPr txBox="1"/>
          <p:nvPr>
            <p:ph idx="12" type="sldNum"/>
          </p:nvPr>
        </p:nvSpPr>
        <p:spPr>
          <a:xfrm>
            <a:off x="11280575" y="6201587"/>
            <a:ext cx="731700" cy="524700"/>
          </a:xfrm>
          <a:prstGeom prst="rect">
            <a:avLst/>
          </a:prstGeom>
          <a:noFill/>
          <a:ln>
            <a:noFill/>
          </a:ln>
        </p:spPr>
        <p:txBody>
          <a:bodyPr anchorCtr="0" anchor="ctr" bIns="121900" lIns="121900" spcFirstLastPara="1" rIns="121900" wrap="square" tIns="121900">
            <a:normAutofit/>
          </a:bodyPr>
          <a:lstStyle>
            <a:lvl1pPr lvl="0" rtl="0" algn="r">
              <a:buNone/>
              <a:defRPr sz="1300">
                <a:solidFill>
                  <a:schemeClr val="lt1"/>
                </a:solidFill>
                <a:latin typeface="Roboto"/>
                <a:ea typeface="Roboto"/>
                <a:cs typeface="Roboto"/>
                <a:sym typeface="Roboto"/>
              </a:defRPr>
            </a:lvl1pPr>
            <a:lvl2pPr lvl="1" rtl="0" algn="r">
              <a:buNone/>
              <a:defRPr sz="1300">
                <a:solidFill>
                  <a:schemeClr val="lt1"/>
                </a:solidFill>
                <a:latin typeface="Roboto"/>
                <a:ea typeface="Roboto"/>
                <a:cs typeface="Roboto"/>
                <a:sym typeface="Roboto"/>
              </a:defRPr>
            </a:lvl2pPr>
            <a:lvl3pPr lvl="2" rtl="0" algn="r">
              <a:buNone/>
              <a:defRPr sz="1300">
                <a:solidFill>
                  <a:schemeClr val="lt1"/>
                </a:solidFill>
                <a:latin typeface="Roboto"/>
                <a:ea typeface="Roboto"/>
                <a:cs typeface="Roboto"/>
                <a:sym typeface="Roboto"/>
              </a:defRPr>
            </a:lvl3pPr>
            <a:lvl4pPr lvl="3" rtl="0" algn="r">
              <a:buNone/>
              <a:defRPr sz="1300">
                <a:solidFill>
                  <a:schemeClr val="lt1"/>
                </a:solidFill>
                <a:latin typeface="Roboto"/>
                <a:ea typeface="Roboto"/>
                <a:cs typeface="Roboto"/>
                <a:sym typeface="Roboto"/>
              </a:defRPr>
            </a:lvl4pPr>
            <a:lvl5pPr lvl="4" rtl="0" algn="r">
              <a:buNone/>
              <a:defRPr sz="1300">
                <a:solidFill>
                  <a:schemeClr val="lt1"/>
                </a:solidFill>
                <a:latin typeface="Roboto"/>
                <a:ea typeface="Roboto"/>
                <a:cs typeface="Roboto"/>
                <a:sym typeface="Roboto"/>
              </a:defRPr>
            </a:lvl5pPr>
            <a:lvl6pPr lvl="5" rtl="0" algn="r">
              <a:buNone/>
              <a:defRPr sz="1300">
                <a:solidFill>
                  <a:schemeClr val="lt1"/>
                </a:solidFill>
                <a:latin typeface="Roboto"/>
                <a:ea typeface="Roboto"/>
                <a:cs typeface="Roboto"/>
                <a:sym typeface="Roboto"/>
              </a:defRPr>
            </a:lvl6pPr>
            <a:lvl7pPr lvl="6" rtl="0" algn="r">
              <a:buNone/>
              <a:defRPr sz="1300">
                <a:solidFill>
                  <a:schemeClr val="lt1"/>
                </a:solidFill>
                <a:latin typeface="Roboto"/>
                <a:ea typeface="Roboto"/>
                <a:cs typeface="Roboto"/>
                <a:sym typeface="Roboto"/>
              </a:defRPr>
            </a:lvl7pPr>
            <a:lvl8pPr lvl="7" rtl="0" algn="r">
              <a:buNone/>
              <a:defRPr sz="1300">
                <a:solidFill>
                  <a:schemeClr val="lt1"/>
                </a:solidFill>
                <a:latin typeface="Roboto"/>
                <a:ea typeface="Roboto"/>
                <a:cs typeface="Roboto"/>
                <a:sym typeface="Roboto"/>
              </a:defRPr>
            </a:lvl8pPr>
            <a:lvl9pPr lvl="8" rtl="0" algn="r">
              <a:buNone/>
              <a:defRPr sz="1300">
                <a:solidFill>
                  <a:schemeClr val="lt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3.png"/><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grpSp>
        <p:nvGrpSpPr>
          <p:cNvPr id="115" name="Google Shape;115;p15"/>
          <p:cNvGrpSpPr/>
          <p:nvPr/>
        </p:nvGrpSpPr>
        <p:grpSpPr>
          <a:xfrm>
            <a:off x="876299" y="990600"/>
            <a:ext cx="1743075" cy="1333500"/>
            <a:chOff x="742950" y="1104900"/>
            <a:chExt cx="1743075" cy="1333500"/>
          </a:xfrm>
        </p:grpSpPr>
        <p:sp>
          <p:nvSpPr>
            <p:cNvPr id="116" name="Google Shape;116;p15"/>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7" name="Google Shape;117;p15"/>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8" name="Google Shape;118;p15"/>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9" name="Google Shape;119;p15"/>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0" name="Google Shape;120;p15"/>
          <p:cNvSpPr txBox="1"/>
          <p:nvPr>
            <p:ph type="ctrTitle"/>
          </p:nvPr>
        </p:nvSpPr>
        <p:spPr>
          <a:xfrm>
            <a:off x="1523999" y="19665"/>
            <a:ext cx="7629600" cy="9978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121" name="Google Shape;121;p15"/>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22" name="Google Shape;122;p15"/>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123" name="Google Shape;123;p15"/>
          <p:cNvSpPr txBox="1"/>
          <p:nvPr/>
        </p:nvSpPr>
        <p:spPr>
          <a:xfrm>
            <a:off x="2554550" y="2961675"/>
            <a:ext cx="89502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400">
                <a:highlight>
                  <a:srgbClr val="FFFFFF"/>
                </a:highlight>
                <a:latin typeface="Calibri"/>
                <a:ea typeface="Calibri"/>
                <a:cs typeface="Calibri"/>
                <a:sym typeface="Calibri"/>
              </a:rPr>
              <a:t>STUDENT NAME: SWATHI R</a:t>
            </a:r>
            <a:endParaRPr b="1" sz="2400">
              <a:highlight>
                <a:srgbClr val="FFFFFF"/>
              </a:highlight>
              <a:latin typeface="Calibri"/>
              <a:ea typeface="Calibri"/>
              <a:cs typeface="Calibri"/>
              <a:sym typeface="Calibri"/>
            </a:endParaRPr>
          </a:p>
          <a:p>
            <a:pPr indent="0" lvl="0" marL="0" marR="0" rtl="0" algn="l">
              <a:spcBef>
                <a:spcPts val="0"/>
              </a:spcBef>
              <a:spcAft>
                <a:spcPts val="0"/>
              </a:spcAft>
              <a:buNone/>
            </a:pPr>
            <a:r>
              <a:rPr b="1" lang="en-US" sz="2400">
                <a:highlight>
                  <a:srgbClr val="FFFFFF"/>
                </a:highlight>
                <a:latin typeface="Calibri"/>
                <a:ea typeface="Calibri"/>
                <a:cs typeface="Calibri"/>
                <a:sym typeface="Calibri"/>
              </a:rPr>
              <a:t>REGISTER NO AND NMID: 2422K0506/asbru202422k0506</a:t>
            </a:r>
            <a:endParaRPr b="1" sz="2400">
              <a:highlight>
                <a:srgbClr val="FFFFFF"/>
              </a:highlight>
              <a:latin typeface="Calibri"/>
              <a:ea typeface="Calibri"/>
              <a:cs typeface="Calibri"/>
              <a:sym typeface="Calibri"/>
            </a:endParaRPr>
          </a:p>
          <a:p>
            <a:pPr indent="0" lvl="0" marL="0" marR="0" rtl="0" algn="l">
              <a:spcBef>
                <a:spcPts val="0"/>
              </a:spcBef>
              <a:spcAft>
                <a:spcPts val="0"/>
              </a:spcAft>
              <a:buNone/>
            </a:pPr>
            <a:r>
              <a:rPr b="1" lang="en-US" sz="2400">
                <a:highlight>
                  <a:srgbClr val="FFFFFF"/>
                </a:highlight>
                <a:latin typeface="Calibri"/>
                <a:ea typeface="Calibri"/>
                <a:cs typeface="Calibri"/>
                <a:sym typeface="Calibri"/>
              </a:rPr>
              <a:t>DEPARTMENT: BACHELOR OF SCIENCE WITH COMPUTER SCIENCE </a:t>
            </a:r>
            <a:endParaRPr b="1">
              <a:highlight>
                <a:srgbClr val="FFFFFF"/>
              </a:highlight>
              <a:latin typeface="Calibri"/>
              <a:ea typeface="Calibri"/>
              <a:cs typeface="Calibri"/>
              <a:sym typeface="Calibri"/>
            </a:endParaRPr>
          </a:p>
          <a:p>
            <a:pPr indent="0" lvl="0" marL="0" marR="0" rtl="0" algn="l">
              <a:spcBef>
                <a:spcPts val="0"/>
              </a:spcBef>
              <a:spcAft>
                <a:spcPts val="0"/>
              </a:spcAft>
              <a:buNone/>
            </a:pPr>
            <a:r>
              <a:rPr b="1" lang="en-US" sz="2400">
                <a:highlight>
                  <a:srgbClr val="FFFFFF"/>
                </a:highlight>
                <a:latin typeface="Calibri"/>
                <a:ea typeface="Calibri"/>
                <a:cs typeface="Calibri"/>
                <a:sym typeface="Calibri"/>
              </a:rPr>
              <a:t>COLLEGE: THAVATHIRU SANTHALINGA ADIGALAR ARTS SCIENCE AND TAMIL COLLEGE / BHARATHIYAR UNIVERSITY </a:t>
            </a:r>
            <a:endParaRPr b="1">
              <a:highlight>
                <a:srgbClr val="FFFFFF"/>
              </a:highlight>
              <a:latin typeface="Calibri"/>
              <a:ea typeface="Calibri"/>
              <a:cs typeface="Calibri"/>
              <a:sym typeface="Calibri"/>
            </a:endParaRPr>
          </a:p>
          <a:p>
            <a:pPr indent="0" lvl="0" marL="0" marR="0" rtl="0" algn="l">
              <a:spcBef>
                <a:spcPts val="0"/>
              </a:spcBef>
              <a:spcAft>
                <a:spcPts val="0"/>
              </a:spcAft>
              <a:buNone/>
            </a:pPr>
            <a:r>
              <a:rPr lang="en-US" sz="2400">
                <a:highlight>
                  <a:srgbClr val="FFFFFF"/>
                </a:highlight>
                <a:latin typeface="Calibri"/>
                <a:ea typeface="Calibri"/>
                <a:cs typeface="Calibri"/>
                <a:sym typeface="Calibri"/>
              </a:rPr>
              <a:t>           </a:t>
            </a:r>
            <a:endParaRPr sz="2400">
              <a:highlight>
                <a:srgbClr val="FFFFFF"/>
              </a:highlight>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 name="Shape 260"/>
        <p:cNvGrpSpPr/>
        <p:nvPr/>
      </p:nvGrpSpPr>
      <p:grpSpPr>
        <a:xfrm>
          <a:off x="0" y="0"/>
          <a:ext cx="0" cy="0"/>
          <a:chOff x="0" y="0"/>
          <a:chExt cx="0" cy="0"/>
        </a:xfrm>
      </p:grpSpPr>
      <p:sp>
        <p:nvSpPr>
          <p:cNvPr id="261" name="Google Shape;261;p1"/>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Clr>
                <a:srgbClr val="2D83C3"/>
              </a:buClr>
              <a:buSzPts val="1100"/>
              <a:buFont typeface="Trebuchet MS"/>
              <a:buNone/>
            </a:pPr>
            <a:r>
              <a:rPr b="0" i="0" lang="en-US" sz="1100" u="none" cap="none" strike="noStrike">
                <a:solidFill>
                  <a:srgbClr val="2D83C3"/>
                </a:solidFill>
                <a:latin typeface="Trebuchet MS"/>
                <a:ea typeface="Trebuchet MS"/>
                <a:cs typeface="Trebuchet MS"/>
                <a:sym typeface="Trebuchet MS"/>
              </a:rPr>
              <a:t>3/21/2024  </a:t>
            </a:r>
            <a:r>
              <a:rPr b="1" i="0" lang="en-US" sz="1100" u="none" cap="none" strike="noStrike">
                <a:solidFill>
                  <a:srgbClr val="2D83C3"/>
                </a:solidFill>
                <a:latin typeface="Trebuchet MS"/>
                <a:ea typeface="Trebuchet MS"/>
                <a:cs typeface="Trebuchet MS"/>
                <a:sym typeface="Trebuchet MS"/>
              </a:rPr>
              <a:t>Annual Review</a:t>
            </a:r>
            <a:endParaRPr b="0" i="0" sz="1100" u="none" cap="none" strike="noStrike">
              <a:solidFill>
                <a:schemeClr val="dk1"/>
              </a:solidFill>
              <a:latin typeface="Trebuchet MS"/>
              <a:ea typeface="Trebuchet MS"/>
              <a:cs typeface="Trebuchet MS"/>
              <a:sym typeface="Trebuchet MS"/>
            </a:endParaRPr>
          </a:p>
        </p:txBody>
      </p:sp>
      <p:sp>
        <p:nvSpPr>
          <p:cNvPr id="262" name="Google Shape;262;p1"/>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SzPts val="4000"/>
              <a:buNone/>
            </a:pPr>
            <a:r>
              <a:rPr lang="en-US" sz="4250"/>
              <a:t>RESULTS AND SCREENSHOTS</a:t>
            </a:r>
            <a:endParaRPr sz="4250"/>
          </a:p>
        </p:txBody>
      </p:sp>
      <p:sp>
        <p:nvSpPr>
          <p:cNvPr id="263" name="Google Shape;263;p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Clr>
                <a:srgbClr val="2D936B"/>
              </a:buClr>
              <a:buSzPts val="1100"/>
              <a:buFont typeface="Trebuchet MS"/>
              <a:buNone/>
            </a:pPr>
            <a:fld id="{00000000-1234-1234-1234-123412341234}" type="slidenum">
              <a:rPr b="0" i="0" lang="en-US" sz="1100" u="none" cap="none" strike="noStrike">
                <a:solidFill>
                  <a:srgbClr val="2D936B"/>
                </a:solidFill>
                <a:latin typeface="Trebuchet MS"/>
                <a:ea typeface="Trebuchet MS"/>
                <a:cs typeface="Trebuchet MS"/>
                <a:sym typeface="Trebuchet MS"/>
              </a:rPr>
              <a:t>‹#›</a:t>
            </a:fld>
            <a:endParaRPr b="0" i="0" sz="1100" u="none" cap="none" strike="noStrike">
              <a:solidFill>
                <a:schemeClr val="dk1"/>
              </a:solidFill>
              <a:latin typeface="Trebuchet MS"/>
              <a:ea typeface="Trebuchet MS"/>
              <a:cs typeface="Trebuchet MS"/>
              <a:sym typeface="Trebuchet MS"/>
            </a:endParaRPr>
          </a:p>
        </p:txBody>
      </p:sp>
      <p:sp>
        <p:nvSpPr>
          <p:cNvPr id="264" name="Google Shape;264;p1"/>
          <p:cNvSpPr txBox="1"/>
          <p:nvPr/>
        </p:nvSpPr>
        <p:spPr>
          <a:xfrm>
            <a:off x="2743200" y="2354703"/>
            <a:ext cx="8534100" cy="9540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800"/>
              <a:buFont typeface="Arial"/>
              <a:buNone/>
            </a:pPr>
            <a:r>
              <a:t/>
            </a:r>
            <a:endParaRPr b="0" i="0" sz="2800" u="none" cap="none" strike="noStrike">
              <a:solidFill>
                <a:srgbClr val="0D0D0D"/>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800"/>
              <a:buFont typeface="Arial"/>
              <a:buNone/>
            </a:pPr>
            <a:r>
              <a:t/>
            </a:r>
            <a:endParaRPr b="0" i="0" sz="2800" u="none" cap="none" strike="noStrike">
              <a:solidFill>
                <a:schemeClr val="dk1"/>
              </a:solidFill>
              <a:latin typeface="Times New Roman"/>
              <a:ea typeface="Times New Roman"/>
              <a:cs typeface="Times New Roman"/>
              <a:sym typeface="Times New Roman"/>
            </a:endParaRPr>
          </a:p>
        </p:txBody>
      </p:sp>
      <p:sp>
        <p:nvSpPr>
          <p:cNvPr id="265" name="Google Shape;265;p1"/>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2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39" name="Google Shape;239;p2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40" name="Google Shape;240;p2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241" name="Google Shape;241;p26"/>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242" name="Google Shape;242;p26"/>
          <p:cNvSpPr txBox="1"/>
          <p:nvPr>
            <p:ph type="title"/>
          </p:nvPr>
        </p:nvSpPr>
        <p:spPr>
          <a:xfrm>
            <a:off x="755332" y="385444"/>
            <a:ext cx="45786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243" name="Google Shape;243;p26"/>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44" name="Google Shape;244;p26"/>
          <p:cNvSpPr/>
          <p:nvPr/>
        </p:nvSpPr>
        <p:spPr>
          <a:xfrm>
            <a:off x="755325" y="1139650"/>
            <a:ext cx="10272852" cy="5251932"/>
          </a:xfrm>
          <a:prstGeom prst="cloud">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t/>
            </a:r>
            <a:endParaRPr>
              <a:latin typeface="Roboto"/>
              <a:ea typeface="Roboto"/>
              <a:cs typeface="Roboto"/>
              <a:sym typeface="Roboto"/>
            </a:endParaRPr>
          </a:p>
        </p:txBody>
      </p:sp>
      <p:sp>
        <p:nvSpPr>
          <p:cNvPr id="245" name="Google Shape;245;p26"/>
          <p:cNvSpPr txBox="1"/>
          <p:nvPr/>
        </p:nvSpPr>
        <p:spPr>
          <a:xfrm>
            <a:off x="1666875" y="2019300"/>
            <a:ext cx="8606100" cy="2955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3000">
              <a:solidFill>
                <a:schemeClr val="dk2"/>
              </a:solidFill>
              <a:latin typeface="Roboto"/>
              <a:ea typeface="Roboto"/>
              <a:cs typeface="Roboto"/>
              <a:sym typeface="Roboto"/>
            </a:endParaRPr>
          </a:p>
          <a:p>
            <a:pPr indent="0" lvl="0" marL="0" rtl="0" algn="l">
              <a:spcBef>
                <a:spcPts val="0"/>
              </a:spcBef>
              <a:spcAft>
                <a:spcPts val="0"/>
              </a:spcAft>
              <a:buNone/>
            </a:pPr>
            <a:r>
              <a:rPr lang="en-US" sz="3000">
                <a:solidFill>
                  <a:schemeClr val="dk2"/>
                </a:solidFill>
                <a:latin typeface="Roboto"/>
                <a:ea typeface="Roboto"/>
                <a:cs typeface="Roboto"/>
                <a:sym typeface="Roboto"/>
              </a:rPr>
              <a:t>"Thank you for exploring my portfolio! I'm excited to collaborate, innovate, and bring new ideas to life. Feel free to reach out to discuss potential projects or opportunities. Let's create something amazing together!”</a:t>
            </a:r>
            <a:endParaRPr sz="3000">
              <a:solidFill>
                <a:schemeClr val="dk2"/>
              </a:solidFill>
              <a:latin typeface="Roboto"/>
              <a:ea typeface="Roboto"/>
              <a:cs typeface="Roboto"/>
              <a:sym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3"/>
          <p:cNvSpPr txBox="1"/>
          <p:nvPr>
            <p:ph type="title"/>
          </p:nvPr>
        </p:nvSpPr>
        <p:spPr>
          <a:xfrm>
            <a:off x="1106025" y="865924"/>
            <a:ext cx="10670400" cy="974400"/>
          </a:xfrm>
          <a:prstGeom prst="rect">
            <a:avLst/>
          </a:prstGeom>
          <a:noFill/>
          <a:ln>
            <a:noFill/>
          </a:ln>
        </p:spPr>
        <p:txBody>
          <a:bodyPr anchorCtr="0" anchor="t" bIns="121900" lIns="121900" spcFirstLastPara="1" rIns="121900" wrap="square" tIns="121900">
            <a:normAutofit/>
          </a:bodyPr>
          <a:lstStyle/>
          <a:p>
            <a:pPr indent="0" lvl="0" marL="0" rtl="0" algn="l">
              <a:spcBef>
                <a:spcPts val="0"/>
              </a:spcBef>
              <a:spcAft>
                <a:spcPts val="0"/>
              </a:spcAft>
              <a:buNone/>
            </a:pPr>
            <a:r>
              <a:rPr b="1" lang="en-US"/>
              <a:t>LAYOUT </a:t>
            </a:r>
            <a:endParaRPr b="1"/>
          </a:p>
        </p:txBody>
      </p:sp>
      <p:sp>
        <p:nvSpPr>
          <p:cNvPr id="225" name="Google Shape;225;p23"/>
          <p:cNvSpPr/>
          <p:nvPr/>
        </p:nvSpPr>
        <p:spPr>
          <a:xfrm>
            <a:off x="2284075" y="2105900"/>
            <a:ext cx="8873400" cy="4285800"/>
          </a:xfrm>
          <a:prstGeom prst="rect">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t/>
            </a:r>
            <a:endParaRPr>
              <a:latin typeface="Roboto"/>
              <a:ea typeface="Roboto"/>
              <a:cs typeface="Roboto"/>
              <a:sym typeface="Roboto"/>
            </a:endParaRPr>
          </a:p>
        </p:txBody>
      </p:sp>
      <p:sp>
        <p:nvSpPr>
          <p:cNvPr id="226" name="Google Shape;226;p23"/>
          <p:cNvSpPr txBox="1"/>
          <p:nvPr/>
        </p:nvSpPr>
        <p:spPr>
          <a:xfrm>
            <a:off x="2687225" y="2375525"/>
            <a:ext cx="7909800" cy="3840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1. Grid-based layout: A clean and simple layout that showcases projects in a grid format.</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2. Masonry layout: A layout that showcases projects in a grid format with varying heights and widths.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3. Single-page layout: A layout that showcases all content on a single page, with sections and scrolling.</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4. Multi-page layout: A layout that separates content into multiple pages, with navigation between sections.</a:t>
            </a:r>
            <a:endParaRPr sz="24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27"/>
          <p:cNvSpPr txBox="1"/>
          <p:nvPr>
            <p:ph type="title"/>
          </p:nvPr>
        </p:nvSpPr>
        <p:spPr>
          <a:xfrm>
            <a:off x="415600" y="546667"/>
            <a:ext cx="11360700" cy="810300"/>
          </a:xfrm>
          <a:prstGeom prst="rect">
            <a:avLst/>
          </a:prstGeom>
          <a:noFill/>
          <a:ln>
            <a:noFill/>
          </a:ln>
        </p:spPr>
        <p:txBody>
          <a:bodyPr anchorCtr="0" anchor="t" bIns="121900" lIns="121900" spcFirstLastPara="1" rIns="121900" wrap="square" tIns="121900">
            <a:noAutofit/>
          </a:bodyPr>
          <a:lstStyle/>
          <a:p>
            <a:pPr indent="0" lvl="0" marL="0" rtl="0" algn="l">
              <a:spcBef>
                <a:spcPts val="0"/>
              </a:spcBef>
              <a:spcAft>
                <a:spcPts val="0"/>
              </a:spcAft>
              <a:buNone/>
            </a:pPr>
            <a:r>
              <a:rPr lang="en-US" sz="6000"/>
              <a:t>GitHub link</a:t>
            </a:r>
            <a:endParaRPr sz="6000"/>
          </a:p>
        </p:txBody>
      </p:sp>
      <p:sp>
        <p:nvSpPr>
          <p:cNvPr id="252" name="Google Shape;252;p27"/>
          <p:cNvSpPr txBox="1"/>
          <p:nvPr/>
        </p:nvSpPr>
        <p:spPr>
          <a:xfrm>
            <a:off x="1708225" y="2724725"/>
            <a:ext cx="8906700" cy="2406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4800">
                <a:solidFill>
                  <a:schemeClr val="dk2"/>
                </a:solidFill>
                <a:latin typeface="Roboto"/>
                <a:ea typeface="Roboto"/>
                <a:cs typeface="Roboto"/>
                <a:sym typeface="Roboto"/>
              </a:rPr>
              <a:t>https://github.com/geethaswathi2006-ship-it/Swathi-TNSDC-FWWD-DP</a:t>
            </a:r>
            <a:endParaRPr sz="4800">
              <a:solidFill>
                <a:schemeClr val="dk2"/>
              </a:solidFill>
              <a:latin typeface="Roboto"/>
              <a:ea typeface="Roboto"/>
              <a:cs typeface="Roboto"/>
              <a:sym typeface="Robot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24" name="Shape 124"/>
        <p:cNvGrpSpPr/>
        <p:nvPr/>
      </p:nvGrpSpPr>
      <p:grpSpPr>
        <a:xfrm>
          <a:off x="0" y="0"/>
          <a:ext cx="0" cy="0"/>
          <a:chOff x="0" y="0"/>
          <a:chExt cx="0" cy="0"/>
        </a:xfrm>
      </p:grpSpPr>
      <p:sp>
        <p:nvSpPr>
          <p:cNvPr id="125" name="Google Shape;125;p16"/>
          <p:cNvSpPr/>
          <p:nvPr/>
        </p:nvSpPr>
        <p:spPr>
          <a:xfrm>
            <a:off x="0" y="0"/>
            <a:ext cx="121920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Times New Roman"/>
              <a:ea typeface="Times New Roman"/>
              <a:cs typeface="Times New Roman"/>
              <a:sym typeface="Times New Roman"/>
            </a:endParaRPr>
          </a:p>
        </p:txBody>
      </p:sp>
      <p:grpSp>
        <p:nvGrpSpPr>
          <p:cNvPr id="126" name="Google Shape;126;p16"/>
          <p:cNvGrpSpPr/>
          <p:nvPr/>
        </p:nvGrpSpPr>
        <p:grpSpPr>
          <a:xfrm>
            <a:off x="7448612" y="0"/>
            <a:ext cx="4743795" cy="6858466"/>
            <a:chOff x="7448612" y="0"/>
            <a:chExt cx="4743795" cy="6858466"/>
          </a:xfrm>
        </p:grpSpPr>
        <p:sp>
          <p:nvSpPr>
            <p:cNvPr id="127" name="Google Shape;127;p16"/>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8" name="Google Shape;128;p16"/>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9" name="Google Shape;129;p16"/>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0" name="Google Shape;130;p16"/>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1" name="Google Shape;131;p16"/>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2" name="Google Shape;132;p16"/>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3" name="Google Shape;133;p16"/>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16"/>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5" name="Google Shape;135;p16"/>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6" name="Google Shape;136;p16"/>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7" name="Google Shape;137;p1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8" name="Google Shape;138;p1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9" name="Google Shape;139;p1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40" name="Google Shape;140;p16"/>
          <p:cNvSpPr txBox="1"/>
          <p:nvPr>
            <p:ph type="title"/>
          </p:nvPr>
        </p:nvSpPr>
        <p:spPr>
          <a:xfrm>
            <a:off x="415600" y="1674733"/>
            <a:ext cx="11360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b="1" lang="en-US" sz="4250">
                <a:solidFill>
                  <a:schemeClr val="dk1"/>
                </a:solidFill>
              </a:rPr>
              <a:t>PROJECT TITLE</a:t>
            </a:r>
            <a:endParaRPr b="1" sz="4250">
              <a:solidFill>
                <a:schemeClr val="dk1"/>
              </a:solidFill>
            </a:endParaRPr>
          </a:p>
        </p:txBody>
      </p:sp>
      <p:grpSp>
        <p:nvGrpSpPr>
          <p:cNvPr id="141" name="Google Shape;141;p16"/>
          <p:cNvGrpSpPr/>
          <p:nvPr/>
        </p:nvGrpSpPr>
        <p:grpSpPr>
          <a:xfrm>
            <a:off x="466725" y="6410325"/>
            <a:ext cx="3705225" cy="295275"/>
            <a:chOff x="466725" y="6410325"/>
            <a:chExt cx="3705225" cy="295275"/>
          </a:xfrm>
        </p:grpSpPr>
        <p:pic>
          <p:nvPicPr>
            <p:cNvPr id="142" name="Google Shape;142;p16"/>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143" name="Google Shape;143;p16"/>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144" name="Google Shape;144;p16"/>
          <p:cNvSpPr txBox="1"/>
          <p:nvPr>
            <p:ph idx="12" type="sldNum"/>
          </p:nvPr>
        </p:nvSpPr>
        <p:spPr>
          <a:xfrm>
            <a:off x="11280575" y="6201587"/>
            <a:ext cx="731700" cy="209100"/>
          </a:xfrm>
          <a:prstGeom prst="rect">
            <a:avLst/>
          </a:prstGeom>
          <a:noFill/>
          <a:ln>
            <a:noFill/>
          </a:ln>
        </p:spPr>
        <p:txBody>
          <a:bodyPr anchorCtr="0" anchor="t" bIns="0" lIns="0" spcFirstLastPara="1" rIns="0" wrap="square" tIns="6975">
            <a:spAutoFit/>
          </a:bodyPr>
          <a:lstStyle/>
          <a:p>
            <a:pPr indent="0" lvl="0" marL="0" rtl="0" algn="r">
              <a:spcBef>
                <a:spcPts val="0"/>
              </a:spcBef>
              <a:spcAft>
                <a:spcPts val="0"/>
              </a:spcAft>
              <a:buNone/>
            </a:pPr>
            <a:fld id="{00000000-1234-1234-1234-123412341234}" type="slidenum">
              <a:rPr lang="en-US" sz="1300">
                <a:solidFill>
                  <a:schemeClr val="lt1"/>
                </a:solidFill>
                <a:latin typeface="Roboto"/>
                <a:ea typeface="Roboto"/>
                <a:cs typeface="Roboto"/>
                <a:sym typeface="Roboto"/>
              </a:rPr>
              <a:t>‹#›</a:t>
            </a:fld>
            <a:endParaRPr sz="1300">
              <a:solidFill>
                <a:schemeClr val="lt1"/>
              </a:solidFill>
              <a:latin typeface="Roboto"/>
              <a:ea typeface="Roboto"/>
              <a:cs typeface="Roboto"/>
              <a:sym typeface="Roboto"/>
            </a:endParaRPr>
          </a:p>
        </p:txBody>
      </p:sp>
      <p:sp>
        <p:nvSpPr>
          <p:cNvPr id="145" name="Google Shape;145;p16"/>
          <p:cNvSpPr txBox="1"/>
          <p:nvPr>
            <p:ph idx="1" type="body"/>
          </p:nvPr>
        </p:nvSpPr>
        <p:spPr>
          <a:xfrm>
            <a:off x="415600" y="4492300"/>
            <a:ext cx="11360700" cy="1709100"/>
          </a:xfrm>
          <a:prstGeom prst="rect">
            <a:avLst/>
          </a:prstGeom>
          <a:noFill/>
          <a:ln>
            <a:noFill/>
          </a:ln>
        </p:spPr>
        <p:txBody>
          <a:bodyPr anchorCtr="0" anchor="t" bIns="121900" lIns="121900" spcFirstLastPara="1" rIns="121900" wrap="square" tIns="121900">
            <a:normAutofit/>
          </a:bodyPr>
          <a:lstStyle/>
          <a:p>
            <a:pPr indent="0" lvl="0" marL="0" rtl="0" algn="ctr">
              <a:spcBef>
                <a:spcPts val="0"/>
              </a:spcBef>
              <a:spcAft>
                <a:spcPts val="1600"/>
              </a:spcAft>
              <a:buNone/>
            </a:pPr>
            <a:r>
              <a:t/>
            </a:r>
            <a:endParaRPr/>
          </a:p>
        </p:txBody>
      </p:sp>
      <p:sp>
        <p:nvSpPr>
          <p:cNvPr id="146" name="Google Shape;146;p16"/>
          <p:cNvSpPr txBox="1"/>
          <p:nvPr/>
        </p:nvSpPr>
        <p:spPr>
          <a:xfrm>
            <a:off x="1690250" y="2944775"/>
            <a:ext cx="6061500" cy="297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600">
                <a:solidFill>
                  <a:schemeClr val="dk2"/>
                </a:solidFill>
                <a:latin typeface="Roboto"/>
                <a:ea typeface="Roboto"/>
                <a:cs typeface="Roboto"/>
                <a:sym typeface="Roboto"/>
              </a:rPr>
              <a:t>PERSONAL PORTFOLIO WEBSITE:</a:t>
            </a:r>
            <a:r>
              <a:rPr lang="en-US" sz="3600">
                <a:solidFill>
                  <a:schemeClr val="dk2"/>
                </a:solidFill>
                <a:latin typeface="Roboto"/>
                <a:ea typeface="Roboto"/>
                <a:cs typeface="Roboto"/>
                <a:sym typeface="Roboto"/>
              </a:rPr>
              <a:t> </a:t>
            </a:r>
            <a:endParaRPr sz="3600">
              <a:solidFill>
                <a:schemeClr val="dk2"/>
              </a:solidFill>
              <a:latin typeface="Roboto"/>
              <a:ea typeface="Roboto"/>
              <a:cs typeface="Roboto"/>
              <a:sym typeface="Roboto"/>
            </a:endParaRPr>
          </a:p>
          <a:p>
            <a:pPr indent="0" lvl="0" marL="0" rtl="0" algn="l">
              <a:spcBef>
                <a:spcPts val="0"/>
              </a:spcBef>
              <a:spcAft>
                <a:spcPts val="0"/>
              </a:spcAft>
              <a:buNone/>
            </a:pPr>
            <a:r>
              <a:rPr lang="en-US" sz="3600">
                <a:solidFill>
                  <a:schemeClr val="dk2"/>
                </a:solidFill>
                <a:latin typeface="Roboto"/>
                <a:ea typeface="Roboto"/>
                <a:cs typeface="Roboto"/>
                <a:sym typeface="Roboto"/>
              </a:rPr>
              <a:t>A website showcasing your skills, experience, and projects.</a:t>
            </a:r>
            <a:endParaRPr sz="3600">
              <a:solidFill>
                <a:schemeClr val="dk2"/>
              </a:solidFill>
              <a:latin typeface="Roboto"/>
              <a:ea typeface="Roboto"/>
              <a:cs typeface="Roboto"/>
              <a:sym typeface="Roboto"/>
            </a:endParaRPr>
          </a:p>
        </p:txBody>
      </p:sp>
      <p:sp>
        <p:nvSpPr>
          <p:cNvPr id="147" name="Google Shape;147;p16"/>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400">
              <a:solidFill>
                <a:schemeClr val="dk1"/>
              </a:solidFill>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148" name="Shape 148"/>
        <p:cNvGrpSpPr/>
        <p:nvPr/>
      </p:nvGrpSpPr>
      <p:grpSpPr>
        <a:xfrm>
          <a:off x="0" y="0"/>
          <a:ext cx="0" cy="0"/>
          <a:chOff x="0" y="0"/>
          <a:chExt cx="0" cy="0"/>
        </a:xfrm>
      </p:grpSpPr>
      <p:sp>
        <p:nvSpPr>
          <p:cNvPr id="149" name="Google Shape;149;p17"/>
          <p:cNvSpPr/>
          <p:nvPr/>
        </p:nvSpPr>
        <p:spPr>
          <a:xfrm>
            <a:off x="-76200" y="28579"/>
            <a:ext cx="12496800" cy="6858000"/>
          </a:xfrm>
          <a:custGeom>
            <a:rect b="b" l="l" r="r" t="t"/>
            <a:pathLst>
              <a:path extrusionOk="0" h="6858000" w="12192000">
                <a:moveTo>
                  <a:pt x="12192000" y="0"/>
                </a:moveTo>
                <a:lnTo>
                  <a:pt x="0" y="0"/>
                </a:lnTo>
                <a:lnTo>
                  <a:pt x="0" y="6858000"/>
                </a:lnTo>
                <a:lnTo>
                  <a:pt x="12192000" y="6858000"/>
                </a:lnTo>
                <a:lnTo>
                  <a:pt x="12192000" y="0"/>
                </a:lnTo>
                <a:close/>
              </a:path>
            </a:pathLst>
          </a:custGeom>
          <a:solidFill>
            <a:srgbClr val="F1F1F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150" name="Google Shape;150;p17"/>
          <p:cNvGrpSpPr/>
          <p:nvPr/>
        </p:nvGrpSpPr>
        <p:grpSpPr>
          <a:xfrm>
            <a:off x="7448612" y="0"/>
            <a:ext cx="4743795" cy="6858466"/>
            <a:chOff x="7448612" y="0"/>
            <a:chExt cx="4743795" cy="6858466"/>
          </a:xfrm>
        </p:grpSpPr>
        <p:sp>
          <p:nvSpPr>
            <p:cNvPr id="151" name="Google Shape;151;p17"/>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2" name="Google Shape;152;p17"/>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3" name="Google Shape;153;p17"/>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17"/>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5" name="Google Shape;155;p17"/>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6" name="Google Shape;156;p17"/>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7" name="Google Shape;157;p17"/>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8" name="Google Shape;158;p17"/>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59" name="Google Shape;159;p17"/>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0" name="Google Shape;160;p17"/>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1" name="Google Shape;161;p17"/>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62" name="Google Shape;162;p17"/>
          <p:cNvSpPr/>
          <p:nvPr/>
        </p:nvSpPr>
        <p:spPr>
          <a:xfrm>
            <a:off x="7362825" y="447675"/>
            <a:ext cx="361950" cy="361950"/>
          </a:xfrm>
          <a:custGeom>
            <a:rect b="b" l="l" r="r" t="t"/>
            <a:pathLst>
              <a:path extrusionOk="0" h="361950" w="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17"/>
          <p:cNvSpPr/>
          <p:nvPr/>
        </p:nvSpPr>
        <p:spPr>
          <a:xfrm>
            <a:off x="11010900" y="5610225"/>
            <a:ext cx="647700" cy="647700"/>
          </a:xfrm>
          <a:custGeom>
            <a:rect b="b" l="l" r="r" t="t"/>
            <a:pathLst>
              <a:path extrusionOk="0" h="647700" w="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4" name="Google Shape;164;p17"/>
          <p:cNvPicPr preferRelativeResize="0"/>
          <p:nvPr/>
        </p:nvPicPr>
        <p:blipFill rotWithShape="1">
          <a:blip r:embed="rId2">
            <a:alphaModFix/>
          </a:blip>
          <a:srcRect b="0" l="0" r="0" t="0"/>
          <a:stretch/>
        </p:blipFill>
        <p:spPr>
          <a:xfrm>
            <a:off x="10687050" y="6134100"/>
            <a:ext cx="247650" cy="247650"/>
          </a:xfrm>
          <a:prstGeom prst="rect">
            <a:avLst/>
          </a:prstGeom>
          <a:noFill/>
          <a:ln>
            <a:noFill/>
          </a:ln>
        </p:spPr>
      </p:pic>
      <p:grpSp>
        <p:nvGrpSpPr>
          <p:cNvPr id="165" name="Google Shape;165;p17"/>
          <p:cNvGrpSpPr/>
          <p:nvPr/>
        </p:nvGrpSpPr>
        <p:grpSpPr>
          <a:xfrm>
            <a:off x="47625" y="3819523"/>
            <a:ext cx="4124325" cy="3009897"/>
            <a:chOff x="47625" y="3819523"/>
            <a:chExt cx="4124325" cy="3009897"/>
          </a:xfrm>
        </p:grpSpPr>
        <p:pic>
          <p:nvPicPr>
            <p:cNvPr id="166" name="Google Shape;166;p17"/>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pic>
          <p:nvPicPr>
            <p:cNvPr id="167" name="Google Shape;167;p17"/>
            <p:cNvPicPr preferRelativeResize="0"/>
            <p:nvPr/>
          </p:nvPicPr>
          <p:blipFill/>
          <p:spPr>
            <a:xfrm>
              <a:off x="47625" y="3819523"/>
              <a:ext cx="1733550" cy="3009898"/>
            </a:xfrm>
            <a:prstGeom prst="rect">
              <a:avLst/>
            </a:prstGeom>
            <a:noFill/>
            <a:ln>
              <a:noFill/>
            </a:ln>
          </p:spPr>
        </p:pic>
      </p:grpSp>
      <p:sp>
        <p:nvSpPr>
          <p:cNvPr id="168" name="Google Shape;168;p17"/>
          <p:cNvSpPr txBox="1"/>
          <p:nvPr>
            <p:ph type="title"/>
          </p:nvPr>
        </p:nvSpPr>
        <p:spPr>
          <a:xfrm>
            <a:off x="739775" y="445388"/>
            <a:ext cx="2357100" cy="7542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AGENDA</a:t>
            </a:r>
            <a:endParaRPr/>
          </a:p>
        </p:txBody>
      </p:sp>
      <p:sp>
        <p:nvSpPr>
          <p:cNvPr id="169" name="Google Shape;169;p17"/>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170" name="Google Shape;170;p17"/>
          <p:cNvSpPr txBox="1"/>
          <p:nvPr/>
        </p:nvSpPr>
        <p:spPr>
          <a:xfrm>
            <a:off x="2509807" y="1041533"/>
            <a:ext cx="5029200" cy="4832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Problem Statement</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Project Overview</a:t>
            </a:r>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End Users</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Tools and Technologies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Portfolio design and Layout</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Features and Functionality</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Results and </a:t>
            </a:r>
            <a:r>
              <a:rPr lang="en-US" sz="2800">
                <a:solidFill>
                  <a:srgbClr val="0D0D0D"/>
                </a:solidFill>
                <a:latin typeface="Times New Roman"/>
                <a:ea typeface="Times New Roman"/>
                <a:cs typeface="Times New Roman"/>
                <a:sym typeface="Times New Roman"/>
              </a:rPr>
              <a:t>Screenshots</a:t>
            </a:r>
            <a:endParaRPr b="0" i="0" sz="2800">
              <a:solidFill>
                <a:srgbClr val="0D0D0D"/>
              </a:solidFill>
              <a:latin typeface="Times New Roman"/>
              <a:ea typeface="Times New Roman"/>
              <a:cs typeface="Times New Roman"/>
              <a:sym typeface="Times New Roman"/>
            </a:endParaRPr>
          </a:p>
          <a:p>
            <a:pPr indent="-177800" lvl="0" marL="0" marR="0" rtl="0" algn="l">
              <a:spcBef>
                <a:spcPts val="0"/>
              </a:spcBef>
              <a:spcAft>
                <a:spcPts val="0"/>
              </a:spcAft>
              <a:buClr>
                <a:srgbClr val="0D0D0D"/>
              </a:buClr>
              <a:buSzPts val="2800"/>
              <a:buFont typeface="Calibri"/>
              <a:buAutoNum type="arabicPeriod"/>
            </a:pPr>
            <a:r>
              <a:rPr b="0" i="0" lang="en-US" sz="2800">
                <a:solidFill>
                  <a:srgbClr val="0D0D0D"/>
                </a:solidFill>
                <a:latin typeface="Times New Roman"/>
                <a:ea typeface="Times New Roman"/>
                <a:cs typeface="Times New Roman"/>
                <a:sym typeface="Times New Roman"/>
              </a:rPr>
              <a:t>Conclusion</a:t>
            </a:r>
            <a:endParaRPr/>
          </a:p>
          <a:p>
            <a:pPr indent="-177800" lvl="0" marL="0" marR="0" rtl="0" algn="l">
              <a:spcBef>
                <a:spcPts val="0"/>
              </a:spcBef>
              <a:spcAft>
                <a:spcPts val="0"/>
              </a:spcAft>
              <a:buClr>
                <a:srgbClr val="0D0D0D"/>
              </a:buClr>
              <a:buSzPts val="2800"/>
              <a:buFont typeface="Calibri"/>
              <a:buAutoNum type="arabicPeriod"/>
            </a:pPr>
            <a:r>
              <a:rPr lang="en-US" sz="2800">
                <a:solidFill>
                  <a:srgbClr val="0D0D0D"/>
                </a:solidFill>
                <a:latin typeface="Times New Roman"/>
                <a:ea typeface="Times New Roman"/>
                <a:cs typeface="Times New Roman"/>
                <a:sym typeface="Times New Roman"/>
              </a:rPr>
              <a:t>Github Link</a:t>
            </a:r>
            <a:endParaRPr b="0" i="0" sz="2800">
              <a:solidFill>
                <a:srgbClr val="0D0D0D"/>
              </a:solidFill>
              <a:latin typeface="Times New Roman"/>
              <a:ea typeface="Times New Roman"/>
              <a:cs typeface="Times New Roman"/>
              <a:sym typeface="Times New Roman"/>
            </a:endParaRPr>
          </a:p>
          <a:p>
            <a:pPr indent="0" lvl="0" marL="0" marR="0" rtl="0" algn="l">
              <a:spcBef>
                <a:spcPts val="0"/>
              </a:spcBef>
              <a:spcAft>
                <a:spcPts val="0"/>
              </a:spcAft>
              <a:buNone/>
            </a:pPr>
            <a:r>
              <a:t/>
            </a:r>
            <a:endParaRPr sz="2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grpSp>
        <p:nvGrpSpPr>
          <p:cNvPr id="172" name="Google Shape;172;p18"/>
          <p:cNvGrpSpPr/>
          <p:nvPr/>
        </p:nvGrpSpPr>
        <p:grpSpPr>
          <a:xfrm>
            <a:off x="7991475" y="2933700"/>
            <a:ext cx="2762251" cy="3257550"/>
            <a:chOff x="7991475" y="2933700"/>
            <a:chExt cx="2762251" cy="3257550"/>
          </a:xfrm>
        </p:grpSpPr>
        <p:sp>
          <p:nvSpPr>
            <p:cNvPr id="173" name="Google Shape;173;p18"/>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4" name="Google Shape;174;p18"/>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75" name="Google Shape;175;p18"/>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176" name="Google Shape;176;p18"/>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77" name="Google Shape;177;p18"/>
          <p:cNvSpPr txBox="1"/>
          <p:nvPr>
            <p:ph type="title"/>
          </p:nvPr>
        </p:nvSpPr>
        <p:spPr>
          <a:xfrm>
            <a:off x="415600" y="546667"/>
            <a:ext cx="113607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178" name="Google Shape;178;p18"/>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79" name="Google Shape;179;p18"/>
          <p:cNvSpPr txBox="1"/>
          <p:nvPr>
            <p:ph idx="12" type="sldNum"/>
          </p:nvPr>
        </p:nvSpPr>
        <p:spPr>
          <a:xfrm>
            <a:off x="11280575" y="6201587"/>
            <a:ext cx="731700" cy="209100"/>
          </a:xfrm>
          <a:prstGeom prst="rect">
            <a:avLst/>
          </a:prstGeom>
          <a:noFill/>
          <a:ln>
            <a:noFill/>
          </a:ln>
        </p:spPr>
        <p:txBody>
          <a:bodyPr anchorCtr="0" anchor="t" bIns="0" lIns="0" spcFirstLastPara="1" rIns="0" wrap="square" tIns="6975">
            <a:spAutoFit/>
          </a:bodyPr>
          <a:lstStyle/>
          <a:p>
            <a:pPr indent="0" lvl="0" marL="0" rtl="0" algn="r">
              <a:spcBef>
                <a:spcPts val="0"/>
              </a:spcBef>
              <a:spcAft>
                <a:spcPts val="0"/>
              </a:spcAft>
              <a:buNone/>
            </a:pPr>
            <a:fld id="{00000000-1234-1234-1234-123412341234}" type="slidenum">
              <a:rPr lang="en-US">
                <a:solidFill>
                  <a:schemeClr val="dk2"/>
                </a:solidFill>
              </a:rPr>
              <a:t>‹#›</a:t>
            </a:fld>
            <a:endParaRPr>
              <a:solidFill>
                <a:schemeClr val="dk2"/>
              </a:solidFill>
            </a:endParaRPr>
          </a:p>
        </p:txBody>
      </p:sp>
      <p:sp>
        <p:nvSpPr>
          <p:cNvPr id="180" name="Google Shape;180;p18"/>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
        <p:nvSpPr>
          <p:cNvPr id="181" name="Google Shape;181;p18"/>
          <p:cNvSpPr/>
          <p:nvPr/>
        </p:nvSpPr>
        <p:spPr>
          <a:xfrm>
            <a:off x="415600" y="1695450"/>
            <a:ext cx="7121304" cy="4696164"/>
          </a:xfrm>
          <a:prstGeom prst="cloud">
            <a:avLst/>
          </a:prstGeom>
          <a:solidFill>
            <a:srgbClr val="00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t/>
            </a:r>
            <a:endParaRPr>
              <a:latin typeface="Roboto"/>
              <a:ea typeface="Roboto"/>
              <a:cs typeface="Roboto"/>
              <a:sym typeface="Roboto"/>
            </a:endParaRPr>
          </a:p>
        </p:txBody>
      </p:sp>
      <p:sp>
        <p:nvSpPr>
          <p:cNvPr id="182" name="Google Shape;182;p18"/>
          <p:cNvSpPr txBox="1"/>
          <p:nvPr/>
        </p:nvSpPr>
        <p:spPr>
          <a:xfrm>
            <a:off x="1604850" y="2724725"/>
            <a:ext cx="5091300" cy="24936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solidFill>
                  <a:schemeClr val="dk2"/>
                </a:solidFill>
                <a:latin typeface="Roboto"/>
                <a:ea typeface="Roboto"/>
                <a:cs typeface="Roboto"/>
                <a:sym typeface="Roboto"/>
              </a:rPr>
              <a:t>This digital portfolio aims to effectively showcase skills, experience, and projects, while also providing a great user experience for visitors.</a:t>
            </a:r>
            <a:endParaRPr sz="3000">
              <a:solidFill>
                <a:schemeClr val="dk2"/>
              </a:solidFill>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grpSp>
        <p:nvGrpSpPr>
          <p:cNvPr id="184" name="Google Shape;184;p19"/>
          <p:cNvGrpSpPr/>
          <p:nvPr/>
        </p:nvGrpSpPr>
        <p:grpSpPr>
          <a:xfrm>
            <a:off x="8658225" y="2647950"/>
            <a:ext cx="3533775" cy="3810000"/>
            <a:chOff x="8658225" y="2647950"/>
            <a:chExt cx="3533775" cy="3810000"/>
          </a:xfrm>
        </p:grpSpPr>
        <p:sp>
          <p:nvSpPr>
            <p:cNvPr id="185" name="Google Shape;185;p19"/>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86" name="Google Shape;186;p19"/>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87" name="Google Shape;187;p19"/>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188" name="Google Shape;188;p19"/>
          <p:cNvSpPr txBox="1"/>
          <p:nvPr>
            <p:ph type="title"/>
          </p:nvPr>
        </p:nvSpPr>
        <p:spPr>
          <a:xfrm>
            <a:off x="739775" y="829626"/>
            <a:ext cx="6053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189" name="Google Shape;189;p19"/>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190" name="Google Shape;190;p19"/>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191" name="Google Shape;191;p19"/>
          <p:cNvSpPr/>
          <p:nvPr/>
        </p:nvSpPr>
        <p:spPr>
          <a:xfrm>
            <a:off x="1230775" y="2019300"/>
            <a:ext cx="7797300" cy="4372200"/>
          </a:xfrm>
          <a:prstGeom prst="round2DiagRect">
            <a:avLst>
              <a:gd fmla="val 16667" name="adj1"/>
              <a:gd fmla="val 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t/>
            </a:r>
            <a:endParaRPr>
              <a:latin typeface="Roboto"/>
              <a:ea typeface="Roboto"/>
              <a:cs typeface="Roboto"/>
              <a:sym typeface="Roboto"/>
            </a:endParaRPr>
          </a:p>
        </p:txBody>
      </p:sp>
      <p:sp>
        <p:nvSpPr>
          <p:cNvPr id="192" name="Google Shape;192;p19"/>
          <p:cNvSpPr txBox="1"/>
          <p:nvPr/>
        </p:nvSpPr>
        <p:spPr>
          <a:xfrm>
            <a:off x="1503000" y="2019300"/>
            <a:ext cx="7155300" cy="4302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30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1. About Section: Brief introduction to background, skills, and experience.</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2. Project Showcase: Curated selection of best work, with descriptions, images, and links to live projects or code repositories.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3. Skills and Expertise: List of technical skills and areas of expertise.</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4. Contact Information: Contact form or email address for potential employers, clients, or collaborators.</a:t>
            </a:r>
            <a:endParaRPr sz="2400">
              <a:solidFill>
                <a:schemeClr val="dk2"/>
              </a:solidFill>
              <a:latin typeface="Roboto"/>
              <a:ea typeface="Roboto"/>
              <a:cs typeface="Roboto"/>
              <a:sym typeface="Robot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2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5" name="Google Shape;195;p2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96" name="Google Shape;196;p20"/>
          <p:cNvSpPr txBox="1"/>
          <p:nvPr>
            <p:ph type="title"/>
          </p:nvPr>
        </p:nvSpPr>
        <p:spPr>
          <a:xfrm>
            <a:off x="699452" y="891793"/>
            <a:ext cx="5014500" cy="997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197" name="Google Shape;197;p20"/>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198" name="Google Shape;198;p20"/>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199" name="Google Shape;199;p20"/>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
        <p:nvSpPr>
          <p:cNvPr id="200" name="Google Shape;200;p20"/>
          <p:cNvSpPr/>
          <p:nvPr/>
        </p:nvSpPr>
        <p:spPr>
          <a:xfrm>
            <a:off x="2346025" y="2019300"/>
            <a:ext cx="8386500" cy="43725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t/>
            </a:r>
            <a:endParaRPr>
              <a:latin typeface="Roboto"/>
              <a:ea typeface="Roboto"/>
              <a:cs typeface="Roboto"/>
              <a:sym typeface="Roboto"/>
            </a:endParaRPr>
          </a:p>
        </p:txBody>
      </p:sp>
      <p:sp>
        <p:nvSpPr>
          <p:cNvPr id="201" name="Google Shape;201;p20"/>
          <p:cNvSpPr txBox="1"/>
          <p:nvPr/>
        </p:nvSpPr>
        <p:spPr>
          <a:xfrm>
            <a:off x="3429000" y="2724725"/>
            <a:ext cx="63819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solidFill>
                  <a:schemeClr val="dk2"/>
                </a:solidFill>
                <a:latin typeface="Roboto"/>
                <a:ea typeface="Roboto"/>
                <a:cs typeface="Roboto"/>
                <a:sym typeface="Roboto"/>
              </a:rPr>
              <a:t>Potential employers: Hiring managers, recruiters, and other stakeholders in the web development/design industry.</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Clients: Businesses or individuals looking for web development/design services.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Collaborators: Other developers, designers, or professionals interested in potential collaborations.</a:t>
            </a:r>
            <a:endParaRPr sz="2400">
              <a:solidFill>
                <a:schemeClr val="dk2"/>
              </a:solidFill>
              <a:latin typeface="Roboto"/>
              <a:ea typeface="Roboto"/>
              <a:cs typeface="Roboto"/>
              <a:sym typeface="Robot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pic>
        <p:nvPicPr>
          <p:cNvPr id="203" name="Google Shape;203;p21"/>
          <p:cNvPicPr preferRelativeResize="0"/>
          <p:nvPr/>
        </p:nvPicPr>
        <p:blipFill/>
        <p:spPr>
          <a:xfrm>
            <a:off x="0" y="1476375"/>
            <a:ext cx="2695574" cy="3248025"/>
          </a:xfrm>
          <a:prstGeom prst="rect">
            <a:avLst/>
          </a:prstGeom>
          <a:noFill/>
          <a:ln>
            <a:noFill/>
          </a:ln>
        </p:spPr>
      </p:pic>
      <p:sp>
        <p:nvSpPr>
          <p:cNvPr id="204" name="Google Shape;204;p2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5" name="Google Shape;205;p2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6" name="Google Shape;206;p2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207" name="Google Shape;207;p21"/>
          <p:cNvSpPr txBox="1"/>
          <p:nvPr>
            <p:ph type="title"/>
          </p:nvPr>
        </p:nvSpPr>
        <p:spPr>
          <a:xfrm>
            <a:off x="558165" y="857885"/>
            <a:ext cx="9763200" cy="5715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208" name="Google Shape;208;p21"/>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209" name="Google Shape;209;p21"/>
          <p:cNvSpPr txBox="1"/>
          <p:nvPr>
            <p:ph idx="12" type="sldNum"/>
          </p:nvPr>
        </p:nvSpPr>
        <p:spPr>
          <a:xfrm>
            <a:off x="11353418" y="6473337"/>
            <a:ext cx="151200" cy="180300"/>
          </a:xfrm>
          <a:prstGeom prst="rect">
            <a:avLst/>
          </a:prstGeom>
          <a:noFill/>
          <a:ln>
            <a:noFill/>
          </a:ln>
        </p:spPr>
        <p:txBody>
          <a:bodyPr anchorCtr="0" anchor="t" bIns="0" lIns="0" spcFirstLastPara="1" rIns="0" wrap="square" tIns="6975">
            <a:spAutoFit/>
          </a:bodyPr>
          <a:lstStyle/>
          <a:p>
            <a:pPr indent="0" lvl="0" marL="38100" rtl="0" algn="l">
              <a:spcBef>
                <a:spcPts val="0"/>
              </a:spcBef>
              <a:spcAft>
                <a:spcPts val="0"/>
              </a:spcAft>
              <a:buNone/>
            </a:pPr>
            <a:fld id="{00000000-1234-1234-1234-123412341234}" type="slidenum">
              <a:rPr lang="en-US"/>
              <a:t>‹#›</a:t>
            </a:fld>
            <a:endParaRPr/>
          </a:p>
        </p:txBody>
      </p:sp>
      <p:sp>
        <p:nvSpPr>
          <p:cNvPr id="210" name="Google Shape;210;p21"/>
          <p:cNvSpPr/>
          <p:nvPr/>
        </p:nvSpPr>
        <p:spPr>
          <a:xfrm>
            <a:off x="3140375" y="1429375"/>
            <a:ext cx="7518300" cy="4962000"/>
          </a:xfrm>
          <a:prstGeom prst="round2DiagRect">
            <a:avLst>
              <a:gd fmla="val 16667" name="adj1"/>
              <a:gd fmla="val 0" name="adj2"/>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t/>
            </a:r>
            <a:endParaRPr>
              <a:latin typeface="Roboto"/>
              <a:ea typeface="Roboto"/>
              <a:cs typeface="Roboto"/>
              <a:sym typeface="Roboto"/>
            </a:endParaRPr>
          </a:p>
        </p:txBody>
      </p:sp>
      <p:sp>
        <p:nvSpPr>
          <p:cNvPr id="211" name="Google Shape;211;p21"/>
          <p:cNvSpPr txBox="1"/>
          <p:nvPr/>
        </p:nvSpPr>
        <p:spPr>
          <a:xfrm>
            <a:off x="3983275" y="2019300"/>
            <a:ext cx="5780100" cy="4090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457200" lvl="0" marL="457200" rtl="0" algn="l">
              <a:spcBef>
                <a:spcPts val="0"/>
              </a:spcBef>
              <a:spcAft>
                <a:spcPts val="0"/>
              </a:spcAft>
              <a:buClr>
                <a:schemeClr val="dk2"/>
              </a:buClr>
              <a:buSzPts val="3600"/>
              <a:buFont typeface="Roboto"/>
              <a:buChar char="●"/>
            </a:pPr>
            <a:r>
              <a:rPr b="1" lang="en-US" sz="3600">
                <a:solidFill>
                  <a:schemeClr val="dk2"/>
                </a:solidFill>
                <a:latin typeface="Roboto"/>
                <a:ea typeface="Roboto"/>
                <a:cs typeface="Roboto"/>
                <a:sym typeface="Roboto"/>
              </a:rPr>
              <a:t>HTML</a:t>
            </a:r>
            <a:endParaRPr b="1" sz="3600">
              <a:solidFill>
                <a:schemeClr val="dk2"/>
              </a:solidFill>
              <a:latin typeface="Roboto"/>
              <a:ea typeface="Roboto"/>
              <a:cs typeface="Roboto"/>
              <a:sym typeface="Roboto"/>
            </a:endParaRPr>
          </a:p>
          <a:p>
            <a:pPr indent="-457200" lvl="0" marL="457200" rtl="0" algn="l">
              <a:spcBef>
                <a:spcPts val="0"/>
              </a:spcBef>
              <a:spcAft>
                <a:spcPts val="0"/>
              </a:spcAft>
              <a:buClr>
                <a:schemeClr val="dk2"/>
              </a:buClr>
              <a:buSzPts val="3600"/>
              <a:buFont typeface="Roboto"/>
              <a:buChar char="●"/>
            </a:pPr>
            <a:r>
              <a:rPr b="1" lang="en-US" sz="3600">
                <a:solidFill>
                  <a:schemeClr val="dk2"/>
                </a:solidFill>
                <a:latin typeface="Roboto"/>
                <a:ea typeface="Roboto"/>
                <a:cs typeface="Roboto"/>
                <a:sym typeface="Roboto"/>
              </a:rPr>
              <a:t>CSS</a:t>
            </a:r>
            <a:endParaRPr b="1" sz="3600">
              <a:solidFill>
                <a:schemeClr val="dk2"/>
              </a:solidFill>
              <a:latin typeface="Roboto"/>
              <a:ea typeface="Roboto"/>
              <a:cs typeface="Roboto"/>
              <a:sym typeface="Roboto"/>
            </a:endParaRPr>
          </a:p>
          <a:p>
            <a:pPr indent="-457200" lvl="0" marL="457200" rtl="0" algn="l">
              <a:spcBef>
                <a:spcPts val="0"/>
              </a:spcBef>
              <a:spcAft>
                <a:spcPts val="0"/>
              </a:spcAft>
              <a:buClr>
                <a:schemeClr val="dk2"/>
              </a:buClr>
              <a:buSzPts val="3600"/>
              <a:buFont typeface="Roboto"/>
              <a:buChar char="●"/>
            </a:pPr>
            <a:r>
              <a:rPr b="1" lang="en-US" sz="3600">
                <a:solidFill>
                  <a:schemeClr val="dk2"/>
                </a:solidFill>
                <a:latin typeface="Roboto"/>
                <a:ea typeface="Roboto"/>
                <a:cs typeface="Roboto"/>
                <a:sym typeface="Roboto"/>
              </a:rPr>
              <a:t>JAVASCRIPT</a:t>
            </a:r>
            <a:endParaRPr b="1" sz="3600">
              <a:solidFill>
                <a:schemeClr val="dk2"/>
              </a:solidFill>
              <a:latin typeface="Roboto"/>
              <a:ea typeface="Roboto"/>
              <a:cs typeface="Roboto"/>
              <a:sym typeface="Roboto"/>
            </a:endParaRPr>
          </a:p>
          <a:p>
            <a:pPr indent="-457200" lvl="0" marL="457200" rtl="0" algn="l">
              <a:spcBef>
                <a:spcPts val="0"/>
              </a:spcBef>
              <a:spcAft>
                <a:spcPts val="0"/>
              </a:spcAft>
              <a:buClr>
                <a:schemeClr val="dk2"/>
              </a:buClr>
              <a:buSzPts val="3600"/>
              <a:buFont typeface="Roboto"/>
              <a:buChar char="●"/>
            </a:pPr>
            <a:r>
              <a:rPr b="1" lang="en-US" sz="3600">
                <a:solidFill>
                  <a:schemeClr val="dk2"/>
                </a:solidFill>
                <a:latin typeface="Roboto"/>
                <a:ea typeface="Roboto"/>
                <a:cs typeface="Roboto"/>
                <a:sym typeface="Roboto"/>
              </a:rPr>
              <a:t>CODEPEN AS CODE EDITOR</a:t>
            </a:r>
            <a:endParaRPr b="1" sz="3600">
              <a:solidFill>
                <a:schemeClr val="dk2"/>
              </a:solidFill>
              <a:latin typeface="Roboto"/>
              <a:ea typeface="Roboto"/>
              <a:cs typeface="Roboto"/>
              <a:sym typeface="Roboto"/>
            </a:endParaRPr>
          </a:p>
          <a:p>
            <a:pPr indent="-457200" lvl="0" marL="457200" rtl="0" algn="l">
              <a:spcBef>
                <a:spcPts val="0"/>
              </a:spcBef>
              <a:spcAft>
                <a:spcPts val="0"/>
              </a:spcAft>
              <a:buClr>
                <a:schemeClr val="dk2"/>
              </a:buClr>
              <a:buSzPts val="3600"/>
              <a:buFont typeface="Roboto"/>
              <a:buChar char="●"/>
            </a:pPr>
            <a:r>
              <a:rPr b="1" lang="en-US" sz="3600">
                <a:solidFill>
                  <a:schemeClr val="dk2"/>
                </a:solidFill>
                <a:latin typeface="Roboto"/>
                <a:ea typeface="Roboto"/>
                <a:cs typeface="Roboto"/>
                <a:sym typeface="Roboto"/>
              </a:rPr>
              <a:t>GITHUB AS HOSTING PLATFORM</a:t>
            </a:r>
            <a:endParaRPr b="1" sz="3600">
              <a:solidFill>
                <a:schemeClr val="dk2"/>
              </a:solidFill>
              <a:latin typeface="Roboto"/>
              <a:ea typeface="Roboto"/>
              <a:cs typeface="Roboto"/>
              <a:sym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pic>
        <p:nvPicPr>
          <p:cNvPr id="213" name="Google Shape;213;p22"/>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214" name="Google Shape;214;p22"/>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215" name="Google Shape;215;p22"/>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t>
            </a:r>
            <a:endParaRPr sz="4000">
              <a:solidFill>
                <a:schemeClr val="dk1"/>
              </a:solidFill>
              <a:latin typeface="Trebuchet MS"/>
              <a:ea typeface="Trebuchet MS"/>
              <a:cs typeface="Trebuchet MS"/>
              <a:sym typeface="Trebuchet MS"/>
            </a:endParaRPr>
          </a:p>
        </p:txBody>
      </p:sp>
      <p:sp>
        <p:nvSpPr>
          <p:cNvPr id="216" name="Google Shape;216;p22"/>
          <p:cNvSpPr txBox="1"/>
          <p:nvPr/>
        </p:nvSpPr>
        <p:spPr>
          <a:xfrm>
            <a:off x="0" y="2724727"/>
            <a:ext cx="12192000" cy="550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
        <p:nvSpPr>
          <p:cNvPr id="217" name="Google Shape;217;p22"/>
          <p:cNvSpPr/>
          <p:nvPr/>
        </p:nvSpPr>
        <p:spPr>
          <a:xfrm>
            <a:off x="344225" y="920175"/>
            <a:ext cx="11847900" cy="5938200"/>
          </a:xfrm>
          <a:prstGeom prst="round1Rect">
            <a:avLst>
              <a:gd fmla="val 27761"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t/>
            </a:r>
            <a:endParaRPr>
              <a:latin typeface="Roboto"/>
              <a:ea typeface="Roboto"/>
              <a:cs typeface="Roboto"/>
              <a:sym typeface="Roboto"/>
            </a:endParaRPr>
          </a:p>
        </p:txBody>
      </p:sp>
      <p:sp>
        <p:nvSpPr>
          <p:cNvPr id="218" name="Google Shape;218;p22"/>
          <p:cNvSpPr txBox="1"/>
          <p:nvPr/>
        </p:nvSpPr>
        <p:spPr>
          <a:xfrm>
            <a:off x="344225" y="920175"/>
            <a:ext cx="11847900" cy="6765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solidFill>
                  <a:schemeClr val="dk2"/>
                </a:solidFill>
                <a:latin typeface="Roboto"/>
                <a:ea typeface="Roboto"/>
                <a:cs typeface="Roboto"/>
                <a:sym typeface="Roboto"/>
              </a:rPr>
              <a:t>Clean and Simple Design:</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 Use a minimalistic approach to showcase your work without distractions.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Consistent Typography:</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 Choose a clear, readable font and use it consistently throughout the portfolio.</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Color Scheme:</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 Select a palette that reflects your personal brand and use it consistently.</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White Space:</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 Use ample white space to make your content stand out and improve readability.</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Imagery:</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 Use high-quality images and graphics to showcase your work.</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Responsive Design:</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 Ensure that your portfolio looks great on desktop, tablet, and mobile devices.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Navigation:</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 Use a simple, intuitive navigation menu that makes it easy for visitor to find what they’re looking for.</a:t>
            </a:r>
            <a:endParaRPr sz="24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24"/>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FEATURES AND FUNCTIONALITY</a:t>
            </a:r>
            <a:endParaRPr/>
          </a:p>
        </p:txBody>
      </p:sp>
      <p:sp>
        <p:nvSpPr>
          <p:cNvPr id="229" name="Google Shape;229;p24"/>
          <p:cNvSpPr/>
          <p:nvPr/>
        </p:nvSpPr>
        <p:spPr>
          <a:xfrm>
            <a:off x="755325" y="1126150"/>
            <a:ext cx="11436600" cy="5731800"/>
          </a:xfrm>
          <a:prstGeom prst="roundRect">
            <a:avLst>
              <a:gd fmla="val 16667" name="adj"/>
            </a:avLst>
          </a:prstGeom>
          <a:solidFill>
            <a:srgbClr val="00FFFF"/>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ctr">
              <a:spcBef>
                <a:spcPts val="0"/>
              </a:spcBef>
              <a:spcAft>
                <a:spcPts val="0"/>
              </a:spcAft>
              <a:buNone/>
            </a:pPr>
            <a:r>
              <a:t/>
            </a:r>
            <a:endParaRPr>
              <a:latin typeface="Roboto"/>
              <a:ea typeface="Roboto"/>
              <a:cs typeface="Roboto"/>
              <a:sym typeface="Roboto"/>
            </a:endParaRPr>
          </a:p>
        </p:txBody>
      </p:sp>
      <p:sp>
        <p:nvSpPr>
          <p:cNvPr id="230" name="Google Shape;230;p24"/>
          <p:cNvSpPr txBox="1"/>
          <p:nvPr/>
        </p:nvSpPr>
        <p:spPr>
          <a:xfrm>
            <a:off x="1138575" y="1126150"/>
            <a:ext cx="10298100" cy="6765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solidFill>
                  <a:schemeClr val="dk2"/>
                </a:solidFill>
                <a:latin typeface="Roboto"/>
                <a:ea typeface="Roboto"/>
                <a:cs typeface="Roboto"/>
                <a:sym typeface="Roboto"/>
              </a:rPr>
              <a:t>FEATURES: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1. Project showcase: A curated selection of projects with images, descriptions, and: Ao and introduction to background, skills, and experience.</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3. Contact form: A form for visitors to send messages or inquiries.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4. Social media integration: Links to social media profiles.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5. Responsive design: Adapts to different screen sizes and devices.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FUNCTIONALITY:</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1. Easy navigation: Simple and intuitive menu for easy content access.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2. Fast loading times: Optimized for quick loading on various devices.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3. Interactive elements: Animations, transitions, or other interactive features.</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4. Search engine optimization (SEO): Optimized for search engine visibility.</a:t>
            </a:r>
            <a:endParaRPr sz="2400">
              <a:solidFill>
                <a:schemeClr val="dk2"/>
              </a:solidFill>
              <a:latin typeface="Roboto"/>
              <a:ea typeface="Roboto"/>
              <a:cs typeface="Roboto"/>
              <a:sym typeface="Roboto"/>
            </a:endParaRPr>
          </a:p>
          <a:p>
            <a:pPr indent="0" lvl="0" marL="0" rtl="0" algn="l">
              <a:spcBef>
                <a:spcPts val="0"/>
              </a:spcBef>
              <a:spcAft>
                <a:spcPts val="0"/>
              </a:spcAft>
              <a:buNone/>
            </a:pPr>
            <a:r>
              <a:rPr lang="en-US" sz="2400">
                <a:solidFill>
                  <a:schemeClr val="dk2"/>
                </a:solidFill>
                <a:latin typeface="Roboto"/>
                <a:ea typeface="Roboto"/>
                <a:cs typeface="Roboto"/>
                <a:sym typeface="Roboto"/>
              </a:rPr>
              <a:t>5. Regular updates: Easy to update with new projects, skills, and experiences.</a:t>
            </a:r>
            <a:endParaRPr sz="24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a:p>
            <a:pPr indent="0" lvl="0" marL="0" rtl="0" algn="l">
              <a:spcBef>
                <a:spcPts val="0"/>
              </a:spcBef>
              <a:spcAft>
                <a:spcPts val="0"/>
              </a:spcAft>
              <a:buNone/>
            </a:pPr>
            <a:r>
              <a:t/>
            </a:r>
            <a:endParaRPr sz="2400">
              <a:solidFill>
                <a:schemeClr val="dk2"/>
              </a:solidFill>
              <a:latin typeface="Roboto"/>
              <a:ea typeface="Roboto"/>
              <a:cs typeface="Roboto"/>
              <a:sym typeface="Roboto"/>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xmlns:r="http://schemas.openxmlformats.org/officeDocument/2006/relationships" name="geometric">
  <a:themeElements>
    <a:clrScheme name="Geometric">
      <a:dk1>
        <a:srgbClr val="2A3990"/>
      </a:dk1>
      <a:lt1>
        <a:srgbClr val="FFFFFF"/>
      </a:lt1>
      <a:dk2>
        <a:srgbClr val="434343"/>
      </a:dk2>
      <a:lt2>
        <a:srgbClr val="999999"/>
      </a:lt2>
      <a:accent1>
        <a:srgbClr val="212D74"/>
      </a:accent1>
      <a:accent2>
        <a:srgbClr val="3949AB"/>
      </a:accent2>
      <a:accent3>
        <a:srgbClr val="9C254D"/>
      </a:accent3>
      <a:accent4>
        <a:srgbClr val="D23369"/>
      </a:accent4>
      <a:accent5>
        <a:srgbClr val="F06292"/>
      </a:accent5>
      <a:accent6>
        <a:srgbClr val="7890CD"/>
      </a:accent6>
      <a:hlink>
        <a:srgbClr val="F06292"/>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