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96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4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45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478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85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06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66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24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54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10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2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0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68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20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87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22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48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85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340429"/>
          </a:xfrm>
        </p:spPr>
        <p:txBody>
          <a:bodyPr/>
          <a:lstStyle/>
          <a:p>
            <a:r>
              <a:rPr lang="en-US" dirty="0" smtClean="0"/>
              <a:t>INTRODUCTION TO COMPUTERS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88229"/>
            <a:ext cx="8825658" cy="185057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1004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1000">
        <p14:conveyor dir="l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731520"/>
            <a:ext cx="9404723" cy="836024"/>
          </a:xfrm>
        </p:spPr>
        <p:txBody>
          <a:bodyPr/>
          <a:lstStyle/>
          <a:p>
            <a:pPr algn="ctr"/>
            <a:r>
              <a:rPr lang="en-US" sz="4000" dirty="0" smtClean="0"/>
              <a:t>WHAT IS A COMPUTER?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67544"/>
            <a:ext cx="8946541" cy="468085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Computer is an electronic device which accepts data as input and process the data as per given instructions then gives information as output.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Components</a:t>
            </a:r>
            <a:r>
              <a:rPr lang="en-US" sz="28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400" b="1" dirty="0"/>
              <a:t>Hardware</a:t>
            </a:r>
            <a:r>
              <a:rPr lang="en-US" sz="2400" dirty="0"/>
              <a:t>: Physical parts of the computer </a:t>
            </a:r>
            <a:r>
              <a:rPr lang="en-US" sz="2400" dirty="0" smtClean="0"/>
              <a:t>: CPU</a:t>
            </a:r>
            <a:r>
              <a:rPr lang="en-US" sz="2400" dirty="0"/>
              <a:t>, memory devices, input/output </a:t>
            </a:r>
            <a:r>
              <a:rPr lang="en-US" sz="2400" dirty="0" smtClean="0"/>
              <a:t>devices.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en-US" sz="2400" b="1" dirty="0"/>
              <a:t>Software</a:t>
            </a:r>
            <a:r>
              <a:rPr lang="en-US" sz="2400" dirty="0"/>
              <a:t>: Programs or applications that tell the hardware how to perform tasks.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10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descr="GCSE Computing/Computing hardware - Wikibooks, open books for an open worl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6" y="2300832"/>
            <a:ext cx="9183188" cy="4195762"/>
          </a:xfrm>
        </p:spPr>
      </p:pic>
    </p:spTree>
    <p:extLst>
      <p:ext uri="{BB962C8B-B14F-4D97-AF65-F5344CB8AC3E}">
        <p14:creationId xmlns:p14="http://schemas.microsoft.com/office/powerpoint/2010/main" val="2125175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04928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IN" dirty="0"/>
              <a:t/>
            </a:r>
            <a:br>
              <a:rPr lang="en-IN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948" y="757646"/>
            <a:ext cx="8946541" cy="5595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/>
              <a:t>Characteristics</a:t>
            </a:r>
            <a:r>
              <a:rPr lang="en-US" sz="3200" dirty="0" smtClean="0"/>
              <a:t>:</a:t>
            </a:r>
          </a:p>
          <a:p>
            <a:r>
              <a:rPr lang="en-US" sz="3200" dirty="0" smtClean="0"/>
              <a:t>Speed</a:t>
            </a:r>
          </a:p>
          <a:p>
            <a:r>
              <a:rPr lang="en-US" sz="3200" dirty="0" smtClean="0"/>
              <a:t>Accuracy</a:t>
            </a:r>
          </a:p>
          <a:p>
            <a:r>
              <a:rPr lang="en-US" sz="3200" dirty="0" smtClean="0"/>
              <a:t> automation</a:t>
            </a:r>
          </a:p>
          <a:p>
            <a:r>
              <a:rPr lang="en-US" sz="3200" dirty="0" smtClean="0"/>
              <a:t>Versatility</a:t>
            </a:r>
          </a:p>
          <a:p>
            <a:r>
              <a:rPr lang="en-US" sz="3200" dirty="0" smtClean="0"/>
              <a:t>Diligence</a:t>
            </a:r>
          </a:p>
          <a:p>
            <a:r>
              <a:rPr lang="en-US" sz="3200" dirty="0" smtClean="0"/>
              <a:t>Reliability 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storage </a:t>
            </a:r>
            <a:r>
              <a:rPr lang="en-US" sz="3200" dirty="0" smtClean="0"/>
              <a:t>and retrieval</a:t>
            </a:r>
            <a:endParaRPr lang="en-US" sz="3200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476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770708"/>
            <a:ext cx="9404723" cy="1282209"/>
          </a:xfrm>
        </p:spPr>
        <p:txBody>
          <a:bodyPr/>
          <a:lstStyle/>
          <a:p>
            <a:pPr algn="ctr"/>
            <a:r>
              <a:rPr lang="en-IN" sz="4800" dirty="0"/>
              <a:t>Computer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72047"/>
            <a:ext cx="8946541" cy="457635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b="1" dirty="0"/>
              <a:t>A computer system consists </a:t>
            </a:r>
            <a:r>
              <a:rPr lang="en-IN" sz="2800" b="1" dirty="0" smtClean="0"/>
              <a:t>of :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/>
              <a:t>Input </a:t>
            </a:r>
            <a:r>
              <a:rPr lang="en-IN" sz="2400" b="1" dirty="0"/>
              <a:t>Devices</a:t>
            </a:r>
            <a:r>
              <a:rPr lang="en-IN" sz="2400" dirty="0"/>
              <a:t>: Keyboard, mouse, scanner (to provide data to the computer).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Output Devices</a:t>
            </a:r>
            <a:r>
              <a:rPr lang="en-IN" sz="2400" dirty="0"/>
              <a:t>: Monitor, printer, speaker (to display or communicate results).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Processing Devices</a:t>
            </a:r>
            <a:r>
              <a:rPr lang="en-IN" sz="2400" dirty="0"/>
              <a:t>: CPU (Central Processing Unit) that executes instructions.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Storage Devices</a:t>
            </a:r>
            <a:r>
              <a:rPr lang="en-IN" sz="2400" dirty="0"/>
              <a:t>: Hard drives, SSDs, CDs, DVDs for storing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768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149531"/>
            <a:ext cx="9404723" cy="1058092"/>
          </a:xfrm>
        </p:spPr>
        <p:txBody>
          <a:bodyPr/>
          <a:lstStyle/>
          <a:p>
            <a:pPr algn="ctr"/>
            <a:r>
              <a:rPr lang="en-IN" sz="4800" dirty="0"/>
              <a:t>Types of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878" y="2416630"/>
            <a:ext cx="8946541" cy="39754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Analog Computers</a:t>
            </a:r>
            <a:r>
              <a:rPr lang="en-US" dirty="0"/>
              <a:t>: Handle continuous data (e.g., thermometers, speedometers).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Digital Computers</a:t>
            </a:r>
            <a:r>
              <a:rPr lang="en-US" dirty="0"/>
              <a:t>: Process binary data (0s and 1s). Most common type used today.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Hybrid Computers</a:t>
            </a:r>
            <a:r>
              <a:rPr lang="en-US" dirty="0"/>
              <a:t>: A mix of both analog and digital.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093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116" y="431073"/>
            <a:ext cx="9404723" cy="979715"/>
          </a:xfrm>
        </p:spPr>
        <p:txBody>
          <a:bodyPr/>
          <a:lstStyle/>
          <a:p>
            <a:pPr algn="ctr"/>
            <a:r>
              <a:rPr lang="en-IN" sz="5400" dirty="0" smtClean="0"/>
              <a:t>Generations </a:t>
            </a:r>
            <a:r>
              <a:rPr lang="en-IN" sz="5400" dirty="0"/>
              <a:t>of Computers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8012" y="1526619"/>
            <a:ext cx="1115568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Generation (1940-1956)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Vacuum tubes for processing. (e.g., ENIAC, UNIVAC)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 Generation (1956-1963)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Transistors replace vacuum tubes.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Third Generation (1964-1971)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Integrated Circuits (ICs) make computers smaller and more reliable.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Fourth Generation (1971-present)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Microprocessors; personal computers and laptops.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Fifth Generation (Present and Beyond)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Artificial intelligence and quantum computing. </a:t>
            </a:r>
          </a:p>
        </p:txBody>
      </p:sp>
    </p:spTree>
    <p:extLst>
      <p:ext uri="{BB962C8B-B14F-4D97-AF65-F5344CB8AC3E}">
        <p14:creationId xmlns:p14="http://schemas.microsoft.com/office/powerpoint/2010/main" val="297232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3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</TotalTime>
  <Words>260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INTRODUCTION TO COMPUTERS</vt:lpstr>
      <vt:lpstr>WHAT IS A COMPUTER?</vt:lpstr>
      <vt:lpstr>PowerPoint Presentation</vt:lpstr>
      <vt:lpstr>   </vt:lpstr>
      <vt:lpstr>Computer System</vt:lpstr>
      <vt:lpstr>Types of Computers</vt:lpstr>
      <vt:lpstr>Generations of Computers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</dc:title>
  <dc:creator>GVPW</dc:creator>
  <cp:lastModifiedBy>GVPW</cp:lastModifiedBy>
  <cp:revision>12</cp:revision>
  <dcterms:created xsi:type="dcterms:W3CDTF">2024-11-25T04:19:09Z</dcterms:created>
  <dcterms:modified xsi:type="dcterms:W3CDTF">2024-11-25T06:30:32Z</dcterms:modified>
</cp:coreProperties>
</file>