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87" r:id="rId4"/>
    <p:sldId id="269" r:id="rId5"/>
    <p:sldId id="284" r:id="rId6"/>
    <p:sldId id="282" r:id="rId7"/>
    <p:sldId id="285" r:id="rId8"/>
    <p:sldId id="264" r:id="rId9"/>
    <p:sldId id="291" r:id="rId10"/>
    <p:sldId id="292" r:id="rId11"/>
    <p:sldId id="293" r:id="rId12"/>
    <p:sldId id="283" r:id="rId13"/>
    <p:sldId id="295" r:id="rId14"/>
    <p:sldId id="296" r:id="rId15"/>
    <p:sldId id="300" r:id="rId16"/>
    <p:sldId id="288" r:id="rId17"/>
    <p:sldId id="286" r:id="rId18"/>
    <p:sldId id="278" r:id="rId19"/>
    <p:sldId id="289" r:id="rId20"/>
    <p:sldId id="276" r:id="rId21"/>
    <p:sldId id="277" r:id="rId22"/>
    <p:sldId id="290" r:id="rId23"/>
    <p:sldId id="280" r:id="rId24"/>
    <p:sldId id="301" r:id="rId25"/>
    <p:sldId id="298" r:id="rId26"/>
    <p:sldId id="29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8" autoAdjust="0"/>
    <p:restoredTop sz="89239" autoAdjust="0"/>
  </p:normalViewPr>
  <p:slideViewPr>
    <p:cSldViewPr snapToGrid="0">
      <p:cViewPr varScale="1">
        <p:scale>
          <a:sx n="64" d="100"/>
          <a:sy n="64" d="100"/>
        </p:scale>
        <p:origin x="132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image" Target="../media/image16.jp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image" Target="../media/image1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612FA3-E747-4FD8-B583-83A7297AE1C3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7AED11B-0718-4685-82EC-695BE7ACF6D2}">
      <dgm:prSet phldrT="[Text]"/>
      <dgm:spPr/>
      <dgm:t>
        <a:bodyPr/>
        <a:lstStyle/>
        <a:p>
          <a:r>
            <a:rPr lang="en-US" b="1" dirty="0"/>
            <a:t>Mitul </a:t>
          </a:r>
          <a:r>
            <a:rPr lang="en-US" b="1" dirty="0" err="1"/>
            <a:t>Gada</a:t>
          </a:r>
          <a:r>
            <a:rPr lang="en-US" b="1" dirty="0"/>
            <a:t> &amp; Associates </a:t>
          </a:r>
        </a:p>
      </dgm:t>
    </dgm:pt>
    <dgm:pt modelId="{91465C7F-FC2E-4E2A-9985-E5A99E1C972C}" type="parTrans" cxnId="{044932AA-E224-487C-9402-5ACA7BA48E31}">
      <dgm:prSet/>
      <dgm:spPr/>
      <dgm:t>
        <a:bodyPr/>
        <a:lstStyle/>
        <a:p>
          <a:endParaRPr lang="en-US"/>
        </a:p>
      </dgm:t>
    </dgm:pt>
    <dgm:pt modelId="{D3400CEC-ED9F-4A9E-BCE8-3745A6CBCC07}" type="sibTrans" cxnId="{044932AA-E224-487C-9402-5ACA7BA48E31}">
      <dgm:prSet/>
      <dgm:spPr/>
      <dgm:t>
        <a:bodyPr/>
        <a:lstStyle/>
        <a:p>
          <a:endParaRPr lang="en-US"/>
        </a:p>
      </dgm:t>
    </dgm:pt>
    <dgm:pt modelId="{C7D655DA-1DF6-4BC0-9E7C-03376F6AD2BB}">
      <dgm:prSet phldrT="[Text]"/>
      <dgm:spPr/>
      <dgm:t>
        <a:bodyPr/>
        <a:lstStyle/>
        <a:p>
          <a:r>
            <a:rPr lang="en-US" b="1" dirty="0"/>
            <a:t>Graduate and Business Entrance Exams</a:t>
          </a:r>
        </a:p>
      </dgm:t>
    </dgm:pt>
    <dgm:pt modelId="{25E07C64-8214-4DAC-AA44-6A7431E0A30E}" type="parTrans" cxnId="{FDF2090F-B8C0-45DE-B71D-56CED541726B}">
      <dgm:prSet/>
      <dgm:spPr/>
      <dgm:t>
        <a:bodyPr/>
        <a:lstStyle/>
        <a:p>
          <a:endParaRPr lang="en-US"/>
        </a:p>
      </dgm:t>
    </dgm:pt>
    <dgm:pt modelId="{6A748E56-E890-4E69-8F61-DC501C716A57}" type="sibTrans" cxnId="{FDF2090F-B8C0-45DE-B71D-56CED541726B}">
      <dgm:prSet/>
      <dgm:spPr/>
      <dgm:t>
        <a:bodyPr/>
        <a:lstStyle/>
        <a:p>
          <a:endParaRPr lang="en-US"/>
        </a:p>
      </dgm:t>
    </dgm:pt>
    <dgm:pt modelId="{47A5F664-E4CA-4A2A-B98C-A9D2974DB3B0}">
      <dgm:prSet phldrT="[Text]"/>
      <dgm:spPr/>
      <dgm:t>
        <a:bodyPr/>
        <a:lstStyle/>
        <a:p>
          <a:r>
            <a:rPr lang="en-US" b="1" dirty="0"/>
            <a:t>GRE</a:t>
          </a:r>
        </a:p>
      </dgm:t>
    </dgm:pt>
    <dgm:pt modelId="{CC13318D-3866-425C-88F0-C636EC42CDE2}" type="parTrans" cxnId="{BD21E2B3-E776-42A3-A1EF-057468A9C072}">
      <dgm:prSet/>
      <dgm:spPr/>
      <dgm:t>
        <a:bodyPr/>
        <a:lstStyle/>
        <a:p>
          <a:endParaRPr lang="en-US"/>
        </a:p>
      </dgm:t>
    </dgm:pt>
    <dgm:pt modelId="{92022BFA-E74C-44F6-A227-8968288CFB03}" type="sibTrans" cxnId="{BD21E2B3-E776-42A3-A1EF-057468A9C072}">
      <dgm:prSet/>
      <dgm:spPr/>
      <dgm:t>
        <a:bodyPr/>
        <a:lstStyle/>
        <a:p>
          <a:endParaRPr lang="en-US"/>
        </a:p>
      </dgm:t>
    </dgm:pt>
    <dgm:pt modelId="{89FEF562-DF65-4126-BA7F-70C6252A504D}">
      <dgm:prSet phldrT="[Text]"/>
      <dgm:spPr/>
      <dgm:t>
        <a:bodyPr/>
        <a:lstStyle/>
        <a:p>
          <a:r>
            <a:rPr lang="en-US" b="1" dirty="0"/>
            <a:t>Other Exams</a:t>
          </a:r>
        </a:p>
      </dgm:t>
    </dgm:pt>
    <dgm:pt modelId="{0DB5E8AF-4705-4139-B5E7-3FE47CE536B6}" type="parTrans" cxnId="{91C74E43-B4DF-45E0-8619-32965C6B7D2D}">
      <dgm:prSet/>
      <dgm:spPr/>
      <dgm:t>
        <a:bodyPr/>
        <a:lstStyle/>
        <a:p>
          <a:endParaRPr lang="en-US"/>
        </a:p>
      </dgm:t>
    </dgm:pt>
    <dgm:pt modelId="{34E18BF9-7021-4EA0-978F-0A4A1A9D45DA}" type="sibTrans" cxnId="{91C74E43-B4DF-45E0-8619-32965C6B7D2D}">
      <dgm:prSet/>
      <dgm:spPr/>
      <dgm:t>
        <a:bodyPr/>
        <a:lstStyle/>
        <a:p>
          <a:endParaRPr lang="en-US"/>
        </a:p>
      </dgm:t>
    </dgm:pt>
    <dgm:pt modelId="{C09075DD-B94B-458E-B73A-A6B13AC63096}">
      <dgm:prSet phldrT="[Text]"/>
      <dgm:spPr/>
      <dgm:t>
        <a:bodyPr/>
        <a:lstStyle/>
        <a:p>
          <a:r>
            <a:rPr lang="en-US" b="1" dirty="0"/>
            <a:t>SAT</a:t>
          </a:r>
        </a:p>
      </dgm:t>
    </dgm:pt>
    <dgm:pt modelId="{923FA47D-D4D6-41F3-B20E-21E2055BC6D3}" type="parTrans" cxnId="{9F097C9A-0F0E-4CE5-A805-E9D9A39241CB}">
      <dgm:prSet/>
      <dgm:spPr/>
      <dgm:t>
        <a:bodyPr/>
        <a:lstStyle/>
        <a:p>
          <a:endParaRPr lang="en-US"/>
        </a:p>
      </dgm:t>
    </dgm:pt>
    <dgm:pt modelId="{5FD39CD6-77F4-4F74-A38B-4F8CDE25D20C}" type="sibTrans" cxnId="{9F097C9A-0F0E-4CE5-A805-E9D9A39241CB}">
      <dgm:prSet/>
      <dgm:spPr/>
      <dgm:t>
        <a:bodyPr/>
        <a:lstStyle/>
        <a:p>
          <a:endParaRPr lang="en-US"/>
        </a:p>
      </dgm:t>
    </dgm:pt>
    <dgm:pt modelId="{ABB5A701-35DA-4549-8F81-F8C818CFE65F}">
      <dgm:prSet phldrT="[Text]" custT="1"/>
      <dgm:spPr/>
      <dgm:t>
        <a:bodyPr/>
        <a:lstStyle/>
        <a:p>
          <a:r>
            <a:rPr lang="en-US" sz="2800" dirty="0"/>
            <a:t>Account</a:t>
          </a:r>
        </a:p>
      </dgm:t>
    </dgm:pt>
    <dgm:pt modelId="{E3CD8956-5DB0-4E10-99D0-426CF45566B7}" type="parTrans" cxnId="{2A74F96F-1411-487A-B97C-C92308CFA797}">
      <dgm:prSet/>
      <dgm:spPr/>
      <dgm:t>
        <a:bodyPr/>
        <a:lstStyle/>
        <a:p>
          <a:endParaRPr lang="en-US"/>
        </a:p>
      </dgm:t>
    </dgm:pt>
    <dgm:pt modelId="{1AE873AF-74B2-46A7-86E7-FF9AA87F7A1C}" type="sibTrans" cxnId="{2A74F96F-1411-487A-B97C-C92308CFA797}">
      <dgm:prSet/>
      <dgm:spPr/>
      <dgm:t>
        <a:bodyPr/>
        <a:lstStyle/>
        <a:p>
          <a:endParaRPr lang="en-US"/>
        </a:p>
      </dgm:t>
    </dgm:pt>
    <dgm:pt modelId="{DDF998C2-CC38-4DF9-B511-B8A34709603E}">
      <dgm:prSet phldrT="[Text]" custT="1"/>
      <dgm:spPr/>
      <dgm:t>
        <a:bodyPr/>
        <a:lstStyle/>
        <a:p>
          <a:r>
            <a:rPr lang="en-US" sz="2800" dirty="0"/>
            <a:t>Campaign</a:t>
          </a:r>
        </a:p>
      </dgm:t>
    </dgm:pt>
    <dgm:pt modelId="{BE339A7A-1217-432A-9313-547F5AC8A79C}" type="parTrans" cxnId="{E2EC019F-5361-47FF-9F73-A543A4BC31CF}">
      <dgm:prSet/>
      <dgm:spPr/>
      <dgm:t>
        <a:bodyPr/>
        <a:lstStyle/>
        <a:p>
          <a:endParaRPr lang="en-US"/>
        </a:p>
      </dgm:t>
    </dgm:pt>
    <dgm:pt modelId="{E5C20ACC-56A9-46A9-9289-CD88CCA6B10F}" type="sibTrans" cxnId="{E2EC019F-5361-47FF-9F73-A543A4BC31CF}">
      <dgm:prSet/>
      <dgm:spPr/>
      <dgm:t>
        <a:bodyPr/>
        <a:lstStyle/>
        <a:p>
          <a:endParaRPr lang="en-US"/>
        </a:p>
      </dgm:t>
    </dgm:pt>
    <dgm:pt modelId="{2215BE1D-468A-4427-92A4-D2E99824E368}">
      <dgm:prSet phldrT="[Text]" custT="1"/>
      <dgm:spPr/>
      <dgm:t>
        <a:bodyPr/>
        <a:lstStyle/>
        <a:p>
          <a:r>
            <a:rPr lang="en-US" sz="2800" dirty="0"/>
            <a:t>Ad Groups</a:t>
          </a:r>
        </a:p>
      </dgm:t>
    </dgm:pt>
    <dgm:pt modelId="{F432E361-E8CF-40A5-98A2-8C8C1AB7F3A2}" type="parTrans" cxnId="{4704298E-FA3F-4124-AD30-2D7BE2737D14}">
      <dgm:prSet/>
      <dgm:spPr/>
      <dgm:t>
        <a:bodyPr/>
        <a:lstStyle/>
        <a:p>
          <a:endParaRPr lang="en-US"/>
        </a:p>
      </dgm:t>
    </dgm:pt>
    <dgm:pt modelId="{7FDE413C-2269-411B-9ECE-42AF2F922C11}" type="sibTrans" cxnId="{4704298E-FA3F-4124-AD30-2D7BE2737D14}">
      <dgm:prSet/>
      <dgm:spPr/>
      <dgm:t>
        <a:bodyPr/>
        <a:lstStyle/>
        <a:p>
          <a:endParaRPr lang="en-US"/>
        </a:p>
      </dgm:t>
    </dgm:pt>
    <dgm:pt modelId="{27C46B2B-EDF9-4F7A-B968-2E62060FAA4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+</a:t>
          </a:r>
          <a:r>
            <a:rPr lang="en-US" dirty="0" err="1"/>
            <a:t>Gmat</a:t>
          </a:r>
          <a:r>
            <a:rPr lang="en-US" dirty="0"/>
            <a:t> coaching in Mumbai , +</a:t>
          </a:r>
          <a:r>
            <a:rPr lang="en-US" dirty="0" err="1"/>
            <a:t>gmat</a:t>
          </a:r>
          <a:r>
            <a:rPr lang="en-US" dirty="0"/>
            <a:t> courses +near +me,  best classes for </a:t>
          </a:r>
          <a:r>
            <a:rPr lang="en-US" dirty="0" err="1"/>
            <a:t>gmat</a:t>
          </a:r>
          <a:r>
            <a:rPr lang="en-US" dirty="0"/>
            <a:t> in </a:t>
          </a:r>
          <a:r>
            <a:rPr lang="en-US" dirty="0" err="1"/>
            <a:t>mumbai</a:t>
          </a:r>
          <a:endParaRPr lang="en-US" dirty="0"/>
        </a:p>
      </dgm:t>
    </dgm:pt>
    <dgm:pt modelId="{1F140490-8D27-48F1-9B62-89ECFC1F15C9}" type="parTrans" cxnId="{AFD8B16F-6B0F-4005-8147-A7B55337868B}">
      <dgm:prSet/>
      <dgm:spPr/>
      <dgm:t>
        <a:bodyPr/>
        <a:lstStyle/>
        <a:p>
          <a:endParaRPr lang="en-US"/>
        </a:p>
      </dgm:t>
    </dgm:pt>
    <dgm:pt modelId="{AFD6802D-DD90-414A-B63B-E35AAD9B8A5E}" type="sibTrans" cxnId="{AFD8B16F-6B0F-4005-8147-A7B55337868B}">
      <dgm:prSet/>
      <dgm:spPr/>
      <dgm:t>
        <a:bodyPr/>
        <a:lstStyle/>
        <a:p>
          <a:endParaRPr lang="en-US"/>
        </a:p>
      </dgm:t>
    </dgm:pt>
    <dgm:pt modelId="{8FCEC18A-9512-41B2-BE88-2E1E197F2410}">
      <dgm:prSet phldrT="[Text]" custT="1"/>
      <dgm:spPr/>
      <dgm:t>
        <a:bodyPr/>
        <a:lstStyle/>
        <a:p>
          <a:r>
            <a:rPr lang="en-US" sz="2800" dirty="0"/>
            <a:t>Keywords</a:t>
          </a:r>
        </a:p>
      </dgm:t>
    </dgm:pt>
    <dgm:pt modelId="{F9F3F9F6-C7F9-4462-93A3-CDECBDA79E94}" type="parTrans" cxnId="{904394D4-7707-4271-ACD9-6C3E563757E3}">
      <dgm:prSet/>
      <dgm:spPr/>
      <dgm:t>
        <a:bodyPr/>
        <a:lstStyle/>
        <a:p>
          <a:endParaRPr lang="en-US"/>
        </a:p>
      </dgm:t>
    </dgm:pt>
    <dgm:pt modelId="{89E60EE4-4161-45D1-81FD-C3F3227BEC50}" type="sibTrans" cxnId="{904394D4-7707-4271-ACD9-6C3E563757E3}">
      <dgm:prSet/>
      <dgm:spPr/>
      <dgm:t>
        <a:bodyPr/>
        <a:lstStyle/>
        <a:p>
          <a:endParaRPr lang="en-US"/>
        </a:p>
      </dgm:t>
    </dgm:pt>
    <dgm:pt modelId="{026983FF-9CB1-4F01-98AE-73D4D72FE69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 err="1"/>
            <a:t>gre</a:t>
          </a:r>
          <a:r>
            <a:rPr lang="en-US" dirty="0"/>
            <a:t> class near me,  </a:t>
          </a:r>
          <a:r>
            <a:rPr lang="en-US" dirty="0" err="1"/>
            <a:t>gre</a:t>
          </a:r>
          <a:r>
            <a:rPr lang="en-US" dirty="0"/>
            <a:t> classes in Mumbai,  </a:t>
          </a:r>
          <a:r>
            <a:rPr lang="en-US" dirty="0" err="1"/>
            <a:t>gre</a:t>
          </a:r>
          <a:r>
            <a:rPr lang="en-US" dirty="0"/>
            <a:t> practice course</a:t>
          </a:r>
        </a:p>
      </dgm:t>
    </dgm:pt>
    <dgm:pt modelId="{CAA35CCA-7469-4BCA-AB37-4F3B0A6ED1F1}" type="parTrans" cxnId="{E3F30BCD-373C-4592-9135-10D36B0074FB}">
      <dgm:prSet/>
      <dgm:spPr/>
      <dgm:t>
        <a:bodyPr/>
        <a:lstStyle/>
        <a:p>
          <a:endParaRPr lang="en-US"/>
        </a:p>
      </dgm:t>
    </dgm:pt>
    <dgm:pt modelId="{99B78C6F-E8EE-472F-800A-7ECF23F93964}" type="sibTrans" cxnId="{E3F30BCD-373C-4592-9135-10D36B0074FB}">
      <dgm:prSet/>
      <dgm:spPr/>
      <dgm:t>
        <a:bodyPr/>
        <a:lstStyle/>
        <a:p>
          <a:endParaRPr lang="en-US"/>
        </a:p>
      </dgm:t>
    </dgm:pt>
    <dgm:pt modelId="{6A90504B-D69F-44CE-B3F4-47C43299C858}">
      <dgm:prSet/>
      <dgm:spPr/>
      <dgm:t>
        <a:bodyPr/>
        <a:lstStyle/>
        <a:p>
          <a:r>
            <a:rPr lang="en-US" b="1" dirty="0"/>
            <a:t>GMAT</a:t>
          </a:r>
        </a:p>
      </dgm:t>
    </dgm:pt>
    <dgm:pt modelId="{B9BD6A31-6B88-4B71-AE55-5391C5175041}" type="parTrans" cxnId="{11DA7332-E507-4E8F-9A8F-02036249D551}">
      <dgm:prSet/>
      <dgm:spPr/>
      <dgm:t>
        <a:bodyPr/>
        <a:lstStyle/>
        <a:p>
          <a:endParaRPr lang="en-US"/>
        </a:p>
      </dgm:t>
    </dgm:pt>
    <dgm:pt modelId="{E7456A03-5075-48C2-A972-227C0B2B28F3}" type="sibTrans" cxnId="{11DA7332-E507-4E8F-9A8F-02036249D551}">
      <dgm:prSet/>
      <dgm:spPr/>
      <dgm:t>
        <a:bodyPr/>
        <a:lstStyle/>
        <a:p>
          <a:endParaRPr lang="en-US"/>
        </a:p>
      </dgm:t>
    </dgm:pt>
    <dgm:pt modelId="{A81C17BB-44AC-4FF5-A61B-1CC9D9737811}">
      <dgm:prSet/>
      <dgm:spPr/>
      <dgm:t>
        <a:bodyPr/>
        <a:lstStyle/>
        <a:p>
          <a:pPr algn="ctr">
            <a:buFont typeface="+mj-lt"/>
            <a:buAutoNum type="arabicPeriod"/>
          </a:pPr>
          <a:r>
            <a:rPr lang="en-US" dirty="0"/>
            <a:t>SAT coaching in Mumbai, sat test prep</a:t>
          </a:r>
        </a:p>
      </dgm:t>
    </dgm:pt>
    <dgm:pt modelId="{36E2676E-F118-475D-B598-FDDDDE09ADC7}" type="parTrans" cxnId="{707B4A17-B7B9-4F1A-9649-82F0FBC420D7}">
      <dgm:prSet/>
      <dgm:spPr/>
      <dgm:t>
        <a:bodyPr/>
        <a:lstStyle/>
        <a:p>
          <a:endParaRPr lang="en-US"/>
        </a:p>
      </dgm:t>
    </dgm:pt>
    <dgm:pt modelId="{94FBF3F3-C8C9-4E12-AB25-6657B74DB799}" type="sibTrans" cxnId="{707B4A17-B7B9-4F1A-9649-82F0FBC420D7}">
      <dgm:prSet/>
      <dgm:spPr/>
      <dgm:t>
        <a:bodyPr/>
        <a:lstStyle/>
        <a:p>
          <a:endParaRPr lang="en-US"/>
        </a:p>
      </dgm:t>
    </dgm:pt>
    <dgm:pt modelId="{CD9BA20E-470B-49DA-BBA5-BC63BBD1CEB2}">
      <dgm:prSet/>
      <dgm:spPr/>
      <dgm:t>
        <a:bodyPr/>
        <a:lstStyle/>
        <a:p>
          <a:r>
            <a:rPr lang="en-US" b="1" dirty="0"/>
            <a:t>LSAT</a:t>
          </a:r>
        </a:p>
      </dgm:t>
    </dgm:pt>
    <dgm:pt modelId="{5F61864B-AC73-42FF-924F-AA554277CAE4}" type="parTrans" cxnId="{14320630-AEFF-4C93-8F84-7812D91EE1A8}">
      <dgm:prSet/>
      <dgm:spPr/>
      <dgm:t>
        <a:bodyPr/>
        <a:lstStyle/>
        <a:p>
          <a:endParaRPr lang="en-US"/>
        </a:p>
      </dgm:t>
    </dgm:pt>
    <dgm:pt modelId="{FE6590CC-18A0-49F9-921E-F695AC319C7C}" type="sibTrans" cxnId="{14320630-AEFF-4C93-8F84-7812D91EE1A8}">
      <dgm:prSet/>
      <dgm:spPr/>
      <dgm:t>
        <a:bodyPr/>
        <a:lstStyle/>
        <a:p>
          <a:endParaRPr lang="en-US"/>
        </a:p>
      </dgm:t>
    </dgm:pt>
    <dgm:pt modelId="{F812B175-E392-4269-9B89-EB3DAC58CE17}">
      <dgm:prSet/>
      <dgm:spPr/>
      <dgm:t>
        <a:bodyPr/>
        <a:lstStyle/>
        <a:p>
          <a:r>
            <a:rPr lang="en-US" b="1" dirty="0"/>
            <a:t>IB,SSAT</a:t>
          </a:r>
        </a:p>
      </dgm:t>
    </dgm:pt>
    <dgm:pt modelId="{DA029954-41E2-4264-920D-FFD39D96D552}" type="parTrans" cxnId="{E03C1D71-CE9A-481C-A9E7-0F828CF6B198}">
      <dgm:prSet/>
      <dgm:spPr/>
      <dgm:t>
        <a:bodyPr/>
        <a:lstStyle/>
        <a:p>
          <a:endParaRPr lang="en-US"/>
        </a:p>
      </dgm:t>
    </dgm:pt>
    <dgm:pt modelId="{1DC97750-9E50-4316-880E-B2A2EAE7CBB5}" type="sibTrans" cxnId="{E03C1D71-CE9A-481C-A9E7-0F828CF6B198}">
      <dgm:prSet/>
      <dgm:spPr/>
      <dgm:t>
        <a:bodyPr/>
        <a:lstStyle/>
        <a:p>
          <a:endParaRPr lang="en-US"/>
        </a:p>
      </dgm:t>
    </dgm:pt>
    <dgm:pt modelId="{F4FAB080-244D-43DD-96A9-C92142FFDB0A}">
      <dgm:prSet/>
      <dgm:spPr/>
      <dgm:t>
        <a:bodyPr/>
        <a:lstStyle/>
        <a:p>
          <a:r>
            <a:rPr lang="en-US" dirty="0"/>
            <a:t>LSAT entrance preparation, LSAT tutor</a:t>
          </a:r>
        </a:p>
      </dgm:t>
    </dgm:pt>
    <dgm:pt modelId="{E602EC87-9809-48E5-B6F8-FE6752A464E1}" type="parTrans" cxnId="{28441C5A-1ADE-420D-AC1D-0294A4E15D22}">
      <dgm:prSet/>
      <dgm:spPr/>
      <dgm:t>
        <a:bodyPr/>
        <a:lstStyle/>
        <a:p>
          <a:endParaRPr lang="en-US"/>
        </a:p>
      </dgm:t>
    </dgm:pt>
    <dgm:pt modelId="{E6DC6535-D974-42D2-A616-122DB41C801F}" type="sibTrans" cxnId="{28441C5A-1ADE-420D-AC1D-0294A4E15D22}">
      <dgm:prSet/>
      <dgm:spPr/>
      <dgm:t>
        <a:bodyPr/>
        <a:lstStyle/>
        <a:p>
          <a:endParaRPr lang="en-US"/>
        </a:p>
      </dgm:t>
    </dgm:pt>
    <dgm:pt modelId="{48155227-A941-4941-8E68-781AC3A0771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ACT test classes,  IB test entrance preparation</a:t>
          </a:r>
        </a:p>
      </dgm:t>
    </dgm:pt>
    <dgm:pt modelId="{80839D35-6D5C-4650-852D-B5A3EB8971CB}" type="parTrans" cxnId="{F02910C6-5795-4248-A532-7205DFEC13F9}">
      <dgm:prSet/>
      <dgm:spPr/>
      <dgm:t>
        <a:bodyPr/>
        <a:lstStyle/>
        <a:p>
          <a:endParaRPr lang="en-US"/>
        </a:p>
      </dgm:t>
    </dgm:pt>
    <dgm:pt modelId="{7B3B3EB3-FC9F-4BF8-9D33-DE332D2F27B8}" type="sibTrans" cxnId="{F02910C6-5795-4248-A532-7205DFEC13F9}">
      <dgm:prSet/>
      <dgm:spPr/>
      <dgm:t>
        <a:bodyPr/>
        <a:lstStyle/>
        <a:p>
          <a:endParaRPr lang="en-US"/>
        </a:p>
      </dgm:t>
    </dgm:pt>
    <dgm:pt modelId="{3ABC4FD9-5F48-439A-A3EE-F8201A9D40A3}" type="pres">
      <dgm:prSet presAssocID="{60612FA3-E747-4FD8-B583-83A7297AE1C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5CCF95-0372-4161-8D0A-2F2EDCDCA9E6}" type="pres">
      <dgm:prSet presAssocID="{60612FA3-E747-4FD8-B583-83A7297AE1C3}" presName="hierFlow" presStyleCnt="0"/>
      <dgm:spPr/>
    </dgm:pt>
    <dgm:pt modelId="{904F0B5A-4CF3-47F0-B097-2D6E23C06943}" type="pres">
      <dgm:prSet presAssocID="{60612FA3-E747-4FD8-B583-83A7297AE1C3}" presName="firstBuf" presStyleCnt="0"/>
      <dgm:spPr/>
    </dgm:pt>
    <dgm:pt modelId="{0D076667-4146-4F1D-AFD6-C12EA8624BC7}" type="pres">
      <dgm:prSet presAssocID="{60612FA3-E747-4FD8-B583-83A7297AE1C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973251-36D5-44C4-9C0E-8BA3ADDD102F}" type="pres">
      <dgm:prSet presAssocID="{F7AED11B-0718-4685-82EC-695BE7ACF6D2}" presName="Name14" presStyleCnt="0"/>
      <dgm:spPr/>
    </dgm:pt>
    <dgm:pt modelId="{886CEF57-3DFA-451E-A2FD-DDF598CD44F7}" type="pres">
      <dgm:prSet presAssocID="{F7AED11B-0718-4685-82EC-695BE7ACF6D2}" presName="level1Shape" presStyleLbl="node0" presStyleIdx="0" presStyleCnt="1">
        <dgm:presLayoutVars>
          <dgm:chPref val="3"/>
        </dgm:presLayoutVars>
      </dgm:prSet>
      <dgm:spPr/>
    </dgm:pt>
    <dgm:pt modelId="{A637026E-615A-4E27-8BD3-AB64E34A5FD9}" type="pres">
      <dgm:prSet presAssocID="{F7AED11B-0718-4685-82EC-695BE7ACF6D2}" presName="hierChild2" presStyleCnt="0"/>
      <dgm:spPr/>
    </dgm:pt>
    <dgm:pt modelId="{FE7CD19A-E579-40F3-8C37-BCEAEAA7BADA}" type="pres">
      <dgm:prSet presAssocID="{25E07C64-8214-4DAC-AA44-6A7431E0A30E}" presName="Name19" presStyleLbl="parChTrans1D2" presStyleIdx="0" presStyleCnt="2"/>
      <dgm:spPr/>
    </dgm:pt>
    <dgm:pt modelId="{A9512B4D-DA6C-4523-8177-78AEEC6380E8}" type="pres">
      <dgm:prSet presAssocID="{C7D655DA-1DF6-4BC0-9E7C-03376F6AD2BB}" presName="Name21" presStyleCnt="0"/>
      <dgm:spPr/>
    </dgm:pt>
    <dgm:pt modelId="{6B702BCC-CDEB-4DF9-8A4B-F89E7BF5A862}" type="pres">
      <dgm:prSet presAssocID="{C7D655DA-1DF6-4BC0-9E7C-03376F6AD2BB}" presName="level2Shape" presStyleLbl="node2" presStyleIdx="0" presStyleCnt="2"/>
      <dgm:spPr/>
    </dgm:pt>
    <dgm:pt modelId="{B5F84C2C-6431-4170-B958-DE31B82F08DF}" type="pres">
      <dgm:prSet presAssocID="{C7D655DA-1DF6-4BC0-9E7C-03376F6AD2BB}" presName="hierChild3" presStyleCnt="0"/>
      <dgm:spPr/>
    </dgm:pt>
    <dgm:pt modelId="{ECF36B99-486D-475D-B95C-881A2EDB2D3C}" type="pres">
      <dgm:prSet presAssocID="{CC13318D-3866-425C-88F0-C636EC42CDE2}" presName="Name19" presStyleLbl="parChTrans1D3" presStyleIdx="0" presStyleCnt="5"/>
      <dgm:spPr/>
    </dgm:pt>
    <dgm:pt modelId="{4A3E5C68-3A34-4BA2-B803-398AAE2B7E51}" type="pres">
      <dgm:prSet presAssocID="{47A5F664-E4CA-4A2A-B98C-A9D2974DB3B0}" presName="Name21" presStyleCnt="0"/>
      <dgm:spPr/>
    </dgm:pt>
    <dgm:pt modelId="{0129BE9B-286A-4775-A34D-B6A45A2B9452}" type="pres">
      <dgm:prSet presAssocID="{47A5F664-E4CA-4A2A-B98C-A9D2974DB3B0}" presName="level2Shape" presStyleLbl="node3" presStyleIdx="0" presStyleCnt="5"/>
      <dgm:spPr/>
    </dgm:pt>
    <dgm:pt modelId="{E73934B2-08DF-4794-B40B-F2643E270FC2}" type="pres">
      <dgm:prSet presAssocID="{47A5F664-E4CA-4A2A-B98C-A9D2974DB3B0}" presName="hierChild3" presStyleCnt="0"/>
      <dgm:spPr/>
    </dgm:pt>
    <dgm:pt modelId="{8CD3CE3A-96FE-426E-A3D2-645098E2A0C1}" type="pres">
      <dgm:prSet presAssocID="{CAA35CCA-7469-4BCA-AB37-4F3B0A6ED1F1}" presName="Name19" presStyleLbl="parChTrans1D4" presStyleIdx="0" presStyleCnt="5"/>
      <dgm:spPr/>
    </dgm:pt>
    <dgm:pt modelId="{C4865268-DF9E-43AA-B5C1-0D01DA15C2A1}" type="pres">
      <dgm:prSet presAssocID="{026983FF-9CB1-4F01-98AE-73D4D72FE69E}" presName="Name21" presStyleCnt="0"/>
      <dgm:spPr/>
    </dgm:pt>
    <dgm:pt modelId="{43CDC60B-A04A-4C93-BAC4-985B5B4734DE}" type="pres">
      <dgm:prSet presAssocID="{026983FF-9CB1-4F01-98AE-73D4D72FE69E}" presName="level2Shape" presStyleLbl="node4" presStyleIdx="0" presStyleCnt="5"/>
      <dgm:spPr/>
    </dgm:pt>
    <dgm:pt modelId="{4B3E26E6-D4AF-4595-ACFD-3649A7EA6869}" type="pres">
      <dgm:prSet presAssocID="{026983FF-9CB1-4F01-98AE-73D4D72FE69E}" presName="hierChild3" presStyleCnt="0"/>
      <dgm:spPr/>
    </dgm:pt>
    <dgm:pt modelId="{5A3219A3-E8C3-4FFD-B498-FF257C0FDCC8}" type="pres">
      <dgm:prSet presAssocID="{B9BD6A31-6B88-4B71-AE55-5391C5175041}" presName="Name19" presStyleLbl="parChTrans1D3" presStyleIdx="1" presStyleCnt="5"/>
      <dgm:spPr/>
    </dgm:pt>
    <dgm:pt modelId="{1C7277A5-3A44-40C5-A8D8-AD2A12847A9C}" type="pres">
      <dgm:prSet presAssocID="{6A90504B-D69F-44CE-B3F4-47C43299C858}" presName="Name21" presStyleCnt="0"/>
      <dgm:spPr/>
    </dgm:pt>
    <dgm:pt modelId="{74C2BC17-B735-4F98-8ABF-E396721E614B}" type="pres">
      <dgm:prSet presAssocID="{6A90504B-D69F-44CE-B3F4-47C43299C858}" presName="level2Shape" presStyleLbl="node3" presStyleIdx="1" presStyleCnt="5"/>
      <dgm:spPr/>
    </dgm:pt>
    <dgm:pt modelId="{7297B6A2-4878-4F02-A665-13C8E9480280}" type="pres">
      <dgm:prSet presAssocID="{6A90504B-D69F-44CE-B3F4-47C43299C858}" presName="hierChild3" presStyleCnt="0"/>
      <dgm:spPr/>
    </dgm:pt>
    <dgm:pt modelId="{A7259166-2919-47CD-A8E1-0A31CB8502B8}" type="pres">
      <dgm:prSet presAssocID="{1F140490-8D27-48F1-9B62-89ECFC1F15C9}" presName="Name19" presStyleLbl="parChTrans1D4" presStyleIdx="1" presStyleCnt="5"/>
      <dgm:spPr/>
    </dgm:pt>
    <dgm:pt modelId="{4FE7B9E8-FC1F-4A1A-A073-27338F610C29}" type="pres">
      <dgm:prSet presAssocID="{27C46B2B-EDF9-4F7A-B968-2E62060FAA4B}" presName="Name21" presStyleCnt="0"/>
      <dgm:spPr/>
    </dgm:pt>
    <dgm:pt modelId="{3178FE2D-9C48-4351-8D2B-1C54FF9A2F8D}" type="pres">
      <dgm:prSet presAssocID="{27C46B2B-EDF9-4F7A-B968-2E62060FAA4B}" presName="level2Shape" presStyleLbl="node4" presStyleIdx="1" presStyleCnt="5"/>
      <dgm:spPr/>
    </dgm:pt>
    <dgm:pt modelId="{1539F2F4-333F-4CD4-A864-B87FA2C83FAA}" type="pres">
      <dgm:prSet presAssocID="{27C46B2B-EDF9-4F7A-B968-2E62060FAA4B}" presName="hierChild3" presStyleCnt="0"/>
      <dgm:spPr/>
    </dgm:pt>
    <dgm:pt modelId="{0B4F2538-7C33-4DF6-A5B5-D2CB03F8F812}" type="pres">
      <dgm:prSet presAssocID="{0DB5E8AF-4705-4139-B5E7-3FE47CE536B6}" presName="Name19" presStyleLbl="parChTrans1D2" presStyleIdx="1" presStyleCnt="2"/>
      <dgm:spPr/>
    </dgm:pt>
    <dgm:pt modelId="{71F92CE3-BEF6-444B-A671-C68BE816B095}" type="pres">
      <dgm:prSet presAssocID="{89FEF562-DF65-4126-BA7F-70C6252A504D}" presName="Name21" presStyleCnt="0"/>
      <dgm:spPr/>
    </dgm:pt>
    <dgm:pt modelId="{72F64251-45DC-44AB-9638-E392AA55C2BD}" type="pres">
      <dgm:prSet presAssocID="{89FEF562-DF65-4126-BA7F-70C6252A504D}" presName="level2Shape" presStyleLbl="node2" presStyleIdx="1" presStyleCnt="2"/>
      <dgm:spPr/>
    </dgm:pt>
    <dgm:pt modelId="{521FD61E-589D-4EC9-82BF-AB30B196EEE6}" type="pres">
      <dgm:prSet presAssocID="{89FEF562-DF65-4126-BA7F-70C6252A504D}" presName="hierChild3" presStyleCnt="0"/>
      <dgm:spPr/>
    </dgm:pt>
    <dgm:pt modelId="{38DEA7A3-C1B5-4B86-81FF-771CA63B9EA5}" type="pres">
      <dgm:prSet presAssocID="{923FA47D-D4D6-41F3-B20E-21E2055BC6D3}" presName="Name19" presStyleLbl="parChTrans1D3" presStyleIdx="2" presStyleCnt="5"/>
      <dgm:spPr/>
    </dgm:pt>
    <dgm:pt modelId="{99AD68E3-3684-4818-A8FD-D78B56651F56}" type="pres">
      <dgm:prSet presAssocID="{C09075DD-B94B-458E-B73A-A6B13AC63096}" presName="Name21" presStyleCnt="0"/>
      <dgm:spPr/>
    </dgm:pt>
    <dgm:pt modelId="{5F236FDF-A203-48E0-A076-A403F04FBFCF}" type="pres">
      <dgm:prSet presAssocID="{C09075DD-B94B-458E-B73A-A6B13AC63096}" presName="level2Shape" presStyleLbl="node3" presStyleIdx="2" presStyleCnt="5"/>
      <dgm:spPr/>
    </dgm:pt>
    <dgm:pt modelId="{FDBB6FED-B967-413E-870B-48A0CF5BFCCE}" type="pres">
      <dgm:prSet presAssocID="{C09075DD-B94B-458E-B73A-A6B13AC63096}" presName="hierChild3" presStyleCnt="0"/>
      <dgm:spPr/>
    </dgm:pt>
    <dgm:pt modelId="{796E3BB0-FBE9-4698-AB42-8D9CE3385062}" type="pres">
      <dgm:prSet presAssocID="{36E2676E-F118-475D-B598-FDDDDE09ADC7}" presName="Name19" presStyleLbl="parChTrans1D4" presStyleIdx="2" presStyleCnt="5"/>
      <dgm:spPr/>
    </dgm:pt>
    <dgm:pt modelId="{59A915A4-6979-477F-A52D-9E5C5C643577}" type="pres">
      <dgm:prSet presAssocID="{A81C17BB-44AC-4FF5-A61B-1CC9D9737811}" presName="Name21" presStyleCnt="0"/>
      <dgm:spPr/>
    </dgm:pt>
    <dgm:pt modelId="{8CF8E2A5-A025-4728-B33C-3F2454C4C165}" type="pres">
      <dgm:prSet presAssocID="{A81C17BB-44AC-4FF5-A61B-1CC9D9737811}" presName="level2Shape" presStyleLbl="node4" presStyleIdx="2" presStyleCnt="5"/>
      <dgm:spPr/>
    </dgm:pt>
    <dgm:pt modelId="{BA1235A8-1F68-4E17-A7B9-2B3B8BCAD03C}" type="pres">
      <dgm:prSet presAssocID="{A81C17BB-44AC-4FF5-A61B-1CC9D9737811}" presName="hierChild3" presStyleCnt="0"/>
      <dgm:spPr/>
    </dgm:pt>
    <dgm:pt modelId="{9255F937-B528-471B-9184-A8F9427758CD}" type="pres">
      <dgm:prSet presAssocID="{5F61864B-AC73-42FF-924F-AA554277CAE4}" presName="Name19" presStyleLbl="parChTrans1D3" presStyleIdx="3" presStyleCnt="5"/>
      <dgm:spPr/>
    </dgm:pt>
    <dgm:pt modelId="{262A1DCE-9157-49F5-A1E8-D27D045CFF23}" type="pres">
      <dgm:prSet presAssocID="{CD9BA20E-470B-49DA-BBA5-BC63BBD1CEB2}" presName="Name21" presStyleCnt="0"/>
      <dgm:spPr/>
    </dgm:pt>
    <dgm:pt modelId="{164CD1CA-290C-4B2A-9A83-7A85C55E55F4}" type="pres">
      <dgm:prSet presAssocID="{CD9BA20E-470B-49DA-BBA5-BC63BBD1CEB2}" presName="level2Shape" presStyleLbl="node3" presStyleIdx="3" presStyleCnt="5"/>
      <dgm:spPr/>
    </dgm:pt>
    <dgm:pt modelId="{CA47FF8C-92C2-403B-B311-D8A1BC920653}" type="pres">
      <dgm:prSet presAssocID="{CD9BA20E-470B-49DA-BBA5-BC63BBD1CEB2}" presName="hierChild3" presStyleCnt="0"/>
      <dgm:spPr/>
    </dgm:pt>
    <dgm:pt modelId="{E8ECEC79-23B8-4B86-A9AC-3877CA223980}" type="pres">
      <dgm:prSet presAssocID="{E602EC87-9809-48E5-B6F8-FE6752A464E1}" presName="Name19" presStyleLbl="parChTrans1D4" presStyleIdx="3" presStyleCnt="5"/>
      <dgm:spPr/>
    </dgm:pt>
    <dgm:pt modelId="{BA28E93B-7D65-48D8-A93A-E22EA184550B}" type="pres">
      <dgm:prSet presAssocID="{F4FAB080-244D-43DD-96A9-C92142FFDB0A}" presName="Name21" presStyleCnt="0"/>
      <dgm:spPr/>
    </dgm:pt>
    <dgm:pt modelId="{460E0AF8-2D8F-44B1-9925-660199A11309}" type="pres">
      <dgm:prSet presAssocID="{F4FAB080-244D-43DD-96A9-C92142FFDB0A}" presName="level2Shape" presStyleLbl="node4" presStyleIdx="3" presStyleCnt="5"/>
      <dgm:spPr/>
    </dgm:pt>
    <dgm:pt modelId="{D6432221-A5AF-4B7E-AA2E-26B4285A02F0}" type="pres">
      <dgm:prSet presAssocID="{F4FAB080-244D-43DD-96A9-C92142FFDB0A}" presName="hierChild3" presStyleCnt="0"/>
      <dgm:spPr/>
    </dgm:pt>
    <dgm:pt modelId="{04AD3957-6AAE-458D-91F3-D51ADCB139DF}" type="pres">
      <dgm:prSet presAssocID="{DA029954-41E2-4264-920D-FFD39D96D552}" presName="Name19" presStyleLbl="parChTrans1D3" presStyleIdx="4" presStyleCnt="5"/>
      <dgm:spPr/>
    </dgm:pt>
    <dgm:pt modelId="{962BCED9-EDAB-405D-A09B-170614AF7F73}" type="pres">
      <dgm:prSet presAssocID="{F812B175-E392-4269-9B89-EB3DAC58CE17}" presName="Name21" presStyleCnt="0"/>
      <dgm:spPr/>
    </dgm:pt>
    <dgm:pt modelId="{C15E3950-A5CA-48C0-88B9-CF7177A20841}" type="pres">
      <dgm:prSet presAssocID="{F812B175-E392-4269-9B89-EB3DAC58CE17}" presName="level2Shape" presStyleLbl="node3" presStyleIdx="4" presStyleCnt="5"/>
      <dgm:spPr/>
    </dgm:pt>
    <dgm:pt modelId="{C5E75C81-C1C2-47A0-80FF-141594413ABB}" type="pres">
      <dgm:prSet presAssocID="{F812B175-E392-4269-9B89-EB3DAC58CE17}" presName="hierChild3" presStyleCnt="0"/>
      <dgm:spPr/>
    </dgm:pt>
    <dgm:pt modelId="{7EB391EF-9315-417D-BC36-2CE8A9D8C2F1}" type="pres">
      <dgm:prSet presAssocID="{80839D35-6D5C-4650-852D-B5A3EB8971CB}" presName="Name19" presStyleLbl="parChTrans1D4" presStyleIdx="4" presStyleCnt="5"/>
      <dgm:spPr/>
    </dgm:pt>
    <dgm:pt modelId="{D0BEBB50-4F80-4597-BA56-BE15C88CD40D}" type="pres">
      <dgm:prSet presAssocID="{48155227-A941-4941-8E68-781AC3A07715}" presName="Name21" presStyleCnt="0"/>
      <dgm:spPr/>
    </dgm:pt>
    <dgm:pt modelId="{00256824-056D-4499-9465-6E221A11471F}" type="pres">
      <dgm:prSet presAssocID="{48155227-A941-4941-8E68-781AC3A07715}" presName="level2Shape" presStyleLbl="node4" presStyleIdx="4" presStyleCnt="5"/>
      <dgm:spPr/>
    </dgm:pt>
    <dgm:pt modelId="{BEEAAEDD-F4DE-4563-85C9-21023063040C}" type="pres">
      <dgm:prSet presAssocID="{48155227-A941-4941-8E68-781AC3A07715}" presName="hierChild3" presStyleCnt="0"/>
      <dgm:spPr/>
    </dgm:pt>
    <dgm:pt modelId="{C3902857-13BA-4A8F-8BB0-2BFCE8DB55AE}" type="pres">
      <dgm:prSet presAssocID="{60612FA3-E747-4FD8-B583-83A7297AE1C3}" presName="bgShapesFlow" presStyleCnt="0"/>
      <dgm:spPr/>
    </dgm:pt>
    <dgm:pt modelId="{BA63E1C3-C554-4E8F-A816-D33E4AB9F7C8}" type="pres">
      <dgm:prSet presAssocID="{ABB5A701-35DA-4549-8F81-F8C818CFE65F}" presName="rectComp" presStyleCnt="0"/>
      <dgm:spPr/>
    </dgm:pt>
    <dgm:pt modelId="{675B8B1A-1C84-4C7A-A966-42FD2202376B}" type="pres">
      <dgm:prSet presAssocID="{ABB5A701-35DA-4549-8F81-F8C818CFE65F}" presName="bgRect" presStyleLbl="bgShp" presStyleIdx="0" presStyleCnt="4"/>
      <dgm:spPr/>
    </dgm:pt>
    <dgm:pt modelId="{22758F24-5116-46D1-82CC-A1527323E8B4}" type="pres">
      <dgm:prSet presAssocID="{ABB5A701-35DA-4549-8F81-F8C818CFE65F}" presName="bgRectTx" presStyleLbl="bgShp" presStyleIdx="0" presStyleCnt="4">
        <dgm:presLayoutVars>
          <dgm:bulletEnabled val="1"/>
        </dgm:presLayoutVars>
      </dgm:prSet>
      <dgm:spPr/>
    </dgm:pt>
    <dgm:pt modelId="{7B2D773C-104C-45B9-80C6-6821A3A1249D}" type="pres">
      <dgm:prSet presAssocID="{ABB5A701-35DA-4549-8F81-F8C818CFE65F}" presName="spComp" presStyleCnt="0"/>
      <dgm:spPr/>
    </dgm:pt>
    <dgm:pt modelId="{073518E5-6A66-49C1-9427-7488BCC3CC7E}" type="pres">
      <dgm:prSet presAssocID="{ABB5A701-35DA-4549-8F81-F8C818CFE65F}" presName="vSp" presStyleCnt="0"/>
      <dgm:spPr/>
    </dgm:pt>
    <dgm:pt modelId="{E7467187-498E-4136-8D87-16AF20C40ABF}" type="pres">
      <dgm:prSet presAssocID="{DDF998C2-CC38-4DF9-B511-B8A34709603E}" presName="rectComp" presStyleCnt="0"/>
      <dgm:spPr/>
    </dgm:pt>
    <dgm:pt modelId="{6D16ECEA-6C99-441E-A0D4-489AEB6195CD}" type="pres">
      <dgm:prSet presAssocID="{DDF998C2-CC38-4DF9-B511-B8A34709603E}" presName="bgRect" presStyleLbl="bgShp" presStyleIdx="1" presStyleCnt="4"/>
      <dgm:spPr/>
    </dgm:pt>
    <dgm:pt modelId="{59836138-9762-4E03-8D21-95D7E7BB0AB4}" type="pres">
      <dgm:prSet presAssocID="{DDF998C2-CC38-4DF9-B511-B8A34709603E}" presName="bgRectTx" presStyleLbl="bgShp" presStyleIdx="1" presStyleCnt="4">
        <dgm:presLayoutVars>
          <dgm:bulletEnabled val="1"/>
        </dgm:presLayoutVars>
      </dgm:prSet>
      <dgm:spPr/>
    </dgm:pt>
    <dgm:pt modelId="{6E57659D-AD63-47FF-83A0-414F1EADB9DF}" type="pres">
      <dgm:prSet presAssocID="{DDF998C2-CC38-4DF9-B511-B8A34709603E}" presName="spComp" presStyleCnt="0"/>
      <dgm:spPr/>
    </dgm:pt>
    <dgm:pt modelId="{A54FFDC7-4D5D-4482-BD89-4149F2F7EC25}" type="pres">
      <dgm:prSet presAssocID="{DDF998C2-CC38-4DF9-B511-B8A34709603E}" presName="vSp" presStyleCnt="0"/>
      <dgm:spPr/>
    </dgm:pt>
    <dgm:pt modelId="{3C990D90-536B-4B76-83EA-DB6ED140BE91}" type="pres">
      <dgm:prSet presAssocID="{2215BE1D-468A-4427-92A4-D2E99824E368}" presName="rectComp" presStyleCnt="0"/>
      <dgm:spPr/>
    </dgm:pt>
    <dgm:pt modelId="{3B153983-D494-47B8-90C1-15A33C240293}" type="pres">
      <dgm:prSet presAssocID="{2215BE1D-468A-4427-92A4-D2E99824E368}" presName="bgRect" presStyleLbl="bgShp" presStyleIdx="2" presStyleCnt="4" custLinFactNeighborX="607" custLinFactNeighborY="-4515"/>
      <dgm:spPr/>
    </dgm:pt>
    <dgm:pt modelId="{98B97D22-4C78-4C7E-91C3-0DC52A95F315}" type="pres">
      <dgm:prSet presAssocID="{2215BE1D-468A-4427-92A4-D2E99824E368}" presName="bgRectTx" presStyleLbl="bgShp" presStyleIdx="2" presStyleCnt="4">
        <dgm:presLayoutVars>
          <dgm:bulletEnabled val="1"/>
        </dgm:presLayoutVars>
      </dgm:prSet>
      <dgm:spPr/>
    </dgm:pt>
    <dgm:pt modelId="{ED7843E5-141E-41FA-8932-C670BD79A222}" type="pres">
      <dgm:prSet presAssocID="{2215BE1D-468A-4427-92A4-D2E99824E368}" presName="spComp" presStyleCnt="0"/>
      <dgm:spPr/>
    </dgm:pt>
    <dgm:pt modelId="{6A4A0905-D64A-4C75-9413-E43F56B51D82}" type="pres">
      <dgm:prSet presAssocID="{2215BE1D-468A-4427-92A4-D2E99824E368}" presName="vSp" presStyleCnt="0"/>
      <dgm:spPr/>
    </dgm:pt>
    <dgm:pt modelId="{DFCC015F-223E-4042-968A-CF9FBC9AF19C}" type="pres">
      <dgm:prSet presAssocID="{8FCEC18A-9512-41B2-BE88-2E1E197F2410}" presName="rectComp" presStyleCnt="0"/>
      <dgm:spPr/>
    </dgm:pt>
    <dgm:pt modelId="{E231C256-C6E4-408A-9609-E66B32F97FE8}" type="pres">
      <dgm:prSet presAssocID="{8FCEC18A-9512-41B2-BE88-2E1E197F2410}" presName="bgRect" presStyleLbl="bgShp" presStyleIdx="3" presStyleCnt="4"/>
      <dgm:spPr/>
    </dgm:pt>
    <dgm:pt modelId="{20E0C1E0-4B18-4A59-9B22-3B06224823AC}" type="pres">
      <dgm:prSet presAssocID="{8FCEC18A-9512-41B2-BE88-2E1E197F2410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D9F9C709-C8F2-4CF6-82B0-0101237F340F}" type="presOf" srcId="{48155227-A941-4941-8E68-781AC3A07715}" destId="{00256824-056D-4499-9465-6E221A11471F}" srcOrd="0" destOrd="0" presId="urn:microsoft.com/office/officeart/2005/8/layout/hierarchy6"/>
    <dgm:cxn modelId="{CB657C0A-153D-4449-9D06-B0DB6B41AA0E}" type="presOf" srcId="{ABB5A701-35DA-4549-8F81-F8C818CFE65F}" destId="{675B8B1A-1C84-4C7A-A966-42FD2202376B}" srcOrd="0" destOrd="0" presId="urn:microsoft.com/office/officeart/2005/8/layout/hierarchy6"/>
    <dgm:cxn modelId="{AF034B0D-0C44-49EF-B0C0-9BE374BDD505}" type="presOf" srcId="{923FA47D-D4D6-41F3-B20E-21E2055BC6D3}" destId="{38DEA7A3-C1B5-4B86-81FF-771CA63B9EA5}" srcOrd="0" destOrd="0" presId="urn:microsoft.com/office/officeart/2005/8/layout/hierarchy6"/>
    <dgm:cxn modelId="{BD5BB30E-2270-4F13-BDFE-4ABF02DA205B}" type="presOf" srcId="{DDF998C2-CC38-4DF9-B511-B8A34709603E}" destId="{6D16ECEA-6C99-441E-A0D4-489AEB6195CD}" srcOrd="0" destOrd="0" presId="urn:microsoft.com/office/officeart/2005/8/layout/hierarchy6"/>
    <dgm:cxn modelId="{FDF2090F-B8C0-45DE-B71D-56CED541726B}" srcId="{F7AED11B-0718-4685-82EC-695BE7ACF6D2}" destId="{C7D655DA-1DF6-4BC0-9E7C-03376F6AD2BB}" srcOrd="0" destOrd="0" parTransId="{25E07C64-8214-4DAC-AA44-6A7431E0A30E}" sibTransId="{6A748E56-E890-4E69-8F61-DC501C716A57}"/>
    <dgm:cxn modelId="{285F1616-5E57-4BD2-9890-45B36518DE17}" type="presOf" srcId="{36E2676E-F118-475D-B598-FDDDDE09ADC7}" destId="{796E3BB0-FBE9-4698-AB42-8D9CE3385062}" srcOrd="0" destOrd="0" presId="urn:microsoft.com/office/officeart/2005/8/layout/hierarchy6"/>
    <dgm:cxn modelId="{707B4A17-B7B9-4F1A-9649-82F0FBC420D7}" srcId="{C09075DD-B94B-458E-B73A-A6B13AC63096}" destId="{A81C17BB-44AC-4FF5-A61B-1CC9D9737811}" srcOrd="0" destOrd="0" parTransId="{36E2676E-F118-475D-B598-FDDDDE09ADC7}" sibTransId="{94FBF3F3-C8C9-4E12-AB25-6657B74DB799}"/>
    <dgm:cxn modelId="{D2E8B619-6E7C-44BD-9FEE-D4401D60EEB6}" type="presOf" srcId="{B9BD6A31-6B88-4B71-AE55-5391C5175041}" destId="{5A3219A3-E8C3-4FFD-B498-FF257C0FDCC8}" srcOrd="0" destOrd="0" presId="urn:microsoft.com/office/officeart/2005/8/layout/hierarchy6"/>
    <dgm:cxn modelId="{B057DB20-A26D-4C7F-AEB7-DB120D659DAC}" type="presOf" srcId="{27C46B2B-EDF9-4F7A-B968-2E62060FAA4B}" destId="{3178FE2D-9C48-4351-8D2B-1C54FF9A2F8D}" srcOrd="0" destOrd="0" presId="urn:microsoft.com/office/officeart/2005/8/layout/hierarchy6"/>
    <dgm:cxn modelId="{14320630-AEFF-4C93-8F84-7812D91EE1A8}" srcId="{89FEF562-DF65-4126-BA7F-70C6252A504D}" destId="{CD9BA20E-470B-49DA-BBA5-BC63BBD1CEB2}" srcOrd="1" destOrd="0" parTransId="{5F61864B-AC73-42FF-924F-AA554277CAE4}" sibTransId="{FE6590CC-18A0-49F9-921E-F695AC319C7C}"/>
    <dgm:cxn modelId="{11DA7332-E507-4E8F-9A8F-02036249D551}" srcId="{C7D655DA-1DF6-4BC0-9E7C-03376F6AD2BB}" destId="{6A90504B-D69F-44CE-B3F4-47C43299C858}" srcOrd="1" destOrd="0" parTransId="{B9BD6A31-6B88-4B71-AE55-5391C5175041}" sibTransId="{E7456A03-5075-48C2-A972-227C0B2B28F3}"/>
    <dgm:cxn modelId="{57709A32-0B9F-4752-9F41-419B7FAE1203}" type="presOf" srcId="{2215BE1D-468A-4427-92A4-D2E99824E368}" destId="{3B153983-D494-47B8-90C1-15A33C240293}" srcOrd="0" destOrd="0" presId="urn:microsoft.com/office/officeart/2005/8/layout/hierarchy6"/>
    <dgm:cxn modelId="{1F304034-E7D9-49B1-B917-BD501CADB0AC}" type="presOf" srcId="{60612FA3-E747-4FD8-B583-83A7297AE1C3}" destId="{3ABC4FD9-5F48-439A-A3EE-F8201A9D40A3}" srcOrd="0" destOrd="0" presId="urn:microsoft.com/office/officeart/2005/8/layout/hierarchy6"/>
    <dgm:cxn modelId="{E377C63F-B9A2-4C48-847E-9B246B99D231}" type="presOf" srcId="{1F140490-8D27-48F1-9B62-89ECFC1F15C9}" destId="{A7259166-2919-47CD-A8E1-0A31CB8502B8}" srcOrd="0" destOrd="0" presId="urn:microsoft.com/office/officeart/2005/8/layout/hierarchy6"/>
    <dgm:cxn modelId="{C9364A5C-22AA-41B8-93F5-1D7F78CC68B7}" type="presOf" srcId="{CC13318D-3866-425C-88F0-C636EC42CDE2}" destId="{ECF36B99-486D-475D-B95C-881A2EDB2D3C}" srcOrd="0" destOrd="0" presId="urn:microsoft.com/office/officeart/2005/8/layout/hierarchy6"/>
    <dgm:cxn modelId="{91C74E43-B4DF-45E0-8619-32965C6B7D2D}" srcId="{F7AED11B-0718-4685-82EC-695BE7ACF6D2}" destId="{89FEF562-DF65-4126-BA7F-70C6252A504D}" srcOrd="1" destOrd="0" parTransId="{0DB5E8AF-4705-4139-B5E7-3FE47CE536B6}" sibTransId="{34E18BF9-7021-4EA0-978F-0A4A1A9D45DA}"/>
    <dgm:cxn modelId="{5E63066A-030D-4904-8726-A327DDAC77C2}" type="presOf" srcId="{80839D35-6D5C-4650-852D-B5A3EB8971CB}" destId="{7EB391EF-9315-417D-BC36-2CE8A9D8C2F1}" srcOrd="0" destOrd="0" presId="urn:microsoft.com/office/officeart/2005/8/layout/hierarchy6"/>
    <dgm:cxn modelId="{F14A724B-7A3A-4B69-AC9D-7F9333747124}" type="presOf" srcId="{F812B175-E392-4269-9B89-EB3DAC58CE17}" destId="{C15E3950-A5CA-48C0-88B9-CF7177A20841}" srcOrd="0" destOrd="0" presId="urn:microsoft.com/office/officeart/2005/8/layout/hierarchy6"/>
    <dgm:cxn modelId="{59FEC54D-C1C6-44F1-AFFA-0D76C0AE585A}" type="presOf" srcId="{CD9BA20E-470B-49DA-BBA5-BC63BBD1CEB2}" destId="{164CD1CA-290C-4B2A-9A83-7A85C55E55F4}" srcOrd="0" destOrd="0" presId="urn:microsoft.com/office/officeart/2005/8/layout/hierarchy6"/>
    <dgm:cxn modelId="{AFD8B16F-6B0F-4005-8147-A7B55337868B}" srcId="{6A90504B-D69F-44CE-B3F4-47C43299C858}" destId="{27C46B2B-EDF9-4F7A-B968-2E62060FAA4B}" srcOrd="0" destOrd="0" parTransId="{1F140490-8D27-48F1-9B62-89ECFC1F15C9}" sibTransId="{AFD6802D-DD90-414A-B63B-E35AAD9B8A5E}"/>
    <dgm:cxn modelId="{2A74F96F-1411-487A-B97C-C92308CFA797}" srcId="{60612FA3-E747-4FD8-B583-83A7297AE1C3}" destId="{ABB5A701-35DA-4549-8F81-F8C818CFE65F}" srcOrd="1" destOrd="0" parTransId="{E3CD8956-5DB0-4E10-99D0-426CF45566B7}" sibTransId="{1AE873AF-74B2-46A7-86E7-FF9AA87F7A1C}"/>
    <dgm:cxn modelId="{E03C1D71-CE9A-481C-A9E7-0F828CF6B198}" srcId="{89FEF562-DF65-4126-BA7F-70C6252A504D}" destId="{F812B175-E392-4269-9B89-EB3DAC58CE17}" srcOrd="2" destOrd="0" parTransId="{DA029954-41E2-4264-920D-FFD39D96D552}" sibTransId="{1DC97750-9E50-4316-880E-B2A2EAE7CBB5}"/>
    <dgm:cxn modelId="{C52C9271-D664-45B2-8354-FF8DDC18EB57}" type="presOf" srcId="{DA029954-41E2-4264-920D-FFD39D96D552}" destId="{04AD3957-6AAE-458D-91F3-D51ADCB139DF}" srcOrd="0" destOrd="0" presId="urn:microsoft.com/office/officeart/2005/8/layout/hierarchy6"/>
    <dgm:cxn modelId="{39F07D77-9463-4A85-8B57-766AB12894E4}" type="presOf" srcId="{47A5F664-E4CA-4A2A-B98C-A9D2974DB3B0}" destId="{0129BE9B-286A-4775-A34D-B6A45A2B9452}" srcOrd="0" destOrd="0" presId="urn:microsoft.com/office/officeart/2005/8/layout/hierarchy6"/>
    <dgm:cxn modelId="{6255A277-CE9D-4CEB-8D3D-90FBBD26AC2A}" type="presOf" srcId="{5F61864B-AC73-42FF-924F-AA554277CAE4}" destId="{9255F937-B528-471B-9184-A8F9427758CD}" srcOrd="0" destOrd="0" presId="urn:microsoft.com/office/officeart/2005/8/layout/hierarchy6"/>
    <dgm:cxn modelId="{28441C5A-1ADE-420D-AC1D-0294A4E15D22}" srcId="{CD9BA20E-470B-49DA-BBA5-BC63BBD1CEB2}" destId="{F4FAB080-244D-43DD-96A9-C92142FFDB0A}" srcOrd="0" destOrd="0" parTransId="{E602EC87-9809-48E5-B6F8-FE6752A464E1}" sibTransId="{E6DC6535-D974-42D2-A616-122DB41C801F}"/>
    <dgm:cxn modelId="{DA384C81-2081-4992-8E48-1ED24CA69A2C}" type="presOf" srcId="{F7AED11B-0718-4685-82EC-695BE7ACF6D2}" destId="{886CEF57-3DFA-451E-A2FD-DDF598CD44F7}" srcOrd="0" destOrd="0" presId="urn:microsoft.com/office/officeart/2005/8/layout/hierarchy6"/>
    <dgm:cxn modelId="{4704298E-FA3F-4124-AD30-2D7BE2737D14}" srcId="{60612FA3-E747-4FD8-B583-83A7297AE1C3}" destId="{2215BE1D-468A-4427-92A4-D2E99824E368}" srcOrd="3" destOrd="0" parTransId="{F432E361-E8CF-40A5-98A2-8C8C1AB7F3A2}" sibTransId="{7FDE413C-2269-411B-9ECE-42AF2F922C11}"/>
    <dgm:cxn modelId="{FE51638F-0AF8-46F0-812E-3CFFAFD15711}" type="presOf" srcId="{ABB5A701-35DA-4549-8F81-F8C818CFE65F}" destId="{22758F24-5116-46D1-82CC-A1527323E8B4}" srcOrd="1" destOrd="0" presId="urn:microsoft.com/office/officeart/2005/8/layout/hierarchy6"/>
    <dgm:cxn modelId="{9F097C9A-0F0E-4CE5-A805-E9D9A39241CB}" srcId="{89FEF562-DF65-4126-BA7F-70C6252A504D}" destId="{C09075DD-B94B-458E-B73A-A6B13AC63096}" srcOrd="0" destOrd="0" parTransId="{923FA47D-D4D6-41F3-B20E-21E2055BC6D3}" sibTransId="{5FD39CD6-77F4-4F74-A38B-4F8CDE25D20C}"/>
    <dgm:cxn modelId="{E2EC019F-5361-47FF-9F73-A543A4BC31CF}" srcId="{60612FA3-E747-4FD8-B583-83A7297AE1C3}" destId="{DDF998C2-CC38-4DF9-B511-B8A34709603E}" srcOrd="2" destOrd="0" parTransId="{BE339A7A-1217-432A-9313-547F5AC8A79C}" sibTransId="{E5C20ACC-56A9-46A9-9289-CD88CCA6B10F}"/>
    <dgm:cxn modelId="{044932AA-E224-487C-9402-5ACA7BA48E31}" srcId="{60612FA3-E747-4FD8-B583-83A7297AE1C3}" destId="{F7AED11B-0718-4685-82EC-695BE7ACF6D2}" srcOrd="0" destOrd="0" parTransId="{91465C7F-FC2E-4E2A-9985-E5A99E1C972C}" sibTransId="{D3400CEC-ED9F-4A9E-BCE8-3745A6CBCC07}"/>
    <dgm:cxn modelId="{1F2794B0-F69E-4077-992F-DF81C72F8DD7}" type="presOf" srcId="{DDF998C2-CC38-4DF9-B511-B8A34709603E}" destId="{59836138-9762-4E03-8D21-95D7E7BB0AB4}" srcOrd="1" destOrd="0" presId="urn:microsoft.com/office/officeart/2005/8/layout/hierarchy6"/>
    <dgm:cxn modelId="{BD21E2B3-E776-42A3-A1EF-057468A9C072}" srcId="{C7D655DA-1DF6-4BC0-9E7C-03376F6AD2BB}" destId="{47A5F664-E4CA-4A2A-B98C-A9D2974DB3B0}" srcOrd="0" destOrd="0" parTransId="{CC13318D-3866-425C-88F0-C636EC42CDE2}" sibTransId="{92022BFA-E74C-44F6-A227-8968288CFB03}"/>
    <dgm:cxn modelId="{870D96B6-EA84-4089-AC11-5C262370A863}" type="presOf" srcId="{8FCEC18A-9512-41B2-BE88-2E1E197F2410}" destId="{20E0C1E0-4B18-4A59-9B22-3B06224823AC}" srcOrd="1" destOrd="0" presId="urn:microsoft.com/office/officeart/2005/8/layout/hierarchy6"/>
    <dgm:cxn modelId="{5BBF6CC0-D326-4BF8-A4D3-EC5A85A94CE1}" type="presOf" srcId="{0DB5E8AF-4705-4139-B5E7-3FE47CE536B6}" destId="{0B4F2538-7C33-4DF6-A5B5-D2CB03F8F812}" srcOrd="0" destOrd="0" presId="urn:microsoft.com/office/officeart/2005/8/layout/hierarchy6"/>
    <dgm:cxn modelId="{F02910C6-5795-4248-A532-7205DFEC13F9}" srcId="{F812B175-E392-4269-9B89-EB3DAC58CE17}" destId="{48155227-A941-4941-8E68-781AC3A07715}" srcOrd="0" destOrd="0" parTransId="{80839D35-6D5C-4650-852D-B5A3EB8971CB}" sibTransId="{7B3B3EB3-FC9F-4BF8-9D33-DE332D2F27B8}"/>
    <dgm:cxn modelId="{E99B18C6-FB32-4C1A-A5B1-B93EAD44C1DC}" type="presOf" srcId="{A81C17BB-44AC-4FF5-A61B-1CC9D9737811}" destId="{8CF8E2A5-A025-4728-B33C-3F2454C4C165}" srcOrd="0" destOrd="0" presId="urn:microsoft.com/office/officeart/2005/8/layout/hierarchy6"/>
    <dgm:cxn modelId="{4EE1A0CA-611F-4AAB-993E-EF5ADAE2686F}" type="presOf" srcId="{89FEF562-DF65-4126-BA7F-70C6252A504D}" destId="{72F64251-45DC-44AB-9638-E392AA55C2BD}" srcOrd="0" destOrd="0" presId="urn:microsoft.com/office/officeart/2005/8/layout/hierarchy6"/>
    <dgm:cxn modelId="{E3F30BCD-373C-4592-9135-10D36B0074FB}" srcId="{47A5F664-E4CA-4A2A-B98C-A9D2974DB3B0}" destId="{026983FF-9CB1-4F01-98AE-73D4D72FE69E}" srcOrd="0" destOrd="0" parTransId="{CAA35CCA-7469-4BCA-AB37-4F3B0A6ED1F1}" sibTransId="{99B78C6F-E8EE-472F-800A-7ECF23F93964}"/>
    <dgm:cxn modelId="{FBB936CE-0B1D-4349-B963-128322549BF5}" type="presOf" srcId="{C09075DD-B94B-458E-B73A-A6B13AC63096}" destId="{5F236FDF-A203-48E0-A076-A403F04FBFCF}" srcOrd="0" destOrd="0" presId="urn:microsoft.com/office/officeart/2005/8/layout/hierarchy6"/>
    <dgm:cxn modelId="{5D5CFAD1-0F33-4F7E-A887-173EAD842FF8}" type="presOf" srcId="{E602EC87-9809-48E5-B6F8-FE6752A464E1}" destId="{E8ECEC79-23B8-4B86-A9AC-3877CA223980}" srcOrd="0" destOrd="0" presId="urn:microsoft.com/office/officeart/2005/8/layout/hierarchy6"/>
    <dgm:cxn modelId="{F047E7D2-2A84-4291-853E-A7185FBEFA88}" type="presOf" srcId="{CAA35CCA-7469-4BCA-AB37-4F3B0A6ED1F1}" destId="{8CD3CE3A-96FE-426E-A3D2-645098E2A0C1}" srcOrd="0" destOrd="0" presId="urn:microsoft.com/office/officeart/2005/8/layout/hierarchy6"/>
    <dgm:cxn modelId="{5FB370D4-2C4A-4231-AB49-DB94C26B6C5E}" type="presOf" srcId="{8FCEC18A-9512-41B2-BE88-2E1E197F2410}" destId="{E231C256-C6E4-408A-9609-E66B32F97FE8}" srcOrd="0" destOrd="0" presId="urn:microsoft.com/office/officeart/2005/8/layout/hierarchy6"/>
    <dgm:cxn modelId="{904394D4-7707-4271-ACD9-6C3E563757E3}" srcId="{60612FA3-E747-4FD8-B583-83A7297AE1C3}" destId="{8FCEC18A-9512-41B2-BE88-2E1E197F2410}" srcOrd="4" destOrd="0" parTransId="{F9F3F9F6-C7F9-4462-93A3-CDECBDA79E94}" sibTransId="{89E60EE4-4161-45D1-81FD-C3F3227BEC50}"/>
    <dgm:cxn modelId="{D74338DE-C972-4263-A63F-FC34371B1932}" type="presOf" srcId="{2215BE1D-468A-4427-92A4-D2E99824E368}" destId="{98B97D22-4C78-4C7E-91C3-0DC52A95F315}" srcOrd="1" destOrd="0" presId="urn:microsoft.com/office/officeart/2005/8/layout/hierarchy6"/>
    <dgm:cxn modelId="{BB7939DE-3961-4EF7-834F-F8C980FB2AC1}" type="presOf" srcId="{6A90504B-D69F-44CE-B3F4-47C43299C858}" destId="{74C2BC17-B735-4F98-8ABF-E396721E614B}" srcOrd="0" destOrd="0" presId="urn:microsoft.com/office/officeart/2005/8/layout/hierarchy6"/>
    <dgm:cxn modelId="{A6E421E0-6205-4DDF-A8DD-5CF750D1C216}" type="presOf" srcId="{F4FAB080-244D-43DD-96A9-C92142FFDB0A}" destId="{460E0AF8-2D8F-44B1-9925-660199A11309}" srcOrd="0" destOrd="0" presId="urn:microsoft.com/office/officeart/2005/8/layout/hierarchy6"/>
    <dgm:cxn modelId="{D6DC04F3-6632-4E09-A256-CF78EF9329CC}" type="presOf" srcId="{C7D655DA-1DF6-4BC0-9E7C-03376F6AD2BB}" destId="{6B702BCC-CDEB-4DF9-8A4B-F89E7BF5A862}" srcOrd="0" destOrd="0" presId="urn:microsoft.com/office/officeart/2005/8/layout/hierarchy6"/>
    <dgm:cxn modelId="{5DF983FA-03C4-4304-9BA3-ABA5DBDE9E9E}" type="presOf" srcId="{25E07C64-8214-4DAC-AA44-6A7431E0A30E}" destId="{FE7CD19A-E579-40F3-8C37-BCEAEAA7BADA}" srcOrd="0" destOrd="0" presId="urn:microsoft.com/office/officeart/2005/8/layout/hierarchy6"/>
    <dgm:cxn modelId="{388B26FE-CC57-4A80-A774-CF326106F863}" type="presOf" srcId="{026983FF-9CB1-4F01-98AE-73D4D72FE69E}" destId="{43CDC60B-A04A-4C93-BAC4-985B5B4734DE}" srcOrd="0" destOrd="0" presId="urn:microsoft.com/office/officeart/2005/8/layout/hierarchy6"/>
    <dgm:cxn modelId="{44F7D15A-2A16-4667-8F03-A79DD643F3B9}" type="presParOf" srcId="{3ABC4FD9-5F48-439A-A3EE-F8201A9D40A3}" destId="{8E5CCF95-0372-4161-8D0A-2F2EDCDCA9E6}" srcOrd="0" destOrd="0" presId="urn:microsoft.com/office/officeart/2005/8/layout/hierarchy6"/>
    <dgm:cxn modelId="{FBA720D5-A2E0-48CF-A477-56D841CDC8E1}" type="presParOf" srcId="{8E5CCF95-0372-4161-8D0A-2F2EDCDCA9E6}" destId="{904F0B5A-4CF3-47F0-B097-2D6E23C06943}" srcOrd="0" destOrd="0" presId="urn:microsoft.com/office/officeart/2005/8/layout/hierarchy6"/>
    <dgm:cxn modelId="{553606BF-9ECB-49E2-B9C5-3707276FB861}" type="presParOf" srcId="{8E5CCF95-0372-4161-8D0A-2F2EDCDCA9E6}" destId="{0D076667-4146-4F1D-AFD6-C12EA8624BC7}" srcOrd="1" destOrd="0" presId="urn:microsoft.com/office/officeart/2005/8/layout/hierarchy6"/>
    <dgm:cxn modelId="{75FAD54E-A79A-4EB6-97AF-330A5D2609B8}" type="presParOf" srcId="{0D076667-4146-4F1D-AFD6-C12EA8624BC7}" destId="{22973251-36D5-44C4-9C0E-8BA3ADDD102F}" srcOrd="0" destOrd="0" presId="urn:microsoft.com/office/officeart/2005/8/layout/hierarchy6"/>
    <dgm:cxn modelId="{5687FAA0-1FAF-43EB-BC41-EF6A0985BB39}" type="presParOf" srcId="{22973251-36D5-44C4-9C0E-8BA3ADDD102F}" destId="{886CEF57-3DFA-451E-A2FD-DDF598CD44F7}" srcOrd="0" destOrd="0" presId="urn:microsoft.com/office/officeart/2005/8/layout/hierarchy6"/>
    <dgm:cxn modelId="{9CEFA3F1-FB24-441C-A403-9224898C04D7}" type="presParOf" srcId="{22973251-36D5-44C4-9C0E-8BA3ADDD102F}" destId="{A637026E-615A-4E27-8BD3-AB64E34A5FD9}" srcOrd="1" destOrd="0" presId="urn:microsoft.com/office/officeart/2005/8/layout/hierarchy6"/>
    <dgm:cxn modelId="{ED520234-5ABA-4AEE-A449-9C24BC21D4FB}" type="presParOf" srcId="{A637026E-615A-4E27-8BD3-AB64E34A5FD9}" destId="{FE7CD19A-E579-40F3-8C37-BCEAEAA7BADA}" srcOrd="0" destOrd="0" presId="urn:microsoft.com/office/officeart/2005/8/layout/hierarchy6"/>
    <dgm:cxn modelId="{D733D7D9-429D-42C5-AD0F-221E5D4E7E15}" type="presParOf" srcId="{A637026E-615A-4E27-8BD3-AB64E34A5FD9}" destId="{A9512B4D-DA6C-4523-8177-78AEEC6380E8}" srcOrd="1" destOrd="0" presId="urn:microsoft.com/office/officeart/2005/8/layout/hierarchy6"/>
    <dgm:cxn modelId="{3B284DE4-DEDC-4B3F-83AA-EEF1E7DEF9B1}" type="presParOf" srcId="{A9512B4D-DA6C-4523-8177-78AEEC6380E8}" destId="{6B702BCC-CDEB-4DF9-8A4B-F89E7BF5A862}" srcOrd="0" destOrd="0" presId="urn:microsoft.com/office/officeart/2005/8/layout/hierarchy6"/>
    <dgm:cxn modelId="{C11C99E2-D17E-44F3-AAC7-AAC4973864A5}" type="presParOf" srcId="{A9512B4D-DA6C-4523-8177-78AEEC6380E8}" destId="{B5F84C2C-6431-4170-B958-DE31B82F08DF}" srcOrd="1" destOrd="0" presId="urn:microsoft.com/office/officeart/2005/8/layout/hierarchy6"/>
    <dgm:cxn modelId="{F50A0FE5-FDFB-42FD-B21B-342B32EB00FD}" type="presParOf" srcId="{B5F84C2C-6431-4170-B958-DE31B82F08DF}" destId="{ECF36B99-486D-475D-B95C-881A2EDB2D3C}" srcOrd="0" destOrd="0" presId="urn:microsoft.com/office/officeart/2005/8/layout/hierarchy6"/>
    <dgm:cxn modelId="{EC299E45-5C92-45F6-B256-5954D14E32F4}" type="presParOf" srcId="{B5F84C2C-6431-4170-B958-DE31B82F08DF}" destId="{4A3E5C68-3A34-4BA2-B803-398AAE2B7E51}" srcOrd="1" destOrd="0" presId="urn:microsoft.com/office/officeart/2005/8/layout/hierarchy6"/>
    <dgm:cxn modelId="{5F7D7107-C59C-40FD-A7D2-4F6882024CC0}" type="presParOf" srcId="{4A3E5C68-3A34-4BA2-B803-398AAE2B7E51}" destId="{0129BE9B-286A-4775-A34D-B6A45A2B9452}" srcOrd="0" destOrd="0" presId="urn:microsoft.com/office/officeart/2005/8/layout/hierarchy6"/>
    <dgm:cxn modelId="{3F46F378-28F2-4FD8-862B-9140EFA2F9C7}" type="presParOf" srcId="{4A3E5C68-3A34-4BA2-B803-398AAE2B7E51}" destId="{E73934B2-08DF-4794-B40B-F2643E270FC2}" srcOrd="1" destOrd="0" presId="urn:microsoft.com/office/officeart/2005/8/layout/hierarchy6"/>
    <dgm:cxn modelId="{DB514A8D-7D2E-4F52-A73E-BC32478BFE10}" type="presParOf" srcId="{E73934B2-08DF-4794-B40B-F2643E270FC2}" destId="{8CD3CE3A-96FE-426E-A3D2-645098E2A0C1}" srcOrd="0" destOrd="0" presId="urn:microsoft.com/office/officeart/2005/8/layout/hierarchy6"/>
    <dgm:cxn modelId="{6F1DD1E3-8752-4CF6-8A6C-63A4001CBB61}" type="presParOf" srcId="{E73934B2-08DF-4794-B40B-F2643E270FC2}" destId="{C4865268-DF9E-43AA-B5C1-0D01DA15C2A1}" srcOrd="1" destOrd="0" presId="urn:microsoft.com/office/officeart/2005/8/layout/hierarchy6"/>
    <dgm:cxn modelId="{9635C2AC-4F16-4E18-8CFB-404AB67F2A9A}" type="presParOf" srcId="{C4865268-DF9E-43AA-B5C1-0D01DA15C2A1}" destId="{43CDC60B-A04A-4C93-BAC4-985B5B4734DE}" srcOrd="0" destOrd="0" presId="urn:microsoft.com/office/officeart/2005/8/layout/hierarchy6"/>
    <dgm:cxn modelId="{AB3916A0-074A-4150-B2B8-1A04BA6DBF8C}" type="presParOf" srcId="{C4865268-DF9E-43AA-B5C1-0D01DA15C2A1}" destId="{4B3E26E6-D4AF-4595-ACFD-3649A7EA6869}" srcOrd="1" destOrd="0" presId="urn:microsoft.com/office/officeart/2005/8/layout/hierarchy6"/>
    <dgm:cxn modelId="{5F653F4A-0C9B-462A-A831-41C8AC3F766D}" type="presParOf" srcId="{B5F84C2C-6431-4170-B958-DE31B82F08DF}" destId="{5A3219A3-E8C3-4FFD-B498-FF257C0FDCC8}" srcOrd="2" destOrd="0" presId="urn:microsoft.com/office/officeart/2005/8/layout/hierarchy6"/>
    <dgm:cxn modelId="{6A7DDAA5-8002-47EA-B457-8827C0E926A1}" type="presParOf" srcId="{B5F84C2C-6431-4170-B958-DE31B82F08DF}" destId="{1C7277A5-3A44-40C5-A8D8-AD2A12847A9C}" srcOrd="3" destOrd="0" presId="urn:microsoft.com/office/officeart/2005/8/layout/hierarchy6"/>
    <dgm:cxn modelId="{1C54F10F-1075-4E40-835A-DACABC69580F}" type="presParOf" srcId="{1C7277A5-3A44-40C5-A8D8-AD2A12847A9C}" destId="{74C2BC17-B735-4F98-8ABF-E396721E614B}" srcOrd="0" destOrd="0" presId="urn:microsoft.com/office/officeart/2005/8/layout/hierarchy6"/>
    <dgm:cxn modelId="{08FCF026-C2D3-4B0D-8CF0-87C64CDFE4C8}" type="presParOf" srcId="{1C7277A5-3A44-40C5-A8D8-AD2A12847A9C}" destId="{7297B6A2-4878-4F02-A665-13C8E9480280}" srcOrd="1" destOrd="0" presId="urn:microsoft.com/office/officeart/2005/8/layout/hierarchy6"/>
    <dgm:cxn modelId="{F046CC0F-E3DA-4CCE-8484-4F2714176D03}" type="presParOf" srcId="{7297B6A2-4878-4F02-A665-13C8E9480280}" destId="{A7259166-2919-47CD-A8E1-0A31CB8502B8}" srcOrd="0" destOrd="0" presId="urn:microsoft.com/office/officeart/2005/8/layout/hierarchy6"/>
    <dgm:cxn modelId="{63E32796-3B36-49B4-B657-16A9C698E19B}" type="presParOf" srcId="{7297B6A2-4878-4F02-A665-13C8E9480280}" destId="{4FE7B9E8-FC1F-4A1A-A073-27338F610C29}" srcOrd="1" destOrd="0" presId="urn:microsoft.com/office/officeart/2005/8/layout/hierarchy6"/>
    <dgm:cxn modelId="{18AC779C-B3AF-4D70-A9EF-30F5E44D3C79}" type="presParOf" srcId="{4FE7B9E8-FC1F-4A1A-A073-27338F610C29}" destId="{3178FE2D-9C48-4351-8D2B-1C54FF9A2F8D}" srcOrd="0" destOrd="0" presId="urn:microsoft.com/office/officeart/2005/8/layout/hierarchy6"/>
    <dgm:cxn modelId="{064E3127-33E1-4F92-87FD-F7279217DAD8}" type="presParOf" srcId="{4FE7B9E8-FC1F-4A1A-A073-27338F610C29}" destId="{1539F2F4-333F-4CD4-A864-B87FA2C83FAA}" srcOrd="1" destOrd="0" presId="urn:microsoft.com/office/officeart/2005/8/layout/hierarchy6"/>
    <dgm:cxn modelId="{2CE14FAF-9DE5-426C-95D2-EEFCD5A70659}" type="presParOf" srcId="{A637026E-615A-4E27-8BD3-AB64E34A5FD9}" destId="{0B4F2538-7C33-4DF6-A5B5-D2CB03F8F812}" srcOrd="2" destOrd="0" presId="urn:microsoft.com/office/officeart/2005/8/layout/hierarchy6"/>
    <dgm:cxn modelId="{77FCAF6E-7F7D-4AAF-9134-0480C2FBE14D}" type="presParOf" srcId="{A637026E-615A-4E27-8BD3-AB64E34A5FD9}" destId="{71F92CE3-BEF6-444B-A671-C68BE816B095}" srcOrd="3" destOrd="0" presId="urn:microsoft.com/office/officeart/2005/8/layout/hierarchy6"/>
    <dgm:cxn modelId="{E0894D06-2AAF-4880-93A8-6804C4593E7B}" type="presParOf" srcId="{71F92CE3-BEF6-444B-A671-C68BE816B095}" destId="{72F64251-45DC-44AB-9638-E392AA55C2BD}" srcOrd="0" destOrd="0" presId="urn:microsoft.com/office/officeart/2005/8/layout/hierarchy6"/>
    <dgm:cxn modelId="{7FBCE4A1-B2E0-42DC-9415-C0E11E7B93F7}" type="presParOf" srcId="{71F92CE3-BEF6-444B-A671-C68BE816B095}" destId="{521FD61E-589D-4EC9-82BF-AB30B196EEE6}" srcOrd="1" destOrd="0" presId="urn:microsoft.com/office/officeart/2005/8/layout/hierarchy6"/>
    <dgm:cxn modelId="{3F345FB1-19C3-4D2E-AAA2-20E95EF750A0}" type="presParOf" srcId="{521FD61E-589D-4EC9-82BF-AB30B196EEE6}" destId="{38DEA7A3-C1B5-4B86-81FF-771CA63B9EA5}" srcOrd="0" destOrd="0" presId="urn:microsoft.com/office/officeart/2005/8/layout/hierarchy6"/>
    <dgm:cxn modelId="{9E737F92-F705-4A12-B396-10904181A658}" type="presParOf" srcId="{521FD61E-589D-4EC9-82BF-AB30B196EEE6}" destId="{99AD68E3-3684-4818-A8FD-D78B56651F56}" srcOrd="1" destOrd="0" presId="urn:microsoft.com/office/officeart/2005/8/layout/hierarchy6"/>
    <dgm:cxn modelId="{DECF8973-473C-4B0F-82EC-CE5C324DD13A}" type="presParOf" srcId="{99AD68E3-3684-4818-A8FD-D78B56651F56}" destId="{5F236FDF-A203-48E0-A076-A403F04FBFCF}" srcOrd="0" destOrd="0" presId="urn:microsoft.com/office/officeart/2005/8/layout/hierarchy6"/>
    <dgm:cxn modelId="{1368E0E8-7F3C-467B-9E58-D237E19CC375}" type="presParOf" srcId="{99AD68E3-3684-4818-A8FD-D78B56651F56}" destId="{FDBB6FED-B967-413E-870B-48A0CF5BFCCE}" srcOrd="1" destOrd="0" presId="urn:microsoft.com/office/officeart/2005/8/layout/hierarchy6"/>
    <dgm:cxn modelId="{D8CE2384-6610-4D4A-AA69-B183A479F3D6}" type="presParOf" srcId="{FDBB6FED-B967-413E-870B-48A0CF5BFCCE}" destId="{796E3BB0-FBE9-4698-AB42-8D9CE3385062}" srcOrd="0" destOrd="0" presId="urn:microsoft.com/office/officeart/2005/8/layout/hierarchy6"/>
    <dgm:cxn modelId="{B656A8BC-6491-486D-98B4-3F2F9B047471}" type="presParOf" srcId="{FDBB6FED-B967-413E-870B-48A0CF5BFCCE}" destId="{59A915A4-6979-477F-A52D-9E5C5C643577}" srcOrd="1" destOrd="0" presId="urn:microsoft.com/office/officeart/2005/8/layout/hierarchy6"/>
    <dgm:cxn modelId="{FA9EB1B8-70F2-48E4-82D9-D79CDA872C95}" type="presParOf" srcId="{59A915A4-6979-477F-A52D-9E5C5C643577}" destId="{8CF8E2A5-A025-4728-B33C-3F2454C4C165}" srcOrd="0" destOrd="0" presId="urn:microsoft.com/office/officeart/2005/8/layout/hierarchy6"/>
    <dgm:cxn modelId="{D792595E-76DA-482B-BC81-142AA13ED595}" type="presParOf" srcId="{59A915A4-6979-477F-A52D-9E5C5C643577}" destId="{BA1235A8-1F68-4E17-A7B9-2B3B8BCAD03C}" srcOrd="1" destOrd="0" presId="urn:microsoft.com/office/officeart/2005/8/layout/hierarchy6"/>
    <dgm:cxn modelId="{6D277ECE-91F0-49B9-BBE5-7FC3386908AC}" type="presParOf" srcId="{521FD61E-589D-4EC9-82BF-AB30B196EEE6}" destId="{9255F937-B528-471B-9184-A8F9427758CD}" srcOrd="2" destOrd="0" presId="urn:microsoft.com/office/officeart/2005/8/layout/hierarchy6"/>
    <dgm:cxn modelId="{92722F5A-DB31-43C2-BDD4-4FD1CE393993}" type="presParOf" srcId="{521FD61E-589D-4EC9-82BF-AB30B196EEE6}" destId="{262A1DCE-9157-49F5-A1E8-D27D045CFF23}" srcOrd="3" destOrd="0" presId="urn:microsoft.com/office/officeart/2005/8/layout/hierarchy6"/>
    <dgm:cxn modelId="{AE460985-0784-4F2A-9C64-FECE3ED86D8C}" type="presParOf" srcId="{262A1DCE-9157-49F5-A1E8-D27D045CFF23}" destId="{164CD1CA-290C-4B2A-9A83-7A85C55E55F4}" srcOrd="0" destOrd="0" presId="urn:microsoft.com/office/officeart/2005/8/layout/hierarchy6"/>
    <dgm:cxn modelId="{56117657-C62A-4079-9352-A56049ABBF0F}" type="presParOf" srcId="{262A1DCE-9157-49F5-A1E8-D27D045CFF23}" destId="{CA47FF8C-92C2-403B-B311-D8A1BC920653}" srcOrd="1" destOrd="0" presId="urn:microsoft.com/office/officeart/2005/8/layout/hierarchy6"/>
    <dgm:cxn modelId="{652D031C-B530-4E52-AF8F-F6C37E616D78}" type="presParOf" srcId="{CA47FF8C-92C2-403B-B311-D8A1BC920653}" destId="{E8ECEC79-23B8-4B86-A9AC-3877CA223980}" srcOrd="0" destOrd="0" presId="urn:microsoft.com/office/officeart/2005/8/layout/hierarchy6"/>
    <dgm:cxn modelId="{F9A3119C-9A41-4380-B5B5-49E2BF67E2C4}" type="presParOf" srcId="{CA47FF8C-92C2-403B-B311-D8A1BC920653}" destId="{BA28E93B-7D65-48D8-A93A-E22EA184550B}" srcOrd="1" destOrd="0" presId="urn:microsoft.com/office/officeart/2005/8/layout/hierarchy6"/>
    <dgm:cxn modelId="{8DD3CA14-04E0-4EBB-9821-608A358CBFD3}" type="presParOf" srcId="{BA28E93B-7D65-48D8-A93A-E22EA184550B}" destId="{460E0AF8-2D8F-44B1-9925-660199A11309}" srcOrd="0" destOrd="0" presId="urn:microsoft.com/office/officeart/2005/8/layout/hierarchy6"/>
    <dgm:cxn modelId="{923C5253-FC8E-4FDE-96B1-D30764AD3142}" type="presParOf" srcId="{BA28E93B-7D65-48D8-A93A-E22EA184550B}" destId="{D6432221-A5AF-4B7E-AA2E-26B4285A02F0}" srcOrd="1" destOrd="0" presId="urn:microsoft.com/office/officeart/2005/8/layout/hierarchy6"/>
    <dgm:cxn modelId="{DF99FD39-F162-43F1-8706-4579A23D1FD7}" type="presParOf" srcId="{521FD61E-589D-4EC9-82BF-AB30B196EEE6}" destId="{04AD3957-6AAE-458D-91F3-D51ADCB139DF}" srcOrd="4" destOrd="0" presId="urn:microsoft.com/office/officeart/2005/8/layout/hierarchy6"/>
    <dgm:cxn modelId="{27D7AF00-3C3E-4152-A685-00D2140C87E0}" type="presParOf" srcId="{521FD61E-589D-4EC9-82BF-AB30B196EEE6}" destId="{962BCED9-EDAB-405D-A09B-170614AF7F73}" srcOrd="5" destOrd="0" presId="urn:microsoft.com/office/officeart/2005/8/layout/hierarchy6"/>
    <dgm:cxn modelId="{28071A7D-E750-48D2-B148-2814B69218C3}" type="presParOf" srcId="{962BCED9-EDAB-405D-A09B-170614AF7F73}" destId="{C15E3950-A5CA-48C0-88B9-CF7177A20841}" srcOrd="0" destOrd="0" presId="urn:microsoft.com/office/officeart/2005/8/layout/hierarchy6"/>
    <dgm:cxn modelId="{A059FD6D-05BF-45A7-BA11-7D658C6CC56D}" type="presParOf" srcId="{962BCED9-EDAB-405D-A09B-170614AF7F73}" destId="{C5E75C81-C1C2-47A0-80FF-141594413ABB}" srcOrd="1" destOrd="0" presId="urn:microsoft.com/office/officeart/2005/8/layout/hierarchy6"/>
    <dgm:cxn modelId="{40464F9A-23CC-4E5A-9483-1A5C7E4D6E40}" type="presParOf" srcId="{C5E75C81-C1C2-47A0-80FF-141594413ABB}" destId="{7EB391EF-9315-417D-BC36-2CE8A9D8C2F1}" srcOrd="0" destOrd="0" presId="urn:microsoft.com/office/officeart/2005/8/layout/hierarchy6"/>
    <dgm:cxn modelId="{A0B99C51-7C0C-4BB1-8D20-07D9D9215405}" type="presParOf" srcId="{C5E75C81-C1C2-47A0-80FF-141594413ABB}" destId="{D0BEBB50-4F80-4597-BA56-BE15C88CD40D}" srcOrd="1" destOrd="0" presId="urn:microsoft.com/office/officeart/2005/8/layout/hierarchy6"/>
    <dgm:cxn modelId="{22601F91-6A40-437A-9A14-F3F45195F36F}" type="presParOf" srcId="{D0BEBB50-4F80-4597-BA56-BE15C88CD40D}" destId="{00256824-056D-4499-9465-6E221A11471F}" srcOrd="0" destOrd="0" presId="urn:microsoft.com/office/officeart/2005/8/layout/hierarchy6"/>
    <dgm:cxn modelId="{812A3009-9A7B-4ECB-B7C3-0CAF328D4DAA}" type="presParOf" srcId="{D0BEBB50-4F80-4597-BA56-BE15C88CD40D}" destId="{BEEAAEDD-F4DE-4563-85C9-21023063040C}" srcOrd="1" destOrd="0" presId="urn:microsoft.com/office/officeart/2005/8/layout/hierarchy6"/>
    <dgm:cxn modelId="{77F1538E-CC4A-4C4E-ADAE-177C1E7981EF}" type="presParOf" srcId="{3ABC4FD9-5F48-439A-A3EE-F8201A9D40A3}" destId="{C3902857-13BA-4A8F-8BB0-2BFCE8DB55AE}" srcOrd="1" destOrd="0" presId="urn:microsoft.com/office/officeart/2005/8/layout/hierarchy6"/>
    <dgm:cxn modelId="{9B16406A-8511-406E-AD5A-95D4B834D647}" type="presParOf" srcId="{C3902857-13BA-4A8F-8BB0-2BFCE8DB55AE}" destId="{BA63E1C3-C554-4E8F-A816-D33E4AB9F7C8}" srcOrd="0" destOrd="0" presId="urn:microsoft.com/office/officeart/2005/8/layout/hierarchy6"/>
    <dgm:cxn modelId="{E24AB5F4-2E4C-4347-9E76-F8345AC21010}" type="presParOf" srcId="{BA63E1C3-C554-4E8F-A816-D33E4AB9F7C8}" destId="{675B8B1A-1C84-4C7A-A966-42FD2202376B}" srcOrd="0" destOrd="0" presId="urn:microsoft.com/office/officeart/2005/8/layout/hierarchy6"/>
    <dgm:cxn modelId="{0714DB11-745D-4282-95F8-50EDB3435D1A}" type="presParOf" srcId="{BA63E1C3-C554-4E8F-A816-D33E4AB9F7C8}" destId="{22758F24-5116-46D1-82CC-A1527323E8B4}" srcOrd="1" destOrd="0" presId="urn:microsoft.com/office/officeart/2005/8/layout/hierarchy6"/>
    <dgm:cxn modelId="{33ACB64D-D26D-4766-9E37-C16BB2911211}" type="presParOf" srcId="{C3902857-13BA-4A8F-8BB0-2BFCE8DB55AE}" destId="{7B2D773C-104C-45B9-80C6-6821A3A1249D}" srcOrd="1" destOrd="0" presId="urn:microsoft.com/office/officeart/2005/8/layout/hierarchy6"/>
    <dgm:cxn modelId="{FBBE1734-2832-4E49-832A-42256FD734A2}" type="presParOf" srcId="{7B2D773C-104C-45B9-80C6-6821A3A1249D}" destId="{073518E5-6A66-49C1-9427-7488BCC3CC7E}" srcOrd="0" destOrd="0" presId="urn:microsoft.com/office/officeart/2005/8/layout/hierarchy6"/>
    <dgm:cxn modelId="{A90249BE-4A25-42BA-972E-E1D267FB7E1C}" type="presParOf" srcId="{C3902857-13BA-4A8F-8BB0-2BFCE8DB55AE}" destId="{E7467187-498E-4136-8D87-16AF20C40ABF}" srcOrd="2" destOrd="0" presId="urn:microsoft.com/office/officeart/2005/8/layout/hierarchy6"/>
    <dgm:cxn modelId="{46526AB0-5EA9-4027-AA12-71522095EBF9}" type="presParOf" srcId="{E7467187-498E-4136-8D87-16AF20C40ABF}" destId="{6D16ECEA-6C99-441E-A0D4-489AEB6195CD}" srcOrd="0" destOrd="0" presId="urn:microsoft.com/office/officeart/2005/8/layout/hierarchy6"/>
    <dgm:cxn modelId="{7D6DB2EF-3FA3-4B6B-A86C-74EE5F6C39F3}" type="presParOf" srcId="{E7467187-498E-4136-8D87-16AF20C40ABF}" destId="{59836138-9762-4E03-8D21-95D7E7BB0AB4}" srcOrd="1" destOrd="0" presId="urn:microsoft.com/office/officeart/2005/8/layout/hierarchy6"/>
    <dgm:cxn modelId="{950F769F-CB6C-4367-874A-87736ACBC44E}" type="presParOf" srcId="{C3902857-13BA-4A8F-8BB0-2BFCE8DB55AE}" destId="{6E57659D-AD63-47FF-83A0-414F1EADB9DF}" srcOrd="3" destOrd="0" presId="urn:microsoft.com/office/officeart/2005/8/layout/hierarchy6"/>
    <dgm:cxn modelId="{1B712915-A435-48A6-A1FE-9533F59E5D6D}" type="presParOf" srcId="{6E57659D-AD63-47FF-83A0-414F1EADB9DF}" destId="{A54FFDC7-4D5D-4482-BD89-4149F2F7EC25}" srcOrd="0" destOrd="0" presId="urn:microsoft.com/office/officeart/2005/8/layout/hierarchy6"/>
    <dgm:cxn modelId="{C86BC47F-D522-4BBA-B821-5F1BFA99EB70}" type="presParOf" srcId="{C3902857-13BA-4A8F-8BB0-2BFCE8DB55AE}" destId="{3C990D90-536B-4B76-83EA-DB6ED140BE91}" srcOrd="4" destOrd="0" presId="urn:microsoft.com/office/officeart/2005/8/layout/hierarchy6"/>
    <dgm:cxn modelId="{BCF5AF71-D1AC-4B3A-BBC8-5438532D73E9}" type="presParOf" srcId="{3C990D90-536B-4B76-83EA-DB6ED140BE91}" destId="{3B153983-D494-47B8-90C1-15A33C240293}" srcOrd="0" destOrd="0" presId="urn:microsoft.com/office/officeart/2005/8/layout/hierarchy6"/>
    <dgm:cxn modelId="{96FE42B8-45AC-4EAE-A9B0-B8680BA9E14D}" type="presParOf" srcId="{3C990D90-536B-4B76-83EA-DB6ED140BE91}" destId="{98B97D22-4C78-4C7E-91C3-0DC52A95F315}" srcOrd="1" destOrd="0" presId="urn:microsoft.com/office/officeart/2005/8/layout/hierarchy6"/>
    <dgm:cxn modelId="{ABEE5ADD-BC83-40D6-A3A9-2D84F8A3F997}" type="presParOf" srcId="{C3902857-13BA-4A8F-8BB0-2BFCE8DB55AE}" destId="{ED7843E5-141E-41FA-8932-C670BD79A222}" srcOrd="5" destOrd="0" presId="urn:microsoft.com/office/officeart/2005/8/layout/hierarchy6"/>
    <dgm:cxn modelId="{EA8063E2-F18C-47B6-A6A6-86E0D2E9DFE7}" type="presParOf" srcId="{ED7843E5-141E-41FA-8932-C670BD79A222}" destId="{6A4A0905-D64A-4C75-9413-E43F56B51D82}" srcOrd="0" destOrd="0" presId="urn:microsoft.com/office/officeart/2005/8/layout/hierarchy6"/>
    <dgm:cxn modelId="{3DAE2A05-6E9C-4414-B861-07E191903D84}" type="presParOf" srcId="{C3902857-13BA-4A8F-8BB0-2BFCE8DB55AE}" destId="{DFCC015F-223E-4042-968A-CF9FBC9AF19C}" srcOrd="6" destOrd="0" presId="urn:microsoft.com/office/officeart/2005/8/layout/hierarchy6"/>
    <dgm:cxn modelId="{70AF6224-ACE3-4C8A-95C4-A84F56CA3891}" type="presParOf" srcId="{DFCC015F-223E-4042-968A-CF9FBC9AF19C}" destId="{E231C256-C6E4-408A-9609-E66B32F97FE8}" srcOrd="0" destOrd="0" presId="urn:microsoft.com/office/officeart/2005/8/layout/hierarchy6"/>
    <dgm:cxn modelId="{08AC8D9C-17DE-4003-ABF6-B461AD21A367}" type="presParOf" srcId="{DFCC015F-223E-4042-968A-CF9FBC9AF19C}" destId="{20E0C1E0-4B18-4A59-9B22-3B06224823A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6B3449-1161-42D7-B68C-CB26D10FBF7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2454CB-8880-43B1-A3C3-F908FEB36DC4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507C6C0A-3CBD-48DC-AA18-77C9EC199208}" type="parTrans" cxnId="{E1F3980E-F6B2-4BAE-BCAF-BEA05FD7E4D7}">
      <dgm:prSet/>
      <dgm:spPr/>
      <dgm:t>
        <a:bodyPr/>
        <a:lstStyle/>
        <a:p>
          <a:endParaRPr lang="en-US"/>
        </a:p>
      </dgm:t>
    </dgm:pt>
    <dgm:pt modelId="{AE886644-16A2-423B-ACEC-B47290E267FC}" type="sibTrans" cxnId="{E1F3980E-F6B2-4BAE-BCAF-BEA05FD7E4D7}">
      <dgm:prSet/>
      <dgm:spPr/>
      <dgm:t>
        <a:bodyPr/>
        <a:lstStyle/>
        <a:p>
          <a:endParaRPr lang="en-US"/>
        </a:p>
      </dgm:t>
    </dgm:pt>
    <dgm:pt modelId="{45B139D0-8408-4305-AB3C-6FB831F5D99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Mumbai, Thane, Navi Mumbai</a:t>
          </a:r>
        </a:p>
      </dgm:t>
    </dgm:pt>
    <dgm:pt modelId="{A7580F4D-014D-4975-8F4E-AF5E6E437C2C}" type="parTrans" cxnId="{0A3C7BB7-3218-4A2D-BA4A-5BA6D8CA9876}">
      <dgm:prSet/>
      <dgm:spPr/>
      <dgm:t>
        <a:bodyPr/>
        <a:lstStyle/>
        <a:p>
          <a:endParaRPr lang="en-US"/>
        </a:p>
      </dgm:t>
    </dgm:pt>
    <dgm:pt modelId="{4577C0AA-FB2F-4F20-A7A1-3A6A9B2444F0}" type="sibTrans" cxnId="{0A3C7BB7-3218-4A2D-BA4A-5BA6D8CA9876}">
      <dgm:prSet/>
      <dgm:spPr/>
      <dgm:t>
        <a:bodyPr/>
        <a:lstStyle/>
        <a:p>
          <a:endParaRPr lang="en-US"/>
        </a:p>
      </dgm:t>
    </dgm:pt>
    <dgm:pt modelId="{9602CBF2-366B-480D-A482-1F5BF2B2A4D6}">
      <dgm:prSet phldrT="[Text]"/>
      <dgm:spPr/>
      <dgm:t>
        <a:bodyPr/>
        <a:lstStyle/>
        <a:p>
          <a:r>
            <a:rPr lang="en-US" dirty="0"/>
            <a:t>Age Groups</a:t>
          </a:r>
        </a:p>
      </dgm:t>
    </dgm:pt>
    <dgm:pt modelId="{C7916B6F-C0BE-467E-BD60-2DEE458DF3F8}" type="parTrans" cxnId="{4D1AE6DC-7725-4C9F-A96F-D2E98D33BF36}">
      <dgm:prSet/>
      <dgm:spPr/>
      <dgm:t>
        <a:bodyPr/>
        <a:lstStyle/>
        <a:p>
          <a:endParaRPr lang="en-US"/>
        </a:p>
      </dgm:t>
    </dgm:pt>
    <dgm:pt modelId="{A2701BBD-16C6-492A-A30C-1109763320FD}" type="sibTrans" cxnId="{4D1AE6DC-7725-4C9F-A96F-D2E98D33BF36}">
      <dgm:prSet/>
      <dgm:spPr/>
      <dgm:t>
        <a:bodyPr/>
        <a:lstStyle/>
        <a:p>
          <a:endParaRPr lang="en-US"/>
        </a:p>
      </dgm:t>
    </dgm:pt>
    <dgm:pt modelId="{BFBA99A3-EE24-4F1F-9883-C820E8743499}">
      <dgm:prSet phldrT="[Text]"/>
      <dgm:spPr/>
      <dgm:t>
        <a:bodyPr/>
        <a:lstStyle/>
        <a:p>
          <a:r>
            <a:rPr lang="en-US" dirty="0"/>
            <a:t>18-24 : 289</a:t>
          </a:r>
        </a:p>
      </dgm:t>
    </dgm:pt>
    <dgm:pt modelId="{864A9BB5-4EBC-4AEB-9A55-E71AA5DB076B}" type="parTrans" cxnId="{F4344922-1D2D-42EB-8BD0-DDCC2BEA201C}">
      <dgm:prSet/>
      <dgm:spPr/>
      <dgm:t>
        <a:bodyPr/>
        <a:lstStyle/>
        <a:p>
          <a:endParaRPr lang="en-US"/>
        </a:p>
      </dgm:t>
    </dgm:pt>
    <dgm:pt modelId="{F469519B-6882-41D4-AA0A-F5F7E0C56FE2}" type="sibTrans" cxnId="{F4344922-1D2D-42EB-8BD0-DDCC2BEA201C}">
      <dgm:prSet/>
      <dgm:spPr/>
      <dgm:t>
        <a:bodyPr/>
        <a:lstStyle/>
        <a:p>
          <a:endParaRPr lang="en-US"/>
        </a:p>
      </dgm:t>
    </dgm:pt>
    <dgm:pt modelId="{79E5E865-F7DF-4D02-A0CB-D2D56FB04BFB}">
      <dgm:prSet phldrT="[Text]"/>
      <dgm:spPr/>
      <dgm:t>
        <a:bodyPr/>
        <a:lstStyle/>
        <a:p>
          <a:r>
            <a:rPr lang="en-US" dirty="0"/>
            <a:t>25-34 : 215</a:t>
          </a:r>
        </a:p>
      </dgm:t>
    </dgm:pt>
    <dgm:pt modelId="{A32BBCCF-B967-4808-9DDE-00EDB1E30D5B}" type="parTrans" cxnId="{8A9047BB-7C83-48CC-97FC-DE7418812A25}">
      <dgm:prSet/>
      <dgm:spPr/>
      <dgm:t>
        <a:bodyPr/>
        <a:lstStyle/>
        <a:p>
          <a:endParaRPr lang="en-US"/>
        </a:p>
      </dgm:t>
    </dgm:pt>
    <dgm:pt modelId="{C866790D-BD33-4A56-BEE1-4790EBBAD31C}" type="sibTrans" cxnId="{8A9047BB-7C83-48CC-97FC-DE7418812A25}">
      <dgm:prSet/>
      <dgm:spPr/>
      <dgm:t>
        <a:bodyPr/>
        <a:lstStyle/>
        <a:p>
          <a:endParaRPr lang="en-US"/>
        </a:p>
      </dgm:t>
    </dgm:pt>
    <dgm:pt modelId="{6E9579E0-4DC1-4D81-8607-062533D217C8}">
      <dgm:prSet phldrT="[Text]"/>
      <dgm:spPr/>
      <dgm:t>
        <a:bodyPr/>
        <a:lstStyle/>
        <a:p>
          <a:r>
            <a:rPr lang="en-US" dirty="0"/>
            <a:t>Gender</a:t>
          </a:r>
        </a:p>
      </dgm:t>
    </dgm:pt>
    <dgm:pt modelId="{6662B961-8EDE-4C1E-A3C0-37490FB35056}" type="parTrans" cxnId="{5CF0795C-DEBF-4110-BF95-08FA0A7786F0}">
      <dgm:prSet/>
      <dgm:spPr/>
      <dgm:t>
        <a:bodyPr/>
        <a:lstStyle/>
        <a:p>
          <a:endParaRPr lang="en-US"/>
        </a:p>
      </dgm:t>
    </dgm:pt>
    <dgm:pt modelId="{6ADD4391-9D23-4EBB-A86B-215328344E7B}" type="sibTrans" cxnId="{5CF0795C-DEBF-4110-BF95-08FA0A7786F0}">
      <dgm:prSet/>
      <dgm:spPr/>
      <dgm:t>
        <a:bodyPr/>
        <a:lstStyle/>
        <a:p>
          <a:endParaRPr lang="en-US"/>
        </a:p>
      </dgm:t>
    </dgm:pt>
    <dgm:pt modelId="{07D46CF6-4755-4E4E-BA68-9663E47EF9B0}">
      <dgm:prSet phldrT="[Text]"/>
      <dgm:spPr/>
      <dgm:t>
        <a:bodyPr/>
        <a:lstStyle/>
        <a:p>
          <a:r>
            <a:rPr lang="en-US" dirty="0"/>
            <a:t>Male : 406</a:t>
          </a:r>
        </a:p>
      </dgm:t>
    </dgm:pt>
    <dgm:pt modelId="{8A7B386D-BD2D-4AD2-BD37-1721EEF8E636}" type="parTrans" cxnId="{32558383-8687-43BC-9E38-C56D7F7E4670}">
      <dgm:prSet/>
      <dgm:spPr/>
      <dgm:t>
        <a:bodyPr/>
        <a:lstStyle/>
        <a:p>
          <a:endParaRPr lang="en-US"/>
        </a:p>
      </dgm:t>
    </dgm:pt>
    <dgm:pt modelId="{16C5A110-E9D9-45BF-8378-7CCEADF3D2D7}" type="sibTrans" cxnId="{32558383-8687-43BC-9E38-C56D7F7E4670}">
      <dgm:prSet/>
      <dgm:spPr/>
      <dgm:t>
        <a:bodyPr/>
        <a:lstStyle/>
        <a:p>
          <a:endParaRPr lang="en-US"/>
        </a:p>
      </dgm:t>
    </dgm:pt>
    <dgm:pt modelId="{5C2EA9D9-AF5D-4AD4-818E-484E3D620B89}">
      <dgm:prSet phldrT="[Text]"/>
      <dgm:spPr/>
      <dgm:t>
        <a:bodyPr/>
        <a:lstStyle/>
        <a:p>
          <a:r>
            <a:rPr lang="en-US" dirty="0"/>
            <a:t>Female : 294</a:t>
          </a:r>
        </a:p>
      </dgm:t>
    </dgm:pt>
    <dgm:pt modelId="{89CA3B9B-8392-49EB-B848-387AB615C096}" type="parTrans" cxnId="{69EE425D-DB21-430E-BE98-DC769AE2FE37}">
      <dgm:prSet/>
      <dgm:spPr/>
      <dgm:t>
        <a:bodyPr/>
        <a:lstStyle/>
        <a:p>
          <a:endParaRPr lang="en-US"/>
        </a:p>
      </dgm:t>
    </dgm:pt>
    <dgm:pt modelId="{6C1AD6C3-CB45-4CD1-BE20-429BF1DFA2A2}" type="sibTrans" cxnId="{69EE425D-DB21-430E-BE98-DC769AE2FE37}">
      <dgm:prSet/>
      <dgm:spPr/>
      <dgm:t>
        <a:bodyPr/>
        <a:lstStyle/>
        <a:p>
          <a:endParaRPr lang="en-US"/>
        </a:p>
      </dgm:t>
    </dgm:pt>
    <dgm:pt modelId="{90E49412-839B-4E3B-86E4-5F2CF3F37E4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Kalyan, Vasai, Virar, Bhiwandi</a:t>
          </a:r>
        </a:p>
      </dgm:t>
    </dgm:pt>
    <dgm:pt modelId="{677E7489-ED42-4608-A46E-BCF3C7655A5F}" type="parTrans" cxnId="{2AF4DDB5-1D96-467F-8040-291F67BD3C85}">
      <dgm:prSet/>
      <dgm:spPr/>
      <dgm:t>
        <a:bodyPr/>
        <a:lstStyle/>
        <a:p>
          <a:endParaRPr lang="en-US"/>
        </a:p>
      </dgm:t>
    </dgm:pt>
    <dgm:pt modelId="{8A3AD2A3-6A87-4B45-AFF0-0609EF9850F7}" type="sibTrans" cxnId="{2AF4DDB5-1D96-467F-8040-291F67BD3C85}">
      <dgm:prSet/>
      <dgm:spPr/>
      <dgm:t>
        <a:bodyPr/>
        <a:lstStyle/>
        <a:p>
          <a:endParaRPr lang="en-US"/>
        </a:p>
      </dgm:t>
    </dgm:pt>
    <dgm:pt modelId="{723766B2-E79D-405E-B8F5-2D7C01F74FFA}">
      <dgm:prSet phldrT="[Text]"/>
      <dgm:spPr/>
      <dgm:t>
        <a:bodyPr/>
        <a:lstStyle/>
        <a:p>
          <a:r>
            <a:rPr lang="en-US" dirty="0"/>
            <a:t>Others:  238</a:t>
          </a:r>
        </a:p>
      </dgm:t>
    </dgm:pt>
    <dgm:pt modelId="{A0FA2F5F-DA4F-4FDC-AFAC-B35CDBA54155}" type="parTrans" cxnId="{D2A7AAF9-311B-4EC7-8449-5AEDBAEDE493}">
      <dgm:prSet/>
      <dgm:spPr/>
      <dgm:t>
        <a:bodyPr/>
        <a:lstStyle/>
        <a:p>
          <a:endParaRPr lang="en-US"/>
        </a:p>
      </dgm:t>
    </dgm:pt>
    <dgm:pt modelId="{4CCE7CF0-2475-483F-86F2-3CD456F09B10}" type="sibTrans" cxnId="{D2A7AAF9-311B-4EC7-8449-5AEDBAEDE493}">
      <dgm:prSet/>
      <dgm:spPr/>
      <dgm:t>
        <a:bodyPr/>
        <a:lstStyle/>
        <a:p>
          <a:endParaRPr lang="en-US"/>
        </a:p>
      </dgm:t>
    </dgm:pt>
    <dgm:pt modelId="{C40CF244-161C-4DC4-A31A-C27CD60E0A88}">
      <dgm:prSet phldrT="[Text]"/>
      <dgm:spPr/>
      <dgm:t>
        <a:bodyPr/>
        <a:lstStyle/>
        <a:p>
          <a:r>
            <a:rPr lang="en-US" dirty="0"/>
            <a:t>Unknown: 348</a:t>
          </a:r>
        </a:p>
      </dgm:t>
    </dgm:pt>
    <dgm:pt modelId="{B7EBAED6-2639-4803-BEDC-B7FF8D2A172C}" type="parTrans" cxnId="{D6CC96C7-FD5D-4EE1-A869-25D734D971DC}">
      <dgm:prSet/>
      <dgm:spPr/>
      <dgm:t>
        <a:bodyPr/>
        <a:lstStyle/>
        <a:p>
          <a:endParaRPr lang="en-US"/>
        </a:p>
      </dgm:t>
    </dgm:pt>
    <dgm:pt modelId="{D3888BFD-1EBF-4923-93B5-95169FB941EA}" type="sibTrans" cxnId="{D6CC96C7-FD5D-4EE1-A869-25D734D971DC}">
      <dgm:prSet/>
      <dgm:spPr/>
      <dgm:t>
        <a:bodyPr/>
        <a:lstStyle/>
        <a:p>
          <a:endParaRPr lang="en-US"/>
        </a:p>
      </dgm:t>
    </dgm:pt>
    <dgm:pt modelId="{1769D106-44D8-4F34-8CA1-98142A8F1053}">
      <dgm:prSet phldrT="[Text]"/>
      <dgm:spPr/>
      <dgm:t>
        <a:bodyPr/>
        <a:lstStyle/>
        <a:p>
          <a:r>
            <a:rPr lang="en-US" dirty="0"/>
            <a:t>Unknown : 306</a:t>
          </a:r>
        </a:p>
      </dgm:t>
    </dgm:pt>
    <dgm:pt modelId="{31AD013E-E147-4357-AE19-0362C2697381}" type="parTrans" cxnId="{A88642D4-7E0A-417E-8D69-4A349B8DE37B}">
      <dgm:prSet/>
      <dgm:spPr/>
      <dgm:t>
        <a:bodyPr/>
        <a:lstStyle/>
        <a:p>
          <a:endParaRPr lang="en-US"/>
        </a:p>
      </dgm:t>
    </dgm:pt>
    <dgm:pt modelId="{7ED768E2-94FA-4D3D-940F-60943EE2EF2C}" type="sibTrans" cxnId="{A88642D4-7E0A-417E-8D69-4A349B8DE37B}">
      <dgm:prSet/>
      <dgm:spPr/>
      <dgm:t>
        <a:bodyPr/>
        <a:lstStyle/>
        <a:p>
          <a:endParaRPr lang="en-US"/>
        </a:p>
      </dgm:t>
    </dgm:pt>
    <dgm:pt modelId="{C8503E0C-15C7-42A9-8EA6-AF2CFA0CE397}" type="pres">
      <dgm:prSet presAssocID="{E06B3449-1161-42D7-B68C-CB26D10FBF7C}" presName="linearFlow" presStyleCnt="0">
        <dgm:presLayoutVars>
          <dgm:dir/>
          <dgm:animLvl val="lvl"/>
          <dgm:resizeHandles val="exact"/>
        </dgm:presLayoutVars>
      </dgm:prSet>
      <dgm:spPr/>
    </dgm:pt>
    <dgm:pt modelId="{3E4B8947-F691-4E79-B251-56E583441FE2}" type="pres">
      <dgm:prSet presAssocID="{4A2454CB-8880-43B1-A3C3-F908FEB36DC4}" presName="composite" presStyleCnt="0"/>
      <dgm:spPr/>
    </dgm:pt>
    <dgm:pt modelId="{5DAF9587-FEC8-46D3-AFE6-0C3544EC6822}" type="pres">
      <dgm:prSet presAssocID="{4A2454CB-8880-43B1-A3C3-F908FEB36DC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0104579-E296-46FD-8347-BDA48688C774}" type="pres">
      <dgm:prSet presAssocID="{4A2454CB-8880-43B1-A3C3-F908FEB36DC4}" presName="descendantText" presStyleLbl="alignAcc1" presStyleIdx="0" presStyleCnt="3" custLinFactNeighborX="0">
        <dgm:presLayoutVars>
          <dgm:bulletEnabled val="1"/>
        </dgm:presLayoutVars>
      </dgm:prSet>
      <dgm:spPr/>
    </dgm:pt>
    <dgm:pt modelId="{136CB6F4-D921-4EA9-A058-5ACFBBD185F4}" type="pres">
      <dgm:prSet presAssocID="{AE886644-16A2-423B-ACEC-B47290E267FC}" presName="sp" presStyleCnt="0"/>
      <dgm:spPr/>
    </dgm:pt>
    <dgm:pt modelId="{10F66151-6393-4673-85C6-68A270EF44B6}" type="pres">
      <dgm:prSet presAssocID="{9602CBF2-366B-480D-A482-1F5BF2B2A4D6}" presName="composite" presStyleCnt="0"/>
      <dgm:spPr/>
    </dgm:pt>
    <dgm:pt modelId="{8359D24E-BD09-4508-92C9-3D7A0635D232}" type="pres">
      <dgm:prSet presAssocID="{9602CBF2-366B-480D-A482-1F5BF2B2A4D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AA11B17-6079-488C-ABA9-DC160E9D1CFA}" type="pres">
      <dgm:prSet presAssocID="{9602CBF2-366B-480D-A482-1F5BF2B2A4D6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48247E5F-620F-450E-BB5F-7F8682E8DF1A}" type="pres">
      <dgm:prSet presAssocID="{A2701BBD-16C6-492A-A30C-1109763320FD}" presName="sp" presStyleCnt="0"/>
      <dgm:spPr/>
    </dgm:pt>
    <dgm:pt modelId="{41B9A779-C07A-4839-8338-3F60D1C4E36C}" type="pres">
      <dgm:prSet presAssocID="{6E9579E0-4DC1-4D81-8607-062533D217C8}" presName="composite" presStyleCnt="0"/>
      <dgm:spPr/>
    </dgm:pt>
    <dgm:pt modelId="{6CE429CC-B015-497F-A5D5-92BB019D7A4B}" type="pres">
      <dgm:prSet presAssocID="{6E9579E0-4DC1-4D81-8607-062533D217C8}" presName="parentText" presStyleLbl="alignNode1" presStyleIdx="2" presStyleCnt="3" custLinFactNeighborY="0">
        <dgm:presLayoutVars>
          <dgm:chMax val="1"/>
          <dgm:bulletEnabled val="1"/>
        </dgm:presLayoutVars>
      </dgm:prSet>
      <dgm:spPr/>
    </dgm:pt>
    <dgm:pt modelId="{FCD448F9-33B2-4F21-A73E-7D4D796D129D}" type="pres">
      <dgm:prSet presAssocID="{6E9579E0-4DC1-4D81-8607-062533D217C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3C5C507-BFBC-4284-BC2D-CE055748B2B8}" type="presOf" srcId="{E06B3449-1161-42D7-B68C-CB26D10FBF7C}" destId="{C8503E0C-15C7-42A9-8EA6-AF2CFA0CE397}" srcOrd="0" destOrd="0" presId="urn:microsoft.com/office/officeart/2005/8/layout/chevron2"/>
    <dgm:cxn modelId="{E1F3980E-F6B2-4BAE-BCAF-BEA05FD7E4D7}" srcId="{E06B3449-1161-42D7-B68C-CB26D10FBF7C}" destId="{4A2454CB-8880-43B1-A3C3-F908FEB36DC4}" srcOrd="0" destOrd="0" parTransId="{507C6C0A-3CBD-48DC-AA18-77C9EC199208}" sibTransId="{AE886644-16A2-423B-ACEC-B47290E267FC}"/>
    <dgm:cxn modelId="{81D7200F-152A-4CE3-BA89-5B2ABC92A7ED}" type="presOf" srcId="{1769D106-44D8-4F34-8CA1-98142A8F1053}" destId="{2AA11B17-6079-488C-ABA9-DC160E9D1CFA}" srcOrd="0" destOrd="2" presId="urn:microsoft.com/office/officeart/2005/8/layout/chevron2"/>
    <dgm:cxn modelId="{C64DB711-D9C9-4129-BD81-E03D2E3FB802}" type="presOf" srcId="{5C2EA9D9-AF5D-4AD4-818E-484E3D620B89}" destId="{FCD448F9-33B2-4F21-A73E-7D4D796D129D}" srcOrd="0" destOrd="1" presId="urn:microsoft.com/office/officeart/2005/8/layout/chevron2"/>
    <dgm:cxn modelId="{AA4FA91B-51DA-4AF2-A8AB-96832C7BDECE}" type="presOf" srcId="{C40CF244-161C-4DC4-A31A-C27CD60E0A88}" destId="{FCD448F9-33B2-4F21-A73E-7D4D796D129D}" srcOrd="0" destOrd="2" presId="urn:microsoft.com/office/officeart/2005/8/layout/chevron2"/>
    <dgm:cxn modelId="{F4344922-1D2D-42EB-8BD0-DDCC2BEA201C}" srcId="{9602CBF2-366B-480D-A482-1F5BF2B2A4D6}" destId="{BFBA99A3-EE24-4F1F-9883-C820E8743499}" srcOrd="0" destOrd="0" parTransId="{864A9BB5-4EBC-4AEB-9A55-E71AA5DB076B}" sibTransId="{F469519B-6882-41D4-AA0A-F5F7E0C56FE2}"/>
    <dgm:cxn modelId="{457FE032-58B4-43B2-970E-CF9472D51A98}" type="presOf" srcId="{723766B2-E79D-405E-B8F5-2D7C01F74FFA}" destId="{2AA11B17-6079-488C-ABA9-DC160E9D1CFA}" srcOrd="0" destOrd="3" presId="urn:microsoft.com/office/officeart/2005/8/layout/chevron2"/>
    <dgm:cxn modelId="{5CF0795C-DEBF-4110-BF95-08FA0A7786F0}" srcId="{E06B3449-1161-42D7-B68C-CB26D10FBF7C}" destId="{6E9579E0-4DC1-4D81-8607-062533D217C8}" srcOrd="2" destOrd="0" parTransId="{6662B961-8EDE-4C1E-A3C0-37490FB35056}" sibTransId="{6ADD4391-9D23-4EBB-A86B-215328344E7B}"/>
    <dgm:cxn modelId="{69EE425D-DB21-430E-BE98-DC769AE2FE37}" srcId="{6E9579E0-4DC1-4D81-8607-062533D217C8}" destId="{5C2EA9D9-AF5D-4AD4-818E-484E3D620B89}" srcOrd="1" destOrd="0" parTransId="{89CA3B9B-8392-49EB-B848-387AB615C096}" sibTransId="{6C1AD6C3-CB45-4CD1-BE20-429BF1DFA2A2}"/>
    <dgm:cxn modelId="{1866B960-CABB-49DE-BDC2-8294AB8B9ED8}" type="presOf" srcId="{9602CBF2-366B-480D-A482-1F5BF2B2A4D6}" destId="{8359D24E-BD09-4508-92C9-3D7A0635D232}" srcOrd="0" destOrd="0" presId="urn:microsoft.com/office/officeart/2005/8/layout/chevron2"/>
    <dgm:cxn modelId="{2650844E-9AAB-48DA-82CC-0F5B8535EA3E}" type="presOf" srcId="{45B139D0-8408-4305-AB3C-6FB831F5D996}" destId="{B0104579-E296-46FD-8347-BDA48688C774}" srcOrd="0" destOrd="0" presId="urn:microsoft.com/office/officeart/2005/8/layout/chevron2"/>
    <dgm:cxn modelId="{0808BD4E-A42F-4212-B1E6-DDEF8949601D}" type="presOf" srcId="{4A2454CB-8880-43B1-A3C3-F908FEB36DC4}" destId="{5DAF9587-FEC8-46D3-AFE6-0C3544EC6822}" srcOrd="0" destOrd="0" presId="urn:microsoft.com/office/officeart/2005/8/layout/chevron2"/>
    <dgm:cxn modelId="{7AB5DD76-C1B4-403C-BD74-0FE23106945D}" type="presOf" srcId="{6E9579E0-4DC1-4D81-8607-062533D217C8}" destId="{6CE429CC-B015-497F-A5D5-92BB019D7A4B}" srcOrd="0" destOrd="0" presId="urn:microsoft.com/office/officeart/2005/8/layout/chevron2"/>
    <dgm:cxn modelId="{388EA47A-70D5-451D-90A9-2299B74F0B44}" type="presOf" srcId="{07D46CF6-4755-4E4E-BA68-9663E47EF9B0}" destId="{FCD448F9-33B2-4F21-A73E-7D4D796D129D}" srcOrd="0" destOrd="0" presId="urn:microsoft.com/office/officeart/2005/8/layout/chevron2"/>
    <dgm:cxn modelId="{32558383-8687-43BC-9E38-C56D7F7E4670}" srcId="{6E9579E0-4DC1-4D81-8607-062533D217C8}" destId="{07D46CF6-4755-4E4E-BA68-9663E47EF9B0}" srcOrd="0" destOrd="0" parTransId="{8A7B386D-BD2D-4AD2-BD37-1721EEF8E636}" sibTransId="{16C5A110-E9D9-45BF-8378-7CCEADF3D2D7}"/>
    <dgm:cxn modelId="{23491494-58BB-482C-A2BD-A89AA6B6CCD3}" type="presOf" srcId="{90E49412-839B-4E3B-86E4-5F2CF3F37E40}" destId="{B0104579-E296-46FD-8347-BDA48688C774}" srcOrd="0" destOrd="1" presId="urn:microsoft.com/office/officeart/2005/8/layout/chevron2"/>
    <dgm:cxn modelId="{2AF4DDB5-1D96-467F-8040-291F67BD3C85}" srcId="{4A2454CB-8880-43B1-A3C3-F908FEB36DC4}" destId="{90E49412-839B-4E3B-86E4-5F2CF3F37E40}" srcOrd="1" destOrd="0" parTransId="{677E7489-ED42-4608-A46E-BCF3C7655A5F}" sibTransId="{8A3AD2A3-6A87-4B45-AFF0-0609EF9850F7}"/>
    <dgm:cxn modelId="{0A3C7BB7-3218-4A2D-BA4A-5BA6D8CA9876}" srcId="{4A2454CB-8880-43B1-A3C3-F908FEB36DC4}" destId="{45B139D0-8408-4305-AB3C-6FB831F5D996}" srcOrd="0" destOrd="0" parTransId="{A7580F4D-014D-4975-8F4E-AF5E6E437C2C}" sibTransId="{4577C0AA-FB2F-4F20-A7A1-3A6A9B2444F0}"/>
    <dgm:cxn modelId="{8A9047BB-7C83-48CC-97FC-DE7418812A25}" srcId="{9602CBF2-366B-480D-A482-1F5BF2B2A4D6}" destId="{79E5E865-F7DF-4D02-A0CB-D2D56FB04BFB}" srcOrd="1" destOrd="0" parTransId="{A32BBCCF-B967-4808-9DDE-00EDB1E30D5B}" sibTransId="{C866790D-BD33-4A56-BEE1-4790EBBAD31C}"/>
    <dgm:cxn modelId="{D6CC96C7-FD5D-4EE1-A869-25D734D971DC}" srcId="{6E9579E0-4DC1-4D81-8607-062533D217C8}" destId="{C40CF244-161C-4DC4-A31A-C27CD60E0A88}" srcOrd="2" destOrd="0" parTransId="{B7EBAED6-2639-4803-BEDC-B7FF8D2A172C}" sibTransId="{D3888BFD-1EBF-4923-93B5-95169FB941EA}"/>
    <dgm:cxn modelId="{A88642D4-7E0A-417E-8D69-4A349B8DE37B}" srcId="{9602CBF2-366B-480D-A482-1F5BF2B2A4D6}" destId="{1769D106-44D8-4F34-8CA1-98142A8F1053}" srcOrd="2" destOrd="0" parTransId="{31AD013E-E147-4357-AE19-0362C2697381}" sibTransId="{7ED768E2-94FA-4D3D-940F-60943EE2EF2C}"/>
    <dgm:cxn modelId="{4D1AE6DC-7725-4C9F-A96F-D2E98D33BF36}" srcId="{E06B3449-1161-42D7-B68C-CB26D10FBF7C}" destId="{9602CBF2-366B-480D-A482-1F5BF2B2A4D6}" srcOrd="1" destOrd="0" parTransId="{C7916B6F-C0BE-467E-BD60-2DEE458DF3F8}" sibTransId="{A2701BBD-16C6-492A-A30C-1109763320FD}"/>
    <dgm:cxn modelId="{B444BEE0-8159-4AEE-8E9C-283F8FFC0DE1}" type="presOf" srcId="{BFBA99A3-EE24-4F1F-9883-C820E8743499}" destId="{2AA11B17-6079-488C-ABA9-DC160E9D1CFA}" srcOrd="0" destOrd="0" presId="urn:microsoft.com/office/officeart/2005/8/layout/chevron2"/>
    <dgm:cxn modelId="{654E21EC-3D66-4EA4-B09B-BB72775CEE6A}" type="presOf" srcId="{79E5E865-F7DF-4D02-A0CB-D2D56FB04BFB}" destId="{2AA11B17-6079-488C-ABA9-DC160E9D1CFA}" srcOrd="0" destOrd="1" presId="urn:microsoft.com/office/officeart/2005/8/layout/chevron2"/>
    <dgm:cxn modelId="{D2A7AAF9-311B-4EC7-8449-5AEDBAEDE493}" srcId="{9602CBF2-366B-480D-A482-1F5BF2B2A4D6}" destId="{723766B2-E79D-405E-B8F5-2D7C01F74FFA}" srcOrd="3" destOrd="0" parTransId="{A0FA2F5F-DA4F-4FDC-AFAC-B35CDBA54155}" sibTransId="{4CCE7CF0-2475-483F-86F2-3CD456F09B10}"/>
    <dgm:cxn modelId="{AD5F700D-2DC9-4B60-BEE6-55B870363816}" type="presParOf" srcId="{C8503E0C-15C7-42A9-8EA6-AF2CFA0CE397}" destId="{3E4B8947-F691-4E79-B251-56E583441FE2}" srcOrd="0" destOrd="0" presId="urn:microsoft.com/office/officeart/2005/8/layout/chevron2"/>
    <dgm:cxn modelId="{85F437FC-786A-4CCD-95BA-C259DC3FEA9B}" type="presParOf" srcId="{3E4B8947-F691-4E79-B251-56E583441FE2}" destId="{5DAF9587-FEC8-46D3-AFE6-0C3544EC6822}" srcOrd="0" destOrd="0" presId="urn:microsoft.com/office/officeart/2005/8/layout/chevron2"/>
    <dgm:cxn modelId="{53BC6A4E-5FDA-4AB0-8CA4-5DE7A47DF352}" type="presParOf" srcId="{3E4B8947-F691-4E79-B251-56E583441FE2}" destId="{B0104579-E296-46FD-8347-BDA48688C774}" srcOrd="1" destOrd="0" presId="urn:microsoft.com/office/officeart/2005/8/layout/chevron2"/>
    <dgm:cxn modelId="{C36DA331-4970-427F-BF75-782A71AED54F}" type="presParOf" srcId="{C8503E0C-15C7-42A9-8EA6-AF2CFA0CE397}" destId="{136CB6F4-D921-4EA9-A058-5ACFBBD185F4}" srcOrd="1" destOrd="0" presId="urn:microsoft.com/office/officeart/2005/8/layout/chevron2"/>
    <dgm:cxn modelId="{DD1AA2D5-9E15-4364-916C-E9B672750770}" type="presParOf" srcId="{C8503E0C-15C7-42A9-8EA6-AF2CFA0CE397}" destId="{10F66151-6393-4673-85C6-68A270EF44B6}" srcOrd="2" destOrd="0" presId="urn:microsoft.com/office/officeart/2005/8/layout/chevron2"/>
    <dgm:cxn modelId="{44842C7F-CFE2-48D8-9ECE-C33A8B6C0882}" type="presParOf" srcId="{10F66151-6393-4673-85C6-68A270EF44B6}" destId="{8359D24E-BD09-4508-92C9-3D7A0635D232}" srcOrd="0" destOrd="0" presId="urn:microsoft.com/office/officeart/2005/8/layout/chevron2"/>
    <dgm:cxn modelId="{7869BCF8-041F-460D-BB1B-9AB251D05DD4}" type="presParOf" srcId="{10F66151-6393-4673-85C6-68A270EF44B6}" destId="{2AA11B17-6079-488C-ABA9-DC160E9D1CFA}" srcOrd="1" destOrd="0" presId="urn:microsoft.com/office/officeart/2005/8/layout/chevron2"/>
    <dgm:cxn modelId="{4F0E2688-F005-44E6-B4E8-4574E532D13A}" type="presParOf" srcId="{C8503E0C-15C7-42A9-8EA6-AF2CFA0CE397}" destId="{48247E5F-620F-450E-BB5F-7F8682E8DF1A}" srcOrd="3" destOrd="0" presId="urn:microsoft.com/office/officeart/2005/8/layout/chevron2"/>
    <dgm:cxn modelId="{CF2879DB-DBF9-4CC8-B1BE-7C59F1AE8A70}" type="presParOf" srcId="{C8503E0C-15C7-42A9-8EA6-AF2CFA0CE397}" destId="{41B9A779-C07A-4839-8338-3F60D1C4E36C}" srcOrd="4" destOrd="0" presId="urn:microsoft.com/office/officeart/2005/8/layout/chevron2"/>
    <dgm:cxn modelId="{E29B158B-DE4F-4475-8EC8-77C691544F05}" type="presParOf" srcId="{41B9A779-C07A-4839-8338-3F60D1C4E36C}" destId="{6CE429CC-B015-497F-A5D5-92BB019D7A4B}" srcOrd="0" destOrd="0" presId="urn:microsoft.com/office/officeart/2005/8/layout/chevron2"/>
    <dgm:cxn modelId="{28037D15-2A9E-4479-9C26-FFED302CBFF2}" type="presParOf" srcId="{41B9A779-C07A-4839-8338-3F60D1C4E36C}" destId="{FCD448F9-33B2-4F21-A73E-7D4D796D129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555A32-0D2C-49D2-995A-12E7DCF24D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19C3FB-EC17-4963-B67D-BC5A53C17E8E}">
      <dgm:prSet phldrT="[Text]"/>
      <dgm:spPr/>
      <dgm:t>
        <a:bodyPr/>
        <a:lstStyle/>
        <a:p>
          <a:r>
            <a:rPr lang="en-US" dirty="0"/>
            <a:t>Positives</a:t>
          </a:r>
        </a:p>
      </dgm:t>
    </dgm:pt>
    <dgm:pt modelId="{DD3A7829-0067-48E2-A7A9-150924F41D95}" type="parTrans" cxnId="{8FF45302-16FD-4AF5-9C95-D8247E068550}">
      <dgm:prSet/>
      <dgm:spPr/>
      <dgm:t>
        <a:bodyPr/>
        <a:lstStyle/>
        <a:p>
          <a:endParaRPr lang="en-US"/>
        </a:p>
      </dgm:t>
    </dgm:pt>
    <dgm:pt modelId="{D23A58B0-2848-44EE-8C55-109EE57EBC2A}" type="sibTrans" cxnId="{8FF45302-16FD-4AF5-9C95-D8247E068550}">
      <dgm:prSet/>
      <dgm:spPr/>
      <dgm:t>
        <a:bodyPr/>
        <a:lstStyle/>
        <a:p>
          <a:endParaRPr lang="en-US"/>
        </a:p>
      </dgm:t>
    </dgm:pt>
    <dgm:pt modelId="{1832E495-D90D-49EB-987C-7E229600154C}">
      <dgm:prSet phldrT="[Text]"/>
      <dgm:spPr/>
      <dgm:t>
        <a:bodyPr/>
        <a:lstStyle/>
        <a:p>
          <a:r>
            <a:rPr lang="en-US" dirty="0"/>
            <a:t>Negatives</a:t>
          </a:r>
        </a:p>
      </dgm:t>
    </dgm:pt>
    <dgm:pt modelId="{511E109F-2CAF-4372-8067-CC6147B0400B}" type="parTrans" cxnId="{46BB2289-391A-464B-85D6-A42E831AE52D}">
      <dgm:prSet/>
      <dgm:spPr/>
      <dgm:t>
        <a:bodyPr/>
        <a:lstStyle/>
        <a:p>
          <a:endParaRPr lang="en-US"/>
        </a:p>
      </dgm:t>
    </dgm:pt>
    <dgm:pt modelId="{B0E314E3-089B-4DC7-9099-ACCCABD20FFA}" type="sibTrans" cxnId="{46BB2289-391A-464B-85D6-A42E831AE52D}">
      <dgm:prSet/>
      <dgm:spPr/>
      <dgm:t>
        <a:bodyPr/>
        <a:lstStyle/>
        <a:p>
          <a:endParaRPr lang="en-US"/>
        </a:p>
      </dgm:t>
    </dgm:pt>
    <dgm:pt modelId="{B7376CC7-ED70-4F40-A0DF-3BD8824A830A}">
      <dgm:prSet phldrT="[Text]"/>
      <dgm:spPr/>
      <dgm:t>
        <a:bodyPr/>
        <a:lstStyle/>
        <a:p>
          <a:r>
            <a:rPr lang="en-US" dirty="0"/>
            <a:t>What could have done better</a:t>
          </a:r>
        </a:p>
      </dgm:t>
    </dgm:pt>
    <dgm:pt modelId="{93CFA8C0-0EFC-4024-8D62-48B7A70B5B6F}" type="parTrans" cxnId="{D779D13C-E89B-4D76-AF08-EF7E7A50F593}">
      <dgm:prSet/>
      <dgm:spPr/>
      <dgm:t>
        <a:bodyPr/>
        <a:lstStyle/>
        <a:p>
          <a:endParaRPr lang="en-US"/>
        </a:p>
      </dgm:t>
    </dgm:pt>
    <dgm:pt modelId="{45BFA182-CD3E-434B-8239-306DADAE3D9D}" type="sibTrans" cxnId="{D779D13C-E89B-4D76-AF08-EF7E7A50F593}">
      <dgm:prSet/>
      <dgm:spPr/>
      <dgm:t>
        <a:bodyPr/>
        <a:lstStyle/>
        <a:p>
          <a:endParaRPr lang="en-US"/>
        </a:p>
      </dgm:t>
    </dgm:pt>
    <dgm:pt modelId="{25DF8B86-DECA-4749-A3E8-ED24AD808600}">
      <dgm:prSet/>
      <dgm:spPr/>
      <dgm:t>
        <a:bodyPr/>
        <a:lstStyle/>
        <a:p>
          <a:r>
            <a:rPr lang="en-US" dirty="0"/>
            <a:t>Achieved &gt;1000 clicks</a:t>
          </a:r>
        </a:p>
      </dgm:t>
    </dgm:pt>
    <dgm:pt modelId="{AE437DB4-2354-4347-8F81-14B3B63F0B31}" type="parTrans" cxnId="{28FE0CAF-56EA-4BBF-93B1-CC39E2F83B2C}">
      <dgm:prSet/>
      <dgm:spPr/>
      <dgm:t>
        <a:bodyPr/>
        <a:lstStyle/>
        <a:p>
          <a:endParaRPr lang="en-US"/>
        </a:p>
      </dgm:t>
    </dgm:pt>
    <dgm:pt modelId="{3768D99B-C529-4132-AD1A-80C3847D96FB}" type="sibTrans" cxnId="{28FE0CAF-56EA-4BBF-93B1-CC39E2F83B2C}">
      <dgm:prSet/>
      <dgm:spPr/>
      <dgm:t>
        <a:bodyPr/>
        <a:lstStyle/>
        <a:p>
          <a:endParaRPr lang="en-US"/>
        </a:p>
      </dgm:t>
    </dgm:pt>
    <dgm:pt modelId="{3B5EB424-21BE-41BF-ABD4-909BB0BBF76C}">
      <dgm:prSet/>
      <dgm:spPr/>
      <dgm:t>
        <a:bodyPr/>
        <a:lstStyle/>
        <a:p>
          <a:r>
            <a:rPr lang="en-US" dirty="0"/>
            <a:t>GRE &amp; SAT groups achieved good results </a:t>
          </a:r>
        </a:p>
      </dgm:t>
    </dgm:pt>
    <dgm:pt modelId="{55E1FFAF-D357-4A2B-A01D-DFBBB6E29E80}" type="parTrans" cxnId="{634D30CF-2888-4D23-8FFD-DDCA40B8246D}">
      <dgm:prSet/>
      <dgm:spPr/>
      <dgm:t>
        <a:bodyPr/>
        <a:lstStyle/>
        <a:p>
          <a:endParaRPr lang="en-US"/>
        </a:p>
      </dgm:t>
    </dgm:pt>
    <dgm:pt modelId="{D7E8CBBF-8A69-4674-94CD-EF9E4A237905}" type="sibTrans" cxnId="{634D30CF-2888-4D23-8FFD-DDCA40B8246D}">
      <dgm:prSet/>
      <dgm:spPr/>
      <dgm:t>
        <a:bodyPr/>
        <a:lstStyle/>
        <a:p>
          <a:endParaRPr lang="en-US"/>
        </a:p>
      </dgm:t>
    </dgm:pt>
    <dgm:pt modelId="{CA802720-005D-44F5-9784-FB6575EE4259}">
      <dgm:prSet/>
      <dgm:spPr/>
      <dgm:t>
        <a:bodyPr/>
        <a:lstStyle/>
        <a:p>
          <a:r>
            <a:rPr lang="en-US" dirty="0"/>
            <a:t>GMAT Ad group did not perform well</a:t>
          </a:r>
        </a:p>
      </dgm:t>
    </dgm:pt>
    <dgm:pt modelId="{C940C69A-C3B3-453C-B1F3-404217EAE4F3}" type="parTrans" cxnId="{225701A3-6852-49F4-85CD-BE92ACC66C43}">
      <dgm:prSet/>
      <dgm:spPr/>
      <dgm:t>
        <a:bodyPr/>
        <a:lstStyle/>
        <a:p>
          <a:endParaRPr lang="en-US"/>
        </a:p>
      </dgm:t>
    </dgm:pt>
    <dgm:pt modelId="{944A53C4-7870-4955-9ECE-B6A9548D854F}" type="sibTrans" cxnId="{225701A3-6852-49F4-85CD-BE92ACC66C43}">
      <dgm:prSet/>
      <dgm:spPr/>
      <dgm:t>
        <a:bodyPr/>
        <a:lstStyle/>
        <a:p>
          <a:endParaRPr lang="en-US"/>
        </a:p>
      </dgm:t>
    </dgm:pt>
    <dgm:pt modelId="{D60E99FE-4EF2-431A-9C96-A943C25A3B3A}">
      <dgm:prSet/>
      <dgm:spPr/>
      <dgm:t>
        <a:bodyPr/>
        <a:lstStyle/>
        <a:p>
          <a:r>
            <a:rPr lang="en-US" dirty="0"/>
            <a:t>Conducting a separate campaign for GMAT  </a:t>
          </a:r>
        </a:p>
      </dgm:t>
    </dgm:pt>
    <dgm:pt modelId="{B46AD183-C50C-4831-8004-1FCE933722DA}" type="parTrans" cxnId="{ABB3D3CB-F76D-4E14-9665-A1C2B24B7014}">
      <dgm:prSet/>
      <dgm:spPr/>
      <dgm:t>
        <a:bodyPr/>
        <a:lstStyle/>
        <a:p>
          <a:endParaRPr lang="en-US"/>
        </a:p>
      </dgm:t>
    </dgm:pt>
    <dgm:pt modelId="{5D48A861-FB4E-4C27-9E6B-F126CDFFFA3D}" type="sibTrans" cxnId="{ABB3D3CB-F76D-4E14-9665-A1C2B24B7014}">
      <dgm:prSet/>
      <dgm:spPr/>
      <dgm:t>
        <a:bodyPr/>
        <a:lstStyle/>
        <a:p>
          <a:endParaRPr lang="en-US"/>
        </a:p>
      </dgm:t>
    </dgm:pt>
    <dgm:pt modelId="{DFA1EE4D-7B48-4709-8A9A-193F26783C94}" type="pres">
      <dgm:prSet presAssocID="{9D555A32-0D2C-49D2-995A-12E7DCF24D23}" presName="linear" presStyleCnt="0">
        <dgm:presLayoutVars>
          <dgm:dir/>
          <dgm:animLvl val="lvl"/>
          <dgm:resizeHandles val="exact"/>
        </dgm:presLayoutVars>
      </dgm:prSet>
      <dgm:spPr/>
    </dgm:pt>
    <dgm:pt modelId="{D4084EBE-22FD-4F2B-8973-16FC70363641}" type="pres">
      <dgm:prSet presAssocID="{8519C3FB-EC17-4963-B67D-BC5A53C17E8E}" presName="parentLin" presStyleCnt="0"/>
      <dgm:spPr/>
    </dgm:pt>
    <dgm:pt modelId="{75974A94-F050-4790-99F5-08A8247F31B0}" type="pres">
      <dgm:prSet presAssocID="{8519C3FB-EC17-4963-B67D-BC5A53C17E8E}" presName="parentLeftMargin" presStyleLbl="node1" presStyleIdx="0" presStyleCnt="3"/>
      <dgm:spPr/>
    </dgm:pt>
    <dgm:pt modelId="{674B3B08-AEDA-4B50-BE4F-DD64AAA2E6F3}" type="pres">
      <dgm:prSet presAssocID="{8519C3FB-EC17-4963-B67D-BC5A53C17E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EABA2A-D164-4624-A5ED-CB4510D23333}" type="pres">
      <dgm:prSet presAssocID="{8519C3FB-EC17-4963-B67D-BC5A53C17E8E}" presName="negativeSpace" presStyleCnt="0"/>
      <dgm:spPr/>
    </dgm:pt>
    <dgm:pt modelId="{41192DEA-6AB3-4C24-953C-99F7A54C987F}" type="pres">
      <dgm:prSet presAssocID="{8519C3FB-EC17-4963-B67D-BC5A53C17E8E}" presName="childText" presStyleLbl="conFgAcc1" presStyleIdx="0" presStyleCnt="3">
        <dgm:presLayoutVars>
          <dgm:bulletEnabled val="1"/>
        </dgm:presLayoutVars>
      </dgm:prSet>
      <dgm:spPr/>
    </dgm:pt>
    <dgm:pt modelId="{67037042-AEE6-4329-AFE7-0833FEAAAF80}" type="pres">
      <dgm:prSet presAssocID="{D23A58B0-2848-44EE-8C55-109EE57EBC2A}" presName="spaceBetweenRectangles" presStyleCnt="0"/>
      <dgm:spPr/>
    </dgm:pt>
    <dgm:pt modelId="{683CB7B8-E592-4095-A12D-C473EED13BDC}" type="pres">
      <dgm:prSet presAssocID="{1832E495-D90D-49EB-987C-7E229600154C}" presName="parentLin" presStyleCnt="0"/>
      <dgm:spPr/>
    </dgm:pt>
    <dgm:pt modelId="{A76A8CE6-534F-46E0-BB57-BB7F0EA7D725}" type="pres">
      <dgm:prSet presAssocID="{1832E495-D90D-49EB-987C-7E229600154C}" presName="parentLeftMargin" presStyleLbl="node1" presStyleIdx="0" presStyleCnt="3"/>
      <dgm:spPr/>
    </dgm:pt>
    <dgm:pt modelId="{D8B4AB6C-434A-4E9C-B2BA-E196FFD6E5E0}" type="pres">
      <dgm:prSet presAssocID="{1832E495-D90D-49EB-987C-7E22960015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C0E99F-5428-48FF-869E-BCCBD675F4B1}" type="pres">
      <dgm:prSet presAssocID="{1832E495-D90D-49EB-987C-7E229600154C}" presName="negativeSpace" presStyleCnt="0"/>
      <dgm:spPr/>
    </dgm:pt>
    <dgm:pt modelId="{7B2900DB-4D52-45A7-A84B-28C80EDFBED6}" type="pres">
      <dgm:prSet presAssocID="{1832E495-D90D-49EB-987C-7E229600154C}" presName="childText" presStyleLbl="conFgAcc1" presStyleIdx="1" presStyleCnt="3">
        <dgm:presLayoutVars>
          <dgm:bulletEnabled val="1"/>
        </dgm:presLayoutVars>
      </dgm:prSet>
      <dgm:spPr/>
    </dgm:pt>
    <dgm:pt modelId="{048DE9EB-D5CC-4849-96E5-3CB88E5F60F0}" type="pres">
      <dgm:prSet presAssocID="{B0E314E3-089B-4DC7-9099-ACCCABD20FFA}" presName="spaceBetweenRectangles" presStyleCnt="0"/>
      <dgm:spPr/>
    </dgm:pt>
    <dgm:pt modelId="{46F021D0-693C-48F0-AB4F-B85FCFCAABFE}" type="pres">
      <dgm:prSet presAssocID="{B7376CC7-ED70-4F40-A0DF-3BD8824A830A}" presName="parentLin" presStyleCnt="0"/>
      <dgm:spPr/>
    </dgm:pt>
    <dgm:pt modelId="{276B160C-261E-4C9B-8B15-43D3F7EF9F57}" type="pres">
      <dgm:prSet presAssocID="{B7376CC7-ED70-4F40-A0DF-3BD8824A830A}" presName="parentLeftMargin" presStyleLbl="node1" presStyleIdx="1" presStyleCnt="3"/>
      <dgm:spPr/>
    </dgm:pt>
    <dgm:pt modelId="{F562189F-40F6-48A5-B0E6-2E51E4C632CF}" type="pres">
      <dgm:prSet presAssocID="{B7376CC7-ED70-4F40-A0DF-3BD8824A83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CA216C3-933B-405C-BBE2-CF9B71E0EED3}" type="pres">
      <dgm:prSet presAssocID="{B7376CC7-ED70-4F40-A0DF-3BD8824A830A}" presName="negativeSpace" presStyleCnt="0"/>
      <dgm:spPr/>
    </dgm:pt>
    <dgm:pt modelId="{A4AE4490-9C41-4A01-82F9-B3B4D4A4EB40}" type="pres">
      <dgm:prSet presAssocID="{B7376CC7-ED70-4F40-A0DF-3BD8824A830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FF45302-16FD-4AF5-9C95-D8247E068550}" srcId="{9D555A32-0D2C-49D2-995A-12E7DCF24D23}" destId="{8519C3FB-EC17-4963-B67D-BC5A53C17E8E}" srcOrd="0" destOrd="0" parTransId="{DD3A7829-0067-48E2-A7A9-150924F41D95}" sibTransId="{D23A58B0-2848-44EE-8C55-109EE57EBC2A}"/>
    <dgm:cxn modelId="{FC76B315-1C32-4B1B-8A52-2A047560A96C}" type="presOf" srcId="{D60E99FE-4EF2-431A-9C96-A943C25A3B3A}" destId="{A4AE4490-9C41-4A01-82F9-B3B4D4A4EB40}" srcOrd="0" destOrd="0" presId="urn:microsoft.com/office/officeart/2005/8/layout/list1"/>
    <dgm:cxn modelId="{61FD2732-660C-438F-9F41-C4CB3636612C}" type="presOf" srcId="{25DF8B86-DECA-4749-A3E8-ED24AD808600}" destId="{41192DEA-6AB3-4C24-953C-99F7A54C987F}" srcOrd="0" destOrd="0" presId="urn:microsoft.com/office/officeart/2005/8/layout/list1"/>
    <dgm:cxn modelId="{D779D13C-E89B-4D76-AF08-EF7E7A50F593}" srcId="{9D555A32-0D2C-49D2-995A-12E7DCF24D23}" destId="{B7376CC7-ED70-4F40-A0DF-3BD8824A830A}" srcOrd="2" destOrd="0" parTransId="{93CFA8C0-0EFC-4024-8D62-48B7A70B5B6F}" sibTransId="{45BFA182-CD3E-434B-8239-306DADAE3D9D}"/>
    <dgm:cxn modelId="{FF49D371-394C-40B8-A5A3-91861DA70017}" type="presOf" srcId="{3B5EB424-21BE-41BF-ABD4-909BB0BBF76C}" destId="{41192DEA-6AB3-4C24-953C-99F7A54C987F}" srcOrd="0" destOrd="1" presId="urn:microsoft.com/office/officeart/2005/8/layout/list1"/>
    <dgm:cxn modelId="{84EFB052-7FCE-41CD-BDD9-86F20270998E}" type="presOf" srcId="{1832E495-D90D-49EB-987C-7E229600154C}" destId="{D8B4AB6C-434A-4E9C-B2BA-E196FFD6E5E0}" srcOrd="1" destOrd="0" presId="urn:microsoft.com/office/officeart/2005/8/layout/list1"/>
    <dgm:cxn modelId="{92179977-4C95-4F7D-AB48-F6758A7C3962}" type="presOf" srcId="{8519C3FB-EC17-4963-B67D-BC5A53C17E8E}" destId="{75974A94-F050-4790-99F5-08A8247F31B0}" srcOrd="0" destOrd="0" presId="urn:microsoft.com/office/officeart/2005/8/layout/list1"/>
    <dgm:cxn modelId="{1AB36D7E-4C70-4E6A-9525-E6B1E426BAAB}" type="presOf" srcId="{CA802720-005D-44F5-9784-FB6575EE4259}" destId="{7B2900DB-4D52-45A7-A84B-28C80EDFBED6}" srcOrd="0" destOrd="0" presId="urn:microsoft.com/office/officeart/2005/8/layout/list1"/>
    <dgm:cxn modelId="{46BB2289-391A-464B-85D6-A42E831AE52D}" srcId="{9D555A32-0D2C-49D2-995A-12E7DCF24D23}" destId="{1832E495-D90D-49EB-987C-7E229600154C}" srcOrd="1" destOrd="0" parTransId="{511E109F-2CAF-4372-8067-CC6147B0400B}" sibTransId="{B0E314E3-089B-4DC7-9099-ACCCABD20FFA}"/>
    <dgm:cxn modelId="{8E09FA8D-353E-4188-9AC3-873BA261E4DE}" type="presOf" srcId="{1832E495-D90D-49EB-987C-7E229600154C}" destId="{A76A8CE6-534F-46E0-BB57-BB7F0EA7D725}" srcOrd="0" destOrd="0" presId="urn:microsoft.com/office/officeart/2005/8/layout/list1"/>
    <dgm:cxn modelId="{01020A9A-DD24-4249-8582-DBFE7C3C9A1F}" type="presOf" srcId="{9D555A32-0D2C-49D2-995A-12E7DCF24D23}" destId="{DFA1EE4D-7B48-4709-8A9A-193F26783C94}" srcOrd="0" destOrd="0" presId="urn:microsoft.com/office/officeart/2005/8/layout/list1"/>
    <dgm:cxn modelId="{225701A3-6852-49F4-85CD-BE92ACC66C43}" srcId="{1832E495-D90D-49EB-987C-7E229600154C}" destId="{CA802720-005D-44F5-9784-FB6575EE4259}" srcOrd="0" destOrd="0" parTransId="{C940C69A-C3B3-453C-B1F3-404217EAE4F3}" sibTransId="{944A53C4-7870-4955-9ECE-B6A9548D854F}"/>
    <dgm:cxn modelId="{28FE0CAF-56EA-4BBF-93B1-CC39E2F83B2C}" srcId="{8519C3FB-EC17-4963-B67D-BC5A53C17E8E}" destId="{25DF8B86-DECA-4749-A3E8-ED24AD808600}" srcOrd="0" destOrd="0" parTransId="{AE437DB4-2354-4347-8F81-14B3B63F0B31}" sibTransId="{3768D99B-C529-4132-AD1A-80C3847D96FB}"/>
    <dgm:cxn modelId="{0F2FE8B2-35E3-4A8C-9FD7-C562756C3E22}" type="presOf" srcId="{B7376CC7-ED70-4F40-A0DF-3BD8824A830A}" destId="{276B160C-261E-4C9B-8B15-43D3F7EF9F57}" srcOrd="0" destOrd="0" presId="urn:microsoft.com/office/officeart/2005/8/layout/list1"/>
    <dgm:cxn modelId="{CA4384B3-6E20-44DF-882C-22DF6BD96A2C}" type="presOf" srcId="{8519C3FB-EC17-4963-B67D-BC5A53C17E8E}" destId="{674B3B08-AEDA-4B50-BE4F-DD64AAA2E6F3}" srcOrd="1" destOrd="0" presId="urn:microsoft.com/office/officeart/2005/8/layout/list1"/>
    <dgm:cxn modelId="{ABB3D3CB-F76D-4E14-9665-A1C2B24B7014}" srcId="{B7376CC7-ED70-4F40-A0DF-3BD8824A830A}" destId="{D60E99FE-4EF2-431A-9C96-A943C25A3B3A}" srcOrd="0" destOrd="0" parTransId="{B46AD183-C50C-4831-8004-1FCE933722DA}" sibTransId="{5D48A861-FB4E-4C27-9E6B-F126CDFFFA3D}"/>
    <dgm:cxn modelId="{634D30CF-2888-4D23-8FFD-DDCA40B8246D}" srcId="{8519C3FB-EC17-4963-B67D-BC5A53C17E8E}" destId="{3B5EB424-21BE-41BF-ABD4-909BB0BBF76C}" srcOrd="1" destOrd="0" parTransId="{55E1FFAF-D357-4A2B-A01D-DFBBB6E29E80}" sibTransId="{D7E8CBBF-8A69-4674-94CD-EF9E4A237905}"/>
    <dgm:cxn modelId="{41AAC3D3-7389-4B0B-8102-B43BFA7DE260}" type="presOf" srcId="{B7376CC7-ED70-4F40-A0DF-3BD8824A830A}" destId="{F562189F-40F6-48A5-B0E6-2E51E4C632CF}" srcOrd="1" destOrd="0" presId="urn:microsoft.com/office/officeart/2005/8/layout/list1"/>
    <dgm:cxn modelId="{23478BC4-C6AB-4AB5-9E4B-9481CDD1E981}" type="presParOf" srcId="{DFA1EE4D-7B48-4709-8A9A-193F26783C94}" destId="{D4084EBE-22FD-4F2B-8973-16FC70363641}" srcOrd="0" destOrd="0" presId="urn:microsoft.com/office/officeart/2005/8/layout/list1"/>
    <dgm:cxn modelId="{87EE738F-A780-4BFE-8B0F-E3627962EE74}" type="presParOf" srcId="{D4084EBE-22FD-4F2B-8973-16FC70363641}" destId="{75974A94-F050-4790-99F5-08A8247F31B0}" srcOrd="0" destOrd="0" presId="urn:microsoft.com/office/officeart/2005/8/layout/list1"/>
    <dgm:cxn modelId="{6852F777-1C4B-49AA-BE91-34D87587FB61}" type="presParOf" srcId="{D4084EBE-22FD-4F2B-8973-16FC70363641}" destId="{674B3B08-AEDA-4B50-BE4F-DD64AAA2E6F3}" srcOrd="1" destOrd="0" presId="urn:microsoft.com/office/officeart/2005/8/layout/list1"/>
    <dgm:cxn modelId="{A37F9439-80EE-4FDB-8DFD-E3950F9D9507}" type="presParOf" srcId="{DFA1EE4D-7B48-4709-8A9A-193F26783C94}" destId="{B7EABA2A-D164-4624-A5ED-CB4510D23333}" srcOrd="1" destOrd="0" presId="urn:microsoft.com/office/officeart/2005/8/layout/list1"/>
    <dgm:cxn modelId="{95722107-704A-4D33-BA98-47CC3418CC83}" type="presParOf" srcId="{DFA1EE4D-7B48-4709-8A9A-193F26783C94}" destId="{41192DEA-6AB3-4C24-953C-99F7A54C987F}" srcOrd="2" destOrd="0" presId="urn:microsoft.com/office/officeart/2005/8/layout/list1"/>
    <dgm:cxn modelId="{4F68AB89-241B-42CA-98EA-750E17172A30}" type="presParOf" srcId="{DFA1EE4D-7B48-4709-8A9A-193F26783C94}" destId="{67037042-AEE6-4329-AFE7-0833FEAAAF80}" srcOrd="3" destOrd="0" presId="urn:microsoft.com/office/officeart/2005/8/layout/list1"/>
    <dgm:cxn modelId="{092BD098-F027-4169-B53C-D5493C3FDAF6}" type="presParOf" srcId="{DFA1EE4D-7B48-4709-8A9A-193F26783C94}" destId="{683CB7B8-E592-4095-A12D-C473EED13BDC}" srcOrd="4" destOrd="0" presId="urn:microsoft.com/office/officeart/2005/8/layout/list1"/>
    <dgm:cxn modelId="{463BEF99-6409-45CD-B0C1-A8A9092B4858}" type="presParOf" srcId="{683CB7B8-E592-4095-A12D-C473EED13BDC}" destId="{A76A8CE6-534F-46E0-BB57-BB7F0EA7D725}" srcOrd="0" destOrd="0" presId="urn:microsoft.com/office/officeart/2005/8/layout/list1"/>
    <dgm:cxn modelId="{9C456633-3144-47DA-A0A4-B14729475B53}" type="presParOf" srcId="{683CB7B8-E592-4095-A12D-C473EED13BDC}" destId="{D8B4AB6C-434A-4E9C-B2BA-E196FFD6E5E0}" srcOrd="1" destOrd="0" presId="urn:microsoft.com/office/officeart/2005/8/layout/list1"/>
    <dgm:cxn modelId="{55FB4E5D-1FFA-4C75-9AB0-37A80555084B}" type="presParOf" srcId="{DFA1EE4D-7B48-4709-8A9A-193F26783C94}" destId="{20C0E99F-5428-48FF-869E-BCCBD675F4B1}" srcOrd="5" destOrd="0" presId="urn:microsoft.com/office/officeart/2005/8/layout/list1"/>
    <dgm:cxn modelId="{4466F305-1C80-46CA-AB35-79F4E092662C}" type="presParOf" srcId="{DFA1EE4D-7B48-4709-8A9A-193F26783C94}" destId="{7B2900DB-4D52-45A7-A84B-28C80EDFBED6}" srcOrd="6" destOrd="0" presId="urn:microsoft.com/office/officeart/2005/8/layout/list1"/>
    <dgm:cxn modelId="{E69495A1-5B0C-4628-8DB8-976B2074F18D}" type="presParOf" srcId="{DFA1EE4D-7B48-4709-8A9A-193F26783C94}" destId="{048DE9EB-D5CC-4849-96E5-3CB88E5F60F0}" srcOrd="7" destOrd="0" presId="urn:microsoft.com/office/officeart/2005/8/layout/list1"/>
    <dgm:cxn modelId="{CFCC9DB7-8FD9-4504-8FC9-34163D227B6A}" type="presParOf" srcId="{DFA1EE4D-7B48-4709-8A9A-193F26783C94}" destId="{46F021D0-693C-48F0-AB4F-B85FCFCAABFE}" srcOrd="8" destOrd="0" presId="urn:microsoft.com/office/officeart/2005/8/layout/list1"/>
    <dgm:cxn modelId="{04E70A27-62C3-4E06-BE0D-4C7177ABBEB2}" type="presParOf" srcId="{46F021D0-693C-48F0-AB4F-B85FCFCAABFE}" destId="{276B160C-261E-4C9B-8B15-43D3F7EF9F57}" srcOrd="0" destOrd="0" presId="urn:microsoft.com/office/officeart/2005/8/layout/list1"/>
    <dgm:cxn modelId="{5E56017F-26FB-4B04-A315-705AF4641133}" type="presParOf" srcId="{46F021D0-693C-48F0-AB4F-B85FCFCAABFE}" destId="{F562189F-40F6-48A5-B0E6-2E51E4C632CF}" srcOrd="1" destOrd="0" presId="urn:microsoft.com/office/officeart/2005/8/layout/list1"/>
    <dgm:cxn modelId="{E81E4FCE-8792-498F-B659-97A7A81027F5}" type="presParOf" srcId="{DFA1EE4D-7B48-4709-8A9A-193F26783C94}" destId="{3CA216C3-933B-405C-BBE2-CF9B71E0EED3}" srcOrd="9" destOrd="0" presId="urn:microsoft.com/office/officeart/2005/8/layout/list1"/>
    <dgm:cxn modelId="{47494E41-0EBA-41C4-80EB-67528813C31C}" type="presParOf" srcId="{DFA1EE4D-7B48-4709-8A9A-193F26783C94}" destId="{A4AE4490-9C41-4A01-82F9-B3B4D4A4EB4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349715-A460-4ED7-843C-4D79A875181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D66507-98E0-43EE-AA1B-0E9127B64060}">
      <dgm:prSet phldrT="[Text]"/>
      <dgm:spPr/>
      <dgm:t>
        <a:bodyPr/>
        <a:lstStyle/>
        <a:p>
          <a:r>
            <a:rPr lang="en-US" dirty="0"/>
            <a:t>Recommendations to the client</a:t>
          </a:r>
        </a:p>
      </dgm:t>
    </dgm:pt>
    <dgm:pt modelId="{CD79D2BB-2194-4773-9324-BB7960EC3FAE}" type="parTrans" cxnId="{DD1F6082-8427-42B8-AEE3-DA70E1B82A1E}">
      <dgm:prSet/>
      <dgm:spPr/>
      <dgm:t>
        <a:bodyPr/>
        <a:lstStyle/>
        <a:p>
          <a:endParaRPr lang="en-US"/>
        </a:p>
      </dgm:t>
    </dgm:pt>
    <dgm:pt modelId="{B1CAA43A-40D5-4FF4-AF92-B61FA886A4B6}" type="sibTrans" cxnId="{DD1F6082-8427-42B8-AEE3-DA70E1B82A1E}">
      <dgm:prSet/>
      <dgm:spPr/>
      <dgm:t>
        <a:bodyPr/>
        <a:lstStyle/>
        <a:p>
          <a:endParaRPr lang="en-US"/>
        </a:p>
      </dgm:t>
    </dgm:pt>
    <dgm:pt modelId="{F9B6378F-1204-442A-9B5D-6356B6822B1D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BC3BC334-AC20-4399-8940-631C73C0B660}" type="parTrans" cxnId="{82749175-73EB-4A1D-A678-D87B717695C4}">
      <dgm:prSet/>
      <dgm:spPr/>
      <dgm:t>
        <a:bodyPr/>
        <a:lstStyle/>
        <a:p>
          <a:endParaRPr lang="en-US"/>
        </a:p>
      </dgm:t>
    </dgm:pt>
    <dgm:pt modelId="{0F5D7B36-4F68-47F6-8680-AC645ED24756}" type="sibTrans" cxnId="{82749175-73EB-4A1D-A678-D87B717695C4}">
      <dgm:prSet/>
      <dgm:spPr/>
      <dgm:t>
        <a:bodyPr/>
        <a:lstStyle/>
        <a:p>
          <a:endParaRPr lang="en-US"/>
        </a:p>
      </dgm:t>
    </dgm:pt>
    <dgm:pt modelId="{F54F1F8B-FA0D-4B91-B1C2-E2DBAA78D8C5}">
      <dgm:prSet/>
      <dgm:spPr/>
      <dgm:t>
        <a:bodyPr/>
        <a:lstStyle/>
        <a:p>
          <a:r>
            <a:rPr lang="en-US" dirty="0"/>
            <a:t>Continue </a:t>
          </a:r>
          <a:r>
            <a:rPr lang="en-US" dirty="0" err="1"/>
            <a:t>Adwords</a:t>
          </a:r>
          <a:r>
            <a:rPr lang="en-US" dirty="0"/>
            <a:t> campaign</a:t>
          </a:r>
        </a:p>
      </dgm:t>
    </dgm:pt>
    <dgm:pt modelId="{49C70667-0087-46FC-8E01-C7B7F49D8791}" type="parTrans" cxnId="{21CE1B03-C006-4E2D-B39E-B20A9083EDB4}">
      <dgm:prSet/>
      <dgm:spPr/>
      <dgm:t>
        <a:bodyPr/>
        <a:lstStyle/>
        <a:p>
          <a:endParaRPr lang="en-US"/>
        </a:p>
      </dgm:t>
    </dgm:pt>
    <dgm:pt modelId="{CD92C12C-0657-4978-A14E-C11BBD5FC59E}" type="sibTrans" cxnId="{21CE1B03-C006-4E2D-B39E-B20A9083EDB4}">
      <dgm:prSet/>
      <dgm:spPr/>
      <dgm:t>
        <a:bodyPr/>
        <a:lstStyle/>
        <a:p>
          <a:endParaRPr lang="en-US"/>
        </a:p>
      </dgm:t>
    </dgm:pt>
    <dgm:pt modelId="{0738902E-015C-434B-B7A6-0FD80C9F1699}">
      <dgm:prSet/>
      <dgm:spPr/>
      <dgm:t>
        <a:bodyPr/>
        <a:lstStyle/>
        <a:p>
          <a:r>
            <a:rPr lang="en-US" dirty="0"/>
            <a:t>Use google analytics to analyze the metrics </a:t>
          </a:r>
        </a:p>
      </dgm:t>
    </dgm:pt>
    <dgm:pt modelId="{4F3F956C-9F5D-4E68-AD18-BBC48926BD60}" type="parTrans" cxnId="{E9D76ACA-02FA-4BEC-9015-2C26CFB696E8}">
      <dgm:prSet/>
      <dgm:spPr/>
      <dgm:t>
        <a:bodyPr/>
        <a:lstStyle/>
        <a:p>
          <a:endParaRPr lang="en-US"/>
        </a:p>
      </dgm:t>
    </dgm:pt>
    <dgm:pt modelId="{855423B1-0542-436C-A235-7601A590B5AC}" type="sibTrans" cxnId="{E9D76ACA-02FA-4BEC-9015-2C26CFB696E8}">
      <dgm:prSet/>
      <dgm:spPr/>
      <dgm:t>
        <a:bodyPr/>
        <a:lstStyle/>
        <a:p>
          <a:endParaRPr lang="en-US"/>
        </a:p>
      </dgm:t>
    </dgm:pt>
    <dgm:pt modelId="{354E6E38-2B22-47D6-A9CD-31B75581937F}">
      <dgm:prSet/>
      <dgm:spPr/>
      <dgm:t>
        <a:bodyPr/>
        <a:lstStyle/>
        <a:p>
          <a:r>
            <a:rPr lang="en-US" dirty="0"/>
            <a:t>Make website more user friendly</a:t>
          </a:r>
        </a:p>
      </dgm:t>
    </dgm:pt>
    <dgm:pt modelId="{D976FD9F-B5B1-4F9F-BDCF-973C91201E78}" type="parTrans" cxnId="{01E7F36B-39FE-4F19-BC04-3394922C022A}">
      <dgm:prSet/>
      <dgm:spPr/>
      <dgm:t>
        <a:bodyPr/>
        <a:lstStyle/>
        <a:p>
          <a:endParaRPr lang="en-US"/>
        </a:p>
      </dgm:t>
    </dgm:pt>
    <dgm:pt modelId="{68713553-A984-4BDF-9E0A-59F6B0DB0B44}" type="sibTrans" cxnId="{01E7F36B-39FE-4F19-BC04-3394922C022A}">
      <dgm:prSet/>
      <dgm:spPr/>
      <dgm:t>
        <a:bodyPr/>
        <a:lstStyle/>
        <a:p>
          <a:endParaRPr lang="en-US"/>
        </a:p>
      </dgm:t>
    </dgm:pt>
    <dgm:pt modelId="{D30281FD-ABAF-4D32-8FDB-BC78846E78B9}">
      <dgm:prSet/>
      <dgm:spPr/>
      <dgm:t>
        <a:bodyPr/>
        <a:lstStyle/>
        <a:p>
          <a:r>
            <a:rPr lang="en-US" dirty="0"/>
            <a:t>Campaign was successful and we could increase the brand awareness of Mitul </a:t>
          </a:r>
          <a:r>
            <a:rPr lang="en-US" dirty="0" err="1"/>
            <a:t>Gada</a:t>
          </a:r>
          <a:r>
            <a:rPr lang="en-US" dirty="0"/>
            <a:t> &amp; Associate through this Online marketing</a:t>
          </a:r>
        </a:p>
      </dgm:t>
    </dgm:pt>
    <dgm:pt modelId="{A755D128-6B4F-4EED-AB5D-E8E598DF964C}" type="parTrans" cxnId="{AFB080DA-DF0A-41D5-87AA-D98FE094E790}">
      <dgm:prSet/>
      <dgm:spPr/>
      <dgm:t>
        <a:bodyPr/>
        <a:lstStyle/>
        <a:p>
          <a:endParaRPr lang="en-US"/>
        </a:p>
      </dgm:t>
    </dgm:pt>
    <dgm:pt modelId="{F4099CC0-1C9E-4245-BAC9-5CA965F1531B}" type="sibTrans" cxnId="{AFB080DA-DF0A-41D5-87AA-D98FE094E790}">
      <dgm:prSet/>
      <dgm:spPr/>
      <dgm:t>
        <a:bodyPr/>
        <a:lstStyle/>
        <a:p>
          <a:endParaRPr lang="en-US"/>
        </a:p>
      </dgm:t>
    </dgm:pt>
    <dgm:pt modelId="{932DCA51-94FB-4BA2-ACA7-37BA11DD835E}" type="pres">
      <dgm:prSet presAssocID="{04349715-A460-4ED7-843C-4D79A875181A}" presName="linear" presStyleCnt="0">
        <dgm:presLayoutVars>
          <dgm:dir/>
          <dgm:animLvl val="lvl"/>
          <dgm:resizeHandles val="exact"/>
        </dgm:presLayoutVars>
      </dgm:prSet>
      <dgm:spPr/>
    </dgm:pt>
    <dgm:pt modelId="{FFB04FB4-8FB2-4857-B624-7DC0062575AA}" type="pres">
      <dgm:prSet presAssocID="{7AD66507-98E0-43EE-AA1B-0E9127B64060}" presName="parentLin" presStyleCnt="0"/>
      <dgm:spPr/>
    </dgm:pt>
    <dgm:pt modelId="{0480FFCF-0CD3-4DE3-8F15-1E402A2749CA}" type="pres">
      <dgm:prSet presAssocID="{7AD66507-98E0-43EE-AA1B-0E9127B64060}" presName="parentLeftMargin" presStyleLbl="node1" presStyleIdx="0" presStyleCnt="2"/>
      <dgm:spPr/>
    </dgm:pt>
    <dgm:pt modelId="{C57BBCDC-D41D-4259-8961-3898EBC60B0F}" type="pres">
      <dgm:prSet presAssocID="{7AD66507-98E0-43EE-AA1B-0E9127B6406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4EB0289-7B7C-4C8F-933E-BF9F96451437}" type="pres">
      <dgm:prSet presAssocID="{7AD66507-98E0-43EE-AA1B-0E9127B64060}" presName="negativeSpace" presStyleCnt="0"/>
      <dgm:spPr/>
    </dgm:pt>
    <dgm:pt modelId="{034990CE-6A0C-4DD4-8D5E-2F9848DEBB8C}" type="pres">
      <dgm:prSet presAssocID="{7AD66507-98E0-43EE-AA1B-0E9127B64060}" presName="childText" presStyleLbl="conFgAcc1" presStyleIdx="0" presStyleCnt="2" custLinFactNeighborX="171">
        <dgm:presLayoutVars>
          <dgm:bulletEnabled val="1"/>
        </dgm:presLayoutVars>
      </dgm:prSet>
      <dgm:spPr/>
    </dgm:pt>
    <dgm:pt modelId="{C7D36A27-5DA2-496B-952A-8C1D47B2E3D9}" type="pres">
      <dgm:prSet presAssocID="{B1CAA43A-40D5-4FF4-AF92-B61FA886A4B6}" presName="spaceBetweenRectangles" presStyleCnt="0"/>
      <dgm:spPr/>
    </dgm:pt>
    <dgm:pt modelId="{2456276E-711D-4A24-94BC-A69BA3A8B721}" type="pres">
      <dgm:prSet presAssocID="{F9B6378F-1204-442A-9B5D-6356B6822B1D}" presName="parentLin" presStyleCnt="0"/>
      <dgm:spPr/>
    </dgm:pt>
    <dgm:pt modelId="{62AC1CE4-0D11-4C7A-BE60-B7473F0816FB}" type="pres">
      <dgm:prSet presAssocID="{F9B6378F-1204-442A-9B5D-6356B6822B1D}" presName="parentLeftMargin" presStyleLbl="node1" presStyleIdx="0" presStyleCnt="2"/>
      <dgm:spPr/>
    </dgm:pt>
    <dgm:pt modelId="{7A9E082A-1428-483A-8298-4907F0411CAD}" type="pres">
      <dgm:prSet presAssocID="{F9B6378F-1204-442A-9B5D-6356B6822B1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54B7191-18D0-444F-A504-51082BEC8947}" type="pres">
      <dgm:prSet presAssocID="{F9B6378F-1204-442A-9B5D-6356B6822B1D}" presName="negativeSpace" presStyleCnt="0"/>
      <dgm:spPr/>
    </dgm:pt>
    <dgm:pt modelId="{03D2B404-6611-49BD-BA39-108991463B96}" type="pres">
      <dgm:prSet presAssocID="{F9B6378F-1204-442A-9B5D-6356B6822B1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1CE1B03-C006-4E2D-B39E-B20A9083EDB4}" srcId="{7AD66507-98E0-43EE-AA1B-0E9127B64060}" destId="{F54F1F8B-FA0D-4B91-B1C2-E2DBAA78D8C5}" srcOrd="0" destOrd="0" parTransId="{49C70667-0087-46FC-8E01-C7B7F49D8791}" sibTransId="{CD92C12C-0657-4978-A14E-C11BBD5FC59E}"/>
    <dgm:cxn modelId="{30DD1834-6CEC-477F-914F-546F1FB7368E}" type="presOf" srcId="{F54F1F8B-FA0D-4B91-B1C2-E2DBAA78D8C5}" destId="{034990CE-6A0C-4DD4-8D5E-2F9848DEBB8C}" srcOrd="0" destOrd="0" presId="urn:microsoft.com/office/officeart/2005/8/layout/list1"/>
    <dgm:cxn modelId="{F25A9C6B-9111-463A-9212-2F368525FDD2}" type="presOf" srcId="{F9B6378F-1204-442A-9B5D-6356B6822B1D}" destId="{7A9E082A-1428-483A-8298-4907F0411CAD}" srcOrd="1" destOrd="0" presId="urn:microsoft.com/office/officeart/2005/8/layout/list1"/>
    <dgm:cxn modelId="{01E7F36B-39FE-4F19-BC04-3394922C022A}" srcId="{7AD66507-98E0-43EE-AA1B-0E9127B64060}" destId="{354E6E38-2B22-47D6-A9CD-31B75581937F}" srcOrd="2" destOrd="0" parTransId="{D976FD9F-B5B1-4F9F-BDCF-973C91201E78}" sibTransId="{68713553-A984-4BDF-9E0A-59F6B0DB0B44}"/>
    <dgm:cxn modelId="{82749175-73EB-4A1D-A678-D87B717695C4}" srcId="{04349715-A460-4ED7-843C-4D79A875181A}" destId="{F9B6378F-1204-442A-9B5D-6356B6822B1D}" srcOrd="1" destOrd="0" parTransId="{BC3BC334-AC20-4399-8940-631C73C0B660}" sibTransId="{0F5D7B36-4F68-47F6-8680-AC645ED24756}"/>
    <dgm:cxn modelId="{90715876-846B-41FE-9F10-C01A689419CA}" type="presOf" srcId="{7AD66507-98E0-43EE-AA1B-0E9127B64060}" destId="{C57BBCDC-D41D-4259-8961-3898EBC60B0F}" srcOrd="1" destOrd="0" presId="urn:microsoft.com/office/officeart/2005/8/layout/list1"/>
    <dgm:cxn modelId="{DD1F6082-8427-42B8-AEE3-DA70E1B82A1E}" srcId="{04349715-A460-4ED7-843C-4D79A875181A}" destId="{7AD66507-98E0-43EE-AA1B-0E9127B64060}" srcOrd="0" destOrd="0" parTransId="{CD79D2BB-2194-4773-9324-BB7960EC3FAE}" sibTransId="{B1CAA43A-40D5-4FF4-AF92-B61FA886A4B6}"/>
    <dgm:cxn modelId="{4465DD8A-7DA8-4632-A44D-401116029253}" type="presOf" srcId="{7AD66507-98E0-43EE-AA1B-0E9127B64060}" destId="{0480FFCF-0CD3-4DE3-8F15-1E402A2749CA}" srcOrd="0" destOrd="0" presId="urn:microsoft.com/office/officeart/2005/8/layout/list1"/>
    <dgm:cxn modelId="{39E5D9A1-4A9B-485A-B3DB-32C01D29DF96}" type="presOf" srcId="{F9B6378F-1204-442A-9B5D-6356B6822B1D}" destId="{62AC1CE4-0D11-4C7A-BE60-B7473F0816FB}" srcOrd="0" destOrd="0" presId="urn:microsoft.com/office/officeart/2005/8/layout/list1"/>
    <dgm:cxn modelId="{C17D53A3-11D0-4256-8D54-887489CEAED1}" type="presOf" srcId="{04349715-A460-4ED7-843C-4D79A875181A}" destId="{932DCA51-94FB-4BA2-ACA7-37BA11DD835E}" srcOrd="0" destOrd="0" presId="urn:microsoft.com/office/officeart/2005/8/layout/list1"/>
    <dgm:cxn modelId="{117EE0BE-314F-49BB-A813-FD4FA6E76B7C}" type="presOf" srcId="{354E6E38-2B22-47D6-A9CD-31B75581937F}" destId="{034990CE-6A0C-4DD4-8D5E-2F9848DEBB8C}" srcOrd="0" destOrd="2" presId="urn:microsoft.com/office/officeart/2005/8/layout/list1"/>
    <dgm:cxn modelId="{36D285C2-5431-4B84-A1EE-45225FDB2EF2}" type="presOf" srcId="{D30281FD-ABAF-4D32-8FDB-BC78846E78B9}" destId="{03D2B404-6611-49BD-BA39-108991463B96}" srcOrd="0" destOrd="0" presId="urn:microsoft.com/office/officeart/2005/8/layout/list1"/>
    <dgm:cxn modelId="{E9D76ACA-02FA-4BEC-9015-2C26CFB696E8}" srcId="{7AD66507-98E0-43EE-AA1B-0E9127B64060}" destId="{0738902E-015C-434B-B7A6-0FD80C9F1699}" srcOrd="1" destOrd="0" parTransId="{4F3F956C-9F5D-4E68-AD18-BBC48926BD60}" sibTransId="{855423B1-0542-436C-A235-7601A590B5AC}"/>
    <dgm:cxn modelId="{AFB080DA-DF0A-41D5-87AA-D98FE094E790}" srcId="{F9B6378F-1204-442A-9B5D-6356B6822B1D}" destId="{D30281FD-ABAF-4D32-8FDB-BC78846E78B9}" srcOrd="0" destOrd="0" parTransId="{A755D128-6B4F-4EED-AB5D-E8E598DF964C}" sibTransId="{F4099CC0-1C9E-4245-BAC9-5CA965F1531B}"/>
    <dgm:cxn modelId="{84A920E9-9641-420E-B606-3878D571B520}" type="presOf" srcId="{0738902E-015C-434B-B7A6-0FD80C9F1699}" destId="{034990CE-6A0C-4DD4-8D5E-2F9848DEBB8C}" srcOrd="0" destOrd="1" presId="urn:microsoft.com/office/officeart/2005/8/layout/list1"/>
    <dgm:cxn modelId="{C589953C-78E6-4626-A4B9-6BCC53AE5111}" type="presParOf" srcId="{932DCA51-94FB-4BA2-ACA7-37BA11DD835E}" destId="{FFB04FB4-8FB2-4857-B624-7DC0062575AA}" srcOrd="0" destOrd="0" presId="urn:microsoft.com/office/officeart/2005/8/layout/list1"/>
    <dgm:cxn modelId="{F0E90832-93E2-4C4E-8166-0B0C5B8E6FEF}" type="presParOf" srcId="{FFB04FB4-8FB2-4857-B624-7DC0062575AA}" destId="{0480FFCF-0CD3-4DE3-8F15-1E402A2749CA}" srcOrd="0" destOrd="0" presId="urn:microsoft.com/office/officeart/2005/8/layout/list1"/>
    <dgm:cxn modelId="{AC3EDF4E-5302-4956-9650-CCB281A7FAC5}" type="presParOf" srcId="{FFB04FB4-8FB2-4857-B624-7DC0062575AA}" destId="{C57BBCDC-D41D-4259-8961-3898EBC60B0F}" srcOrd="1" destOrd="0" presId="urn:microsoft.com/office/officeart/2005/8/layout/list1"/>
    <dgm:cxn modelId="{A280A153-9D8F-4941-9795-C7C7D2EC5A64}" type="presParOf" srcId="{932DCA51-94FB-4BA2-ACA7-37BA11DD835E}" destId="{94EB0289-7B7C-4C8F-933E-BF9F96451437}" srcOrd="1" destOrd="0" presId="urn:microsoft.com/office/officeart/2005/8/layout/list1"/>
    <dgm:cxn modelId="{69799E33-D6F8-41EA-8E86-5C01877AAF44}" type="presParOf" srcId="{932DCA51-94FB-4BA2-ACA7-37BA11DD835E}" destId="{034990CE-6A0C-4DD4-8D5E-2F9848DEBB8C}" srcOrd="2" destOrd="0" presId="urn:microsoft.com/office/officeart/2005/8/layout/list1"/>
    <dgm:cxn modelId="{D30A53D6-1EB9-410B-8DF2-209D7CB1C918}" type="presParOf" srcId="{932DCA51-94FB-4BA2-ACA7-37BA11DD835E}" destId="{C7D36A27-5DA2-496B-952A-8C1D47B2E3D9}" srcOrd="3" destOrd="0" presId="urn:microsoft.com/office/officeart/2005/8/layout/list1"/>
    <dgm:cxn modelId="{12074FD9-4D9B-45F9-9029-BB492B4070A9}" type="presParOf" srcId="{932DCA51-94FB-4BA2-ACA7-37BA11DD835E}" destId="{2456276E-711D-4A24-94BC-A69BA3A8B721}" srcOrd="4" destOrd="0" presId="urn:microsoft.com/office/officeart/2005/8/layout/list1"/>
    <dgm:cxn modelId="{DECBBFC1-441B-46E9-B9FB-44448C70279D}" type="presParOf" srcId="{2456276E-711D-4A24-94BC-A69BA3A8B721}" destId="{62AC1CE4-0D11-4C7A-BE60-B7473F0816FB}" srcOrd="0" destOrd="0" presId="urn:microsoft.com/office/officeart/2005/8/layout/list1"/>
    <dgm:cxn modelId="{B6E7F200-2F3A-4CA1-A9A7-6A0EA622A241}" type="presParOf" srcId="{2456276E-711D-4A24-94BC-A69BA3A8B721}" destId="{7A9E082A-1428-483A-8298-4907F0411CAD}" srcOrd="1" destOrd="0" presId="urn:microsoft.com/office/officeart/2005/8/layout/list1"/>
    <dgm:cxn modelId="{363F3F2A-EA10-4D5B-A871-4494BB22643D}" type="presParOf" srcId="{932DCA51-94FB-4BA2-ACA7-37BA11DD835E}" destId="{254B7191-18D0-444F-A504-51082BEC8947}" srcOrd="5" destOrd="0" presId="urn:microsoft.com/office/officeart/2005/8/layout/list1"/>
    <dgm:cxn modelId="{AEAE042E-78B4-40A8-9946-EFBBC9C56007}" type="presParOf" srcId="{932DCA51-94FB-4BA2-ACA7-37BA11DD835E}" destId="{03D2B404-6611-49BD-BA39-108991463B9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612FA3-E747-4FD8-B583-83A7297AE1C3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7AED11B-0718-4685-82EC-695BE7ACF6D2}">
      <dgm:prSet phldrT="[Text]"/>
      <dgm:spPr/>
      <dgm:t>
        <a:bodyPr/>
        <a:lstStyle/>
        <a:p>
          <a:r>
            <a:rPr lang="en-US" b="1" dirty="0"/>
            <a:t>Mitul </a:t>
          </a:r>
          <a:r>
            <a:rPr lang="en-US" b="1" dirty="0" err="1"/>
            <a:t>Gada</a:t>
          </a:r>
          <a:r>
            <a:rPr lang="en-US" b="1" dirty="0"/>
            <a:t> &amp; Associates </a:t>
          </a:r>
        </a:p>
      </dgm:t>
    </dgm:pt>
    <dgm:pt modelId="{91465C7F-FC2E-4E2A-9985-E5A99E1C972C}" type="parTrans" cxnId="{044932AA-E224-487C-9402-5ACA7BA48E31}">
      <dgm:prSet/>
      <dgm:spPr/>
      <dgm:t>
        <a:bodyPr/>
        <a:lstStyle/>
        <a:p>
          <a:endParaRPr lang="en-US"/>
        </a:p>
      </dgm:t>
    </dgm:pt>
    <dgm:pt modelId="{D3400CEC-ED9F-4A9E-BCE8-3745A6CBCC07}" type="sibTrans" cxnId="{044932AA-E224-487C-9402-5ACA7BA48E31}">
      <dgm:prSet/>
      <dgm:spPr/>
      <dgm:t>
        <a:bodyPr/>
        <a:lstStyle/>
        <a:p>
          <a:endParaRPr lang="en-US"/>
        </a:p>
      </dgm:t>
    </dgm:pt>
    <dgm:pt modelId="{C7D655DA-1DF6-4BC0-9E7C-03376F6AD2BB}">
      <dgm:prSet phldrT="[Text]"/>
      <dgm:spPr/>
      <dgm:t>
        <a:bodyPr/>
        <a:lstStyle/>
        <a:p>
          <a:r>
            <a:rPr lang="en-US" b="1" dirty="0"/>
            <a:t>Traffic GRE</a:t>
          </a:r>
        </a:p>
      </dgm:t>
    </dgm:pt>
    <dgm:pt modelId="{25E07C64-8214-4DAC-AA44-6A7431E0A30E}" type="parTrans" cxnId="{FDF2090F-B8C0-45DE-B71D-56CED541726B}">
      <dgm:prSet/>
      <dgm:spPr/>
      <dgm:t>
        <a:bodyPr/>
        <a:lstStyle/>
        <a:p>
          <a:endParaRPr lang="en-US"/>
        </a:p>
      </dgm:t>
    </dgm:pt>
    <dgm:pt modelId="{6A748E56-E890-4E69-8F61-DC501C716A57}" type="sibTrans" cxnId="{FDF2090F-B8C0-45DE-B71D-56CED541726B}">
      <dgm:prSet/>
      <dgm:spPr/>
      <dgm:t>
        <a:bodyPr/>
        <a:lstStyle/>
        <a:p>
          <a:endParaRPr lang="en-US"/>
        </a:p>
      </dgm:t>
    </dgm:pt>
    <dgm:pt modelId="{47A5F664-E4CA-4A2A-B98C-A9D2974DB3B0}">
      <dgm:prSet phldrT="[Text]"/>
      <dgm:spPr/>
      <dgm:t>
        <a:bodyPr/>
        <a:lstStyle/>
        <a:p>
          <a:r>
            <a:rPr lang="en-US" b="1" dirty="0"/>
            <a:t>GRE/ GMAT</a:t>
          </a:r>
        </a:p>
      </dgm:t>
    </dgm:pt>
    <dgm:pt modelId="{CC13318D-3866-425C-88F0-C636EC42CDE2}" type="parTrans" cxnId="{BD21E2B3-E776-42A3-A1EF-057468A9C072}">
      <dgm:prSet/>
      <dgm:spPr/>
      <dgm:t>
        <a:bodyPr/>
        <a:lstStyle/>
        <a:p>
          <a:endParaRPr lang="en-US"/>
        </a:p>
      </dgm:t>
    </dgm:pt>
    <dgm:pt modelId="{92022BFA-E74C-44F6-A227-8968288CFB03}" type="sibTrans" cxnId="{BD21E2B3-E776-42A3-A1EF-057468A9C072}">
      <dgm:prSet/>
      <dgm:spPr/>
      <dgm:t>
        <a:bodyPr/>
        <a:lstStyle/>
        <a:p>
          <a:endParaRPr lang="en-US"/>
        </a:p>
      </dgm:t>
    </dgm:pt>
    <dgm:pt modelId="{89FEF562-DF65-4126-BA7F-70C6252A504D}">
      <dgm:prSet phldrT="[Text]"/>
      <dgm:spPr/>
      <dgm:t>
        <a:bodyPr/>
        <a:lstStyle/>
        <a:p>
          <a:r>
            <a:rPr lang="en-US" b="1" dirty="0"/>
            <a:t>Traffic SAT</a:t>
          </a:r>
        </a:p>
      </dgm:t>
    </dgm:pt>
    <dgm:pt modelId="{0DB5E8AF-4705-4139-B5E7-3FE47CE536B6}" type="parTrans" cxnId="{91C74E43-B4DF-45E0-8619-32965C6B7D2D}">
      <dgm:prSet/>
      <dgm:spPr/>
      <dgm:t>
        <a:bodyPr/>
        <a:lstStyle/>
        <a:p>
          <a:endParaRPr lang="en-US"/>
        </a:p>
      </dgm:t>
    </dgm:pt>
    <dgm:pt modelId="{34E18BF9-7021-4EA0-978F-0A4A1A9D45DA}" type="sibTrans" cxnId="{91C74E43-B4DF-45E0-8619-32965C6B7D2D}">
      <dgm:prSet/>
      <dgm:spPr/>
      <dgm:t>
        <a:bodyPr/>
        <a:lstStyle/>
        <a:p>
          <a:endParaRPr lang="en-US"/>
        </a:p>
      </dgm:t>
    </dgm:pt>
    <dgm:pt modelId="{ABB5A701-35DA-4549-8F81-F8C818CFE65F}">
      <dgm:prSet phldrT="[Text]" custT="1"/>
      <dgm:spPr/>
      <dgm:t>
        <a:bodyPr/>
        <a:lstStyle/>
        <a:p>
          <a:r>
            <a:rPr lang="en-US" sz="2800" dirty="0"/>
            <a:t>Account</a:t>
          </a:r>
        </a:p>
      </dgm:t>
    </dgm:pt>
    <dgm:pt modelId="{E3CD8956-5DB0-4E10-99D0-426CF45566B7}" type="parTrans" cxnId="{2A74F96F-1411-487A-B97C-C92308CFA797}">
      <dgm:prSet/>
      <dgm:spPr/>
      <dgm:t>
        <a:bodyPr/>
        <a:lstStyle/>
        <a:p>
          <a:endParaRPr lang="en-US"/>
        </a:p>
      </dgm:t>
    </dgm:pt>
    <dgm:pt modelId="{1AE873AF-74B2-46A7-86E7-FF9AA87F7A1C}" type="sibTrans" cxnId="{2A74F96F-1411-487A-B97C-C92308CFA797}">
      <dgm:prSet/>
      <dgm:spPr/>
      <dgm:t>
        <a:bodyPr/>
        <a:lstStyle/>
        <a:p>
          <a:endParaRPr lang="en-US"/>
        </a:p>
      </dgm:t>
    </dgm:pt>
    <dgm:pt modelId="{DDF998C2-CC38-4DF9-B511-B8A34709603E}">
      <dgm:prSet phldrT="[Text]" custT="1"/>
      <dgm:spPr/>
      <dgm:t>
        <a:bodyPr/>
        <a:lstStyle/>
        <a:p>
          <a:r>
            <a:rPr lang="en-US" sz="2800" dirty="0"/>
            <a:t>Campaign</a:t>
          </a:r>
        </a:p>
      </dgm:t>
    </dgm:pt>
    <dgm:pt modelId="{BE339A7A-1217-432A-9313-547F5AC8A79C}" type="parTrans" cxnId="{E2EC019F-5361-47FF-9F73-A543A4BC31CF}">
      <dgm:prSet/>
      <dgm:spPr/>
      <dgm:t>
        <a:bodyPr/>
        <a:lstStyle/>
        <a:p>
          <a:endParaRPr lang="en-US"/>
        </a:p>
      </dgm:t>
    </dgm:pt>
    <dgm:pt modelId="{E5C20ACC-56A9-46A9-9289-CD88CCA6B10F}" type="sibTrans" cxnId="{E2EC019F-5361-47FF-9F73-A543A4BC31CF}">
      <dgm:prSet/>
      <dgm:spPr/>
      <dgm:t>
        <a:bodyPr/>
        <a:lstStyle/>
        <a:p>
          <a:endParaRPr lang="en-US"/>
        </a:p>
      </dgm:t>
    </dgm:pt>
    <dgm:pt modelId="{2215BE1D-468A-4427-92A4-D2E99824E368}">
      <dgm:prSet phldrT="[Text]" custT="1"/>
      <dgm:spPr/>
      <dgm:t>
        <a:bodyPr/>
        <a:lstStyle/>
        <a:p>
          <a:r>
            <a:rPr lang="en-US" sz="2800" dirty="0"/>
            <a:t>Ad Sets</a:t>
          </a:r>
        </a:p>
      </dgm:t>
    </dgm:pt>
    <dgm:pt modelId="{F432E361-E8CF-40A5-98A2-8C8C1AB7F3A2}" type="parTrans" cxnId="{4704298E-FA3F-4124-AD30-2D7BE2737D14}">
      <dgm:prSet/>
      <dgm:spPr/>
      <dgm:t>
        <a:bodyPr/>
        <a:lstStyle/>
        <a:p>
          <a:endParaRPr lang="en-US"/>
        </a:p>
      </dgm:t>
    </dgm:pt>
    <dgm:pt modelId="{7FDE413C-2269-411B-9ECE-42AF2F922C11}" type="sibTrans" cxnId="{4704298E-FA3F-4124-AD30-2D7BE2737D14}">
      <dgm:prSet/>
      <dgm:spPr/>
      <dgm:t>
        <a:bodyPr/>
        <a:lstStyle/>
        <a:p>
          <a:endParaRPr lang="en-US"/>
        </a:p>
      </dgm:t>
    </dgm:pt>
    <dgm:pt modelId="{CD9BA20E-470B-49DA-BBA5-BC63BBD1CEB2}">
      <dgm:prSet/>
      <dgm:spPr/>
      <dgm:t>
        <a:bodyPr/>
        <a:lstStyle/>
        <a:p>
          <a:r>
            <a:rPr lang="en-US" b="1" dirty="0"/>
            <a:t>SAT/ACT/ LSAT/IB/ SSAT</a:t>
          </a:r>
        </a:p>
      </dgm:t>
    </dgm:pt>
    <dgm:pt modelId="{5F61864B-AC73-42FF-924F-AA554277CAE4}" type="parTrans" cxnId="{14320630-AEFF-4C93-8F84-7812D91EE1A8}">
      <dgm:prSet/>
      <dgm:spPr/>
      <dgm:t>
        <a:bodyPr/>
        <a:lstStyle/>
        <a:p>
          <a:endParaRPr lang="en-US"/>
        </a:p>
      </dgm:t>
    </dgm:pt>
    <dgm:pt modelId="{FE6590CC-18A0-49F9-921E-F695AC319C7C}" type="sibTrans" cxnId="{14320630-AEFF-4C93-8F84-7812D91EE1A8}">
      <dgm:prSet/>
      <dgm:spPr/>
      <dgm:t>
        <a:bodyPr/>
        <a:lstStyle/>
        <a:p>
          <a:endParaRPr lang="en-US"/>
        </a:p>
      </dgm:t>
    </dgm:pt>
    <dgm:pt modelId="{3ABC4FD9-5F48-439A-A3EE-F8201A9D40A3}" type="pres">
      <dgm:prSet presAssocID="{60612FA3-E747-4FD8-B583-83A7297AE1C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5CCF95-0372-4161-8D0A-2F2EDCDCA9E6}" type="pres">
      <dgm:prSet presAssocID="{60612FA3-E747-4FD8-B583-83A7297AE1C3}" presName="hierFlow" presStyleCnt="0"/>
      <dgm:spPr/>
    </dgm:pt>
    <dgm:pt modelId="{904F0B5A-4CF3-47F0-B097-2D6E23C06943}" type="pres">
      <dgm:prSet presAssocID="{60612FA3-E747-4FD8-B583-83A7297AE1C3}" presName="firstBuf" presStyleCnt="0"/>
      <dgm:spPr/>
    </dgm:pt>
    <dgm:pt modelId="{0D076667-4146-4F1D-AFD6-C12EA8624BC7}" type="pres">
      <dgm:prSet presAssocID="{60612FA3-E747-4FD8-B583-83A7297AE1C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973251-36D5-44C4-9C0E-8BA3ADDD102F}" type="pres">
      <dgm:prSet presAssocID="{F7AED11B-0718-4685-82EC-695BE7ACF6D2}" presName="Name14" presStyleCnt="0"/>
      <dgm:spPr/>
    </dgm:pt>
    <dgm:pt modelId="{886CEF57-3DFA-451E-A2FD-DDF598CD44F7}" type="pres">
      <dgm:prSet presAssocID="{F7AED11B-0718-4685-82EC-695BE7ACF6D2}" presName="level1Shape" presStyleLbl="node0" presStyleIdx="0" presStyleCnt="1">
        <dgm:presLayoutVars>
          <dgm:chPref val="3"/>
        </dgm:presLayoutVars>
      </dgm:prSet>
      <dgm:spPr/>
    </dgm:pt>
    <dgm:pt modelId="{A637026E-615A-4E27-8BD3-AB64E34A5FD9}" type="pres">
      <dgm:prSet presAssocID="{F7AED11B-0718-4685-82EC-695BE7ACF6D2}" presName="hierChild2" presStyleCnt="0"/>
      <dgm:spPr/>
    </dgm:pt>
    <dgm:pt modelId="{FE7CD19A-E579-40F3-8C37-BCEAEAA7BADA}" type="pres">
      <dgm:prSet presAssocID="{25E07C64-8214-4DAC-AA44-6A7431E0A30E}" presName="Name19" presStyleLbl="parChTrans1D2" presStyleIdx="0" presStyleCnt="2"/>
      <dgm:spPr/>
    </dgm:pt>
    <dgm:pt modelId="{A9512B4D-DA6C-4523-8177-78AEEC6380E8}" type="pres">
      <dgm:prSet presAssocID="{C7D655DA-1DF6-4BC0-9E7C-03376F6AD2BB}" presName="Name21" presStyleCnt="0"/>
      <dgm:spPr/>
    </dgm:pt>
    <dgm:pt modelId="{6B702BCC-CDEB-4DF9-8A4B-F89E7BF5A862}" type="pres">
      <dgm:prSet presAssocID="{C7D655DA-1DF6-4BC0-9E7C-03376F6AD2BB}" presName="level2Shape" presStyleLbl="node2" presStyleIdx="0" presStyleCnt="2"/>
      <dgm:spPr/>
    </dgm:pt>
    <dgm:pt modelId="{B5F84C2C-6431-4170-B958-DE31B82F08DF}" type="pres">
      <dgm:prSet presAssocID="{C7D655DA-1DF6-4BC0-9E7C-03376F6AD2BB}" presName="hierChild3" presStyleCnt="0"/>
      <dgm:spPr/>
    </dgm:pt>
    <dgm:pt modelId="{ECF36B99-486D-475D-B95C-881A2EDB2D3C}" type="pres">
      <dgm:prSet presAssocID="{CC13318D-3866-425C-88F0-C636EC42CDE2}" presName="Name19" presStyleLbl="parChTrans1D3" presStyleIdx="0" presStyleCnt="2"/>
      <dgm:spPr/>
    </dgm:pt>
    <dgm:pt modelId="{4A3E5C68-3A34-4BA2-B803-398AAE2B7E51}" type="pres">
      <dgm:prSet presAssocID="{47A5F664-E4CA-4A2A-B98C-A9D2974DB3B0}" presName="Name21" presStyleCnt="0"/>
      <dgm:spPr/>
    </dgm:pt>
    <dgm:pt modelId="{0129BE9B-286A-4775-A34D-B6A45A2B9452}" type="pres">
      <dgm:prSet presAssocID="{47A5F664-E4CA-4A2A-B98C-A9D2974DB3B0}" presName="level2Shape" presStyleLbl="node3" presStyleIdx="0" presStyleCnt="2"/>
      <dgm:spPr/>
    </dgm:pt>
    <dgm:pt modelId="{E73934B2-08DF-4794-B40B-F2643E270FC2}" type="pres">
      <dgm:prSet presAssocID="{47A5F664-E4CA-4A2A-B98C-A9D2974DB3B0}" presName="hierChild3" presStyleCnt="0"/>
      <dgm:spPr/>
    </dgm:pt>
    <dgm:pt modelId="{0B4F2538-7C33-4DF6-A5B5-D2CB03F8F812}" type="pres">
      <dgm:prSet presAssocID="{0DB5E8AF-4705-4139-B5E7-3FE47CE536B6}" presName="Name19" presStyleLbl="parChTrans1D2" presStyleIdx="1" presStyleCnt="2"/>
      <dgm:spPr/>
    </dgm:pt>
    <dgm:pt modelId="{71F92CE3-BEF6-444B-A671-C68BE816B095}" type="pres">
      <dgm:prSet presAssocID="{89FEF562-DF65-4126-BA7F-70C6252A504D}" presName="Name21" presStyleCnt="0"/>
      <dgm:spPr/>
    </dgm:pt>
    <dgm:pt modelId="{72F64251-45DC-44AB-9638-E392AA55C2BD}" type="pres">
      <dgm:prSet presAssocID="{89FEF562-DF65-4126-BA7F-70C6252A504D}" presName="level2Shape" presStyleLbl="node2" presStyleIdx="1" presStyleCnt="2"/>
      <dgm:spPr/>
    </dgm:pt>
    <dgm:pt modelId="{521FD61E-589D-4EC9-82BF-AB30B196EEE6}" type="pres">
      <dgm:prSet presAssocID="{89FEF562-DF65-4126-BA7F-70C6252A504D}" presName="hierChild3" presStyleCnt="0"/>
      <dgm:spPr/>
    </dgm:pt>
    <dgm:pt modelId="{9255F937-B528-471B-9184-A8F9427758CD}" type="pres">
      <dgm:prSet presAssocID="{5F61864B-AC73-42FF-924F-AA554277CAE4}" presName="Name19" presStyleLbl="parChTrans1D3" presStyleIdx="1" presStyleCnt="2"/>
      <dgm:spPr/>
    </dgm:pt>
    <dgm:pt modelId="{262A1DCE-9157-49F5-A1E8-D27D045CFF23}" type="pres">
      <dgm:prSet presAssocID="{CD9BA20E-470B-49DA-BBA5-BC63BBD1CEB2}" presName="Name21" presStyleCnt="0"/>
      <dgm:spPr/>
    </dgm:pt>
    <dgm:pt modelId="{164CD1CA-290C-4B2A-9A83-7A85C55E55F4}" type="pres">
      <dgm:prSet presAssocID="{CD9BA20E-470B-49DA-BBA5-BC63BBD1CEB2}" presName="level2Shape" presStyleLbl="node3" presStyleIdx="1" presStyleCnt="2"/>
      <dgm:spPr/>
    </dgm:pt>
    <dgm:pt modelId="{CA47FF8C-92C2-403B-B311-D8A1BC920653}" type="pres">
      <dgm:prSet presAssocID="{CD9BA20E-470B-49DA-BBA5-BC63BBD1CEB2}" presName="hierChild3" presStyleCnt="0"/>
      <dgm:spPr/>
    </dgm:pt>
    <dgm:pt modelId="{C3902857-13BA-4A8F-8BB0-2BFCE8DB55AE}" type="pres">
      <dgm:prSet presAssocID="{60612FA3-E747-4FD8-B583-83A7297AE1C3}" presName="bgShapesFlow" presStyleCnt="0"/>
      <dgm:spPr/>
    </dgm:pt>
    <dgm:pt modelId="{BA63E1C3-C554-4E8F-A816-D33E4AB9F7C8}" type="pres">
      <dgm:prSet presAssocID="{ABB5A701-35DA-4549-8F81-F8C818CFE65F}" presName="rectComp" presStyleCnt="0"/>
      <dgm:spPr/>
    </dgm:pt>
    <dgm:pt modelId="{675B8B1A-1C84-4C7A-A966-42FD2202376B}" type="pres">
      <dgm:prSet presAssocID="{ABB5A701-35DA-4549-8F81-F8C818CFE65F}" presName="bgRect" presStyleLbl="bgShp" presStyleIdx="0" presStyleCnt="3"/>
      <dgm:spPr/>
    </dgm:pt>
    <dgm:pt modelId="{22758F24-5116-46D1-82CC-A1527323E8B4}" type="pres">
      <dgm:prSet presAssocID="{ABB5A701-35DA-4549-8F81-F8C818CFE65F}" presName="bgRectTx" presStyleLbl="bgShp" presStyleIdx="0" presStyleCnt="3">
        <dgm:presLayoutVars>
          <dgm:bulletEnabled val="1"/>
        </dgm:presLayoutVars>
      </dgm:prSet>
      <dgm:spPr/>
    </dgm:pt>
    <dgm:pt modelId="{7B2D773C-104C-45B9-80C6-6821A3A1249D}" type="pres">
      <dgm:prSet presAssocID="{ABB5A701-35DA-4549-8F81-F8C818CFE65F}" presName="spComp" presStyleCnt="0"/>
      <dgm:spPr/>
    </dgm:pt>
    <dgm:pt modelId="{073518E5-6A66-49C1-9427-7488BCC3CC7E}" type="pres">
      <dgm:prSet presAssocID="{ABB5A701-35DA-4549-8F81-F8C818CFE65F}" presName="vSp" presStyleCnt="0"/>
      <dgm:spPr/>
    </dgm:pt>
    <dgm:pt modelId="{E7467187-498E-4136-8D87-16AF20C40ABF}" type="pres">
      <dgm:prSet presAssocID="{DDF998C2-CC38-4DF9-B511-B8A34709603E}" presName="rectComp" presStyleCnt="0"/>
      <dgm:spPr/>
    </dgm:pt>
    <dgm:pt modelId="{6D16ECEA-6C99-441E-A0D4-489AEB6195CD}" type="pres">
      <dgm:prSet presAssocID="{DDF998C2-CC38-4DF9-B511-B8A34709603E}" presName="bgRect" presStyleLbl="bgShp" presStyleIdx="1" presStyleCnt="3" custLinFactNeighborX="125"/>
      <dgm:spPr/>
    </dgm:pt>
    <dgm:pt modelId="{59836138-9762-4E03-8D21-95D7E7BB0AB4}" type="pres">
      <dgm:prSet presAssocID="{DDF998C2-CC38-4DF9-B511-B8A34709603E}" presName="bgRectTx" presStyleLbl="bgShp" presStyleIdx="1" presStyleCnt="3">
        <dgm:presLayoutVars>
          <dgm:bulletEnabled val="1"/>
        </dgm:presLayoutVars>
      </dgm:prSet>
      <dgm:spPr/>
    </dgm:pt>
    <dgm:pt modelId="{6E57659D-AD63-47FF-83A0-414F1EADB9DF}" type="pres">
      <dgm:prSet presAssocID="{DDF998C2-CC38-4DF9-B511-B8A34709603E}" presName="spComp" presStyleCnt="0"/>
      <dgm:spPr/>
    </dgm:pt>
    <dgm:pt modelId="{A54FFDC7-4D5D-4482-BD89-4149F2F7EC25}" type="pres">
      <dgm:prSet presAssocID="{DDF998C2-CC38-4DF9-B511-B8A34709603E}" presName="vSp" presStyleCnt="0"/>
      <dgm:spPr/>
    </dgm:pt>
    <dgm:pt modelId="{3C990D90-536B-4B76-83EA-DB6ED140BE91}" type="pres">
      <dgm:prSet presAssocID="{2215BE1D-468A-4427-92A4-D2E99824E368}" presName="rectComp" presStyleCnt="0"/>
      <dgm:spPr/>
    </dgm:pt>
    <dgm:pt modelId="{3B153983-D494-47B8-90C1-15A33C240293}" type="pres">
      <dgm:prSet presAssocID="{2215BE1D-468A-4427-92A4-D2E99824E368}" presName="bgRect" presStyleLbl="bgShp" presStyleIdx="2" presStyleCnt="3" custLinFactNeighborX="607" custLinFactNeighborY="-4515"/>
      <dgm:spPr/>
    </dgm:pt>
    <dgm:pt modelId="{98B97D22-4C78-4C7E-91C3-0DC52A95F315}" type="pres">
      <dgm:prSet presAssocID="{2215BE1D-468A-4427-92A4-D2E99824E36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B657C0A-153D-4449-9D06-B0DB6B41AA0E}" type="presOf" srcId="{ABB5A701-35DA-4549-8F81-F8C818CFE65F}" destId="{675B8B1A-1C84-4C7A-A966-42FD2202376B}" srcOrd="0" destOrd="0" presId="urn:microsoft.com/office/officeart/2005/8/layout/hierarchy6"/>
    <dgm:cxn modelId="{BD5BB30E-2270-4F13-BDFE-4ABF02DA205B}" type="presOf" srcId="{DDF998C2-CC38-4DF9-B511-B8A34709603E}" destId="{6D16ECEA-6C99-441E-A0D4-489AEB6195CD}" srcOrd="0" destOrd="0" presId="urn:microsoft.com/office/officeart/2005/8/layout/hierarchy6"/>
    <dgm:cxn modelId="{FDF2090F-B8C0-45DE-B71D-56CED541726B}" srcId="{F7AED11B-0718-4685-82EC-695BE7ACF6D2}" destId="{C7D655DA-1DF6-4BC0-9E7C-03376F6AD2BB}" srcOrd="0" destOrd="0" parTransId="{25E07C64-8214-4DAC-AA44-6A7431E0A30E}" sibTransId="{6A748E56-E890-4E69-8F61-DC501C716A57}"/>
    <dgm:cxn modelId="{14320630-AEFF-4C93-8F84-7812D91EE1A8}" srcId="{89FEF562-DF65-4126-BA7F-70C6252A504D}" destId="{CD9BA20E-470B-49DA-BBA5-BC63BBD1CEB2}" srcOrd="0" destOrd="0" parTransId="{5F61864B-AC73-42FF-924F-AA554277CAE4}" sibTransId="{FE6590CC-18A0-49F9-921E-F695AC319C7C}"/>
    <dgm:cxn modelId="{57709A32-0B9F-4752-9F41-419B7FAE1203}" type="presOf" srcId="{2215BE1D-468A-4427-92A4-D2E99824E368}" destId="{3B153983-D494-47B8-90C1-15A33C240293}" srcOrd="0" destOrd="0" presId="urn:microsoft.com/office/officeart/2005/8/layout/hierarchy6"/>
    <dgm:cxn modelId="{1F304034-E7D9-49B1-B917-BD501CADB0AC}" type="presOf" srcId="{60612FA3-E747-4FD8-B583-83A7297AE1C3}" destId="{3ABC4FD9-5F48-439A-A3EE-F8201A9D40A3}" srcOrd="0" destOrd="0" presId="urn:microsoft.com/office/officeart/2005/8/layout/hierarchy6"/>
    <dgm:cxn modelId="{C9364A5C-22AA-41B8-93F5-1D7F78CC68B7}" type="presOf" srcId="{CC13318D-3866-425C-88F0-C636EC42CDE2}" destId="{ECF36B99-486D-475D-B95C-881A2EDB2D3C}" srcOrd="0" destOrd="0" presId="urn:microsoft.com/office/officeart/2005/8/layout/hierarchy6"/>
    <dgm:cxn modelId="{91C74E43-B4DF-45E0-8619-32965C6B7D2D}" srcId="{F7AED11B-0718-4685-82EC-695BE7ACF6D2}" destId="{89FEF562-DF65-4126-BA7F-70C6252A504D}" srcOrd="1" destOrd="0" parTransId="{0DB5E8AF-4705-4139-B5E7-3FE47CE536B6}" sibTransId="{34E18BF9-7021-4EA0-978F-0A4A1A9D45DA}"/>
    <dgm:cxn modelId="{59FEC54D-C1C6-44F1-AFFA-0D76C0AE585A}" type="presOf" srcId="{CD9BA20E-470B-49DA-BBA5-BC63BBD1CEB2}" destId="{164CD1CA-290C-4B2A-9A83-7A85C55E55F4}" srcOrd="0" destOrd="0" presId="urn:microsoft.com/office/officeart/2005/8/layout/hierarchy6"/>
    <dgm:cxn modelId="{2A74F96F-1411-487A-B97C-C92308CFA797}" srcId="{60612FA3-E747-4FD8-B583-83A7297AE1C3}" destId="{ABB5A701-35DA-4549-8F81-F8C818CFE65F}" srcOrd="1" destOrd="0" parTransId="{E3CD8956-5DB0-4E10-99D0-426CF45566B7}" sibTransId="{1AE873AF-74B2-46A7-86E7-FF9AA87F7A1C}"/>
    <dgm:cxn modelId="{39F07D77-9463-4A85-8B57-766AB12894E4}" type="presOf" srcId="{47A5F664-E4CA-4A2A-B98C-A9D2974DB3B0}" destId="{0129BE9B-286A-4775-A34D-B6A45A2B9452}" srcOrd="0" destOrd="0" presId="urn:microsoft.com/office/officeart/2005/8/layout/hierarchy6"/>
    <dgm:cxn modelId="{6255A277-CE9D-4CEB-8D3D-90FBBD26AC2A}" type="presOf" srcId="{5F61864B-AC73-42FF-924F-AA554277CAE4}" destId="{9255F937-B528-471B-9184-A8F9427758CD}" srcOrd="0" destOrd="0" presId="urn:microsoft.com/office/officeart/2005/8/layout/hierarchy6"/>
    <dgm:cxn modelId="{DA384C81-2081-4992-8E48-1ED24CA69A2C}" type="presOf" srcId="{F7AED11B-0718-4685-82EC-695BE7ACF6D2}" destId="{886CEF57-3DFA-451E-A2FD-DDF598CD44F7}" srcOrd="0" destOrd="0" presId="urn:microsoft.com/office/officeart/2005/8/layout/hierarchy6"/>
    <dgm:cxn modelId="{4704298E-FA3F-4124-AD30-2D7BE2737D14}" srcId="{60612FA3-E747-4FD8-B583-83A7297AE1C3}" destId="{2215BE1D-468A-4427-92A4-D2E99824E368}" srcOrd="3" destOrd="0" parTransId="{F432E361-E8CF-40A5-98A2-8C8C1AB7F3A2}" sibTransId="{7FDE413C-2269-411B-9ECE-42AF2F922C11}"/>
    <dgm:cxn modelId="{FE51638F-0AF8-46F0-812E-3CFFAFD15711}" type="presOf" srcId="{ABB5A701-35DA-4549-8F81-F8C818CFE65F}" destId="{22758F24-5116-46D1-82CC-A1527323E8B4}" srcOrd="1" destOrd="0" presId="urn:microsoft.com/office/officeart/2005/8/layout/hierarchy6"/>
    <dgm:cxn modelId="{E2EC019F-5361-47FF-9F73-A543A4BC31CF}" srcId="{60612FA3-E747-4FD8-B583-83A7297AE1C3}" destId="{DDF998C2-CC38-4DF9-B511-B8A34709603E}" srcOrd="2" destOrd="0" parTransId="{BE339A7A-1217-432A-9313-547F5AC8A79C}" sibTransId="{E5C20ACC-56A9-46A9-9289-CD88CCA6B10F}"/>
    <dgm:cxn modelId="{044932AA-E224-487C-9402-5ACA7BA48E31}" srcId="{60612FA3-E747-4FD8-B583-83A7297AE1C3}" destId="{F7AED11B-0718-4685-82EC-695BE7ACF6D2}" srcOrd="0" destOrd="0" parTransId="{91465C7F-FC2E-4E2A-9985-E5A99E1C972C}" sibTransId="{D3400CEC-ED9F-4A9E-BCE8-3745A6CBCC07}"/>
    <dgm:cxn modelId="{1F2794B0-F69E-4077-992F-DF81C72F8DD7}" type="presOf" srcId="{DDF998C2-CC38-4DF9-B511-B8A34709603E}" destId="{59836138-9762-4E03-8D21-95D7E7BB0AB4}" srcOrd="1" destOrd="0" presId="urn:microsoft.com/office/officeart/2005/8/layout/hierarchy6"/>
    <dgm:cxn modelId="{BD21E2B3-E776-42A3-A1EF-057468A9C072}" srcId="{C7D655DA-1DF6-4BC0-9E7C-03376F6AD2BB}" destId="{47A5F664-E4CA-4A2A-B98C-A9D2974DB3B0}" srcOrd="0" destOrd="0" parTransId="{CC13318D-3866-425C-88F0-C636EC42CDE2}" sibTransId="{92022BFA-E74C-44F6-A227-8968288CFB03}"/>
    <dgm:cxn modelId="{5BBF6CC0-D326-4BF8-A4D3-EC5A85A94CE1}" type="presOf" srcId="{0DB5E8AF-4705-4139-B5E7-3FE47CE536B6}" destId="{0B4F2538-7C33-4DF6-A5B5-D2CB03F8F812}" srcOrd="0" destOrd="0" presId="urn:microsoft.com/office/officeart/2005/8/layout/hierarchy6"/>
    <dgm:cxn modelId="{4EE1A0CA-611F-4AAB-993E-EF5ADAE2686F}" type="presOf" srcId="{89FEF562-DF65-4126-BA7F-70C6252A504D}" destId="{72F64251-45DC-44AB-9638-E392AA55C2BD}" srcOrd="0" destOrd="0" presId="urn:microsoft.com/office/officeart/2005/8/layout/hierarchy6"/>
    <dgm:cxn modelId="{D74338DE-C972-4263-A63F-FC34371B1932}" type="presOf" srcId="{2215BE1D-468A-4427-92A4-D2E99824E368}" destId="{98B97D22-4C78-4C7E-91C3-0DC52A95F315}" srcOrd="1" destOrd="0" presId="urn:microsoft.com/office/officeart/2005/8/layout/hierarchy6"/>
    <dgm:cxn modelId="{D6DC04F3-6632-4E09-A256-CF78EF9329CC}" type="presOf" srcId="{C7D655DA-1DF6-4BC0-9E7C-03376F6AD2BB}" destId="{6B702BCC-CDEB-4DF9-8A4B-F89E7BF5A862}" srcOrd="0" destOrd="0" presId="urn:microsoft.com/office/officeart/2005/8/layout/hierarchy6"/>
    <dgm:cxn modelId="{5DF983FA-03C4-4304-9BA3-ABA5DBDE9E9E}" type="presOf" srcId="{25E07C64-8214-4DAC-AA44-6A7431E0A30E}" destId="{FE7CD19A-E579-40F3-8C37-BCEAEAA7BADA}" srcOrd="0" destOrd="0" presId="urn:microsoft.com/office/officeart/2005/8/layout/hierarchy6"/>
    <dgm:cxn modelId="{44F7D15A-2A16-4667-8F03-A79DD643F3B9}" type="presParOf" srcId="{3ABC4FD9-5F48-439A-A3EE-F8201A9D40A3}" destId="{8E5CCF95-0372-4161-8D0A-2F2EDCDCA9E6}" srcOrd="0" destOrd="0" presId="urn:microsoft.com/office/officeart/2005/8/layout/hierarchy6"/>
    <dgm:cxn modelId="{FBA720D5-A2E0-48CF-A477-56D841CDC8E1}" type="presParOf" srcId="{8E5CCF95-0372-4161-8D0A-2F2EDCDCA9E6}" destId="{904F0B5A-4CF3-47F0-B097-2D6E23C06943}" srcOrd="0" destOrd="0" presId="urn:microsoft.com/office/officeart/2005/8/layout/hierarchy6"/>
    <dgm:cxn modelId="{553606BF-9ECB-49E2-B9C5-3707276FB861}" type="presParOf" srcId="{8E5CCF95-0372-4161-8D0A-2F2EDCDCA9E6}" destId="{0D076667-4146-4F1D-AFD6-C12EA8624BC7}" srcOrd="1" destOrd="0" presId="urn:microsoft.com/office/officeart/2005/8/layout/hierarchy6"/>
    <dgm:cxn modelId="{75FAD54E-A79A-4EB6-97AF-330A5D2609B8}" type="presParOf" srcId="{0D076667-4146-4F1D-AFD6-C12EA8624BC7}" destId="{22973251-36D5-44C4-9C0E-8BA3ADDD102F}" srcOrd="0" destOrd="0" presId="urn:microsoft.com/office/officeart/2005/8/layout/hierarchy6"/>
    <dgm:cxn modelId="{5687FAA0-1FAF-43EB-BC41-EF6A0985BB39}" type="presParOf" srcId="{22973251-36D5-44C4-9C0E-8BA3ADDD102F}" destId="{886CEF57-3DFA-451E-A2FD-DDF598CD44F7}" srcOrd="0" destOrd="0" presId="urn:microsoft.com/office/officeart/2005/8/layout/hierarchy6"/>
    <dgm:cxn modelId="{9CEFA3F1-FB24-441C-A403-9224898C04D7}" type="presParOf" srcId="{22973251-36D5-44C4-9C0E-8BA3ADDD102F}" destId="{A637026E-615A-4E27-8BD3-AB64E34A5FD9}" srcOrd="1" destOrd="0" presId="urn:microsoft.com/office/officeart/2005/8/layout/hierarchy6"/>
    <dgm:cxn modelId="{ED520234-5ABA-4AEE-A449-9C24BC21D4FB}" type="presParOf" srcId="{A637026E-615A-4E27-8BD3-AB64E34A5FD9}" destId="{FE7CD19A-E579-40F3-8C37-BCEAEAA7BADA}" srcOrd="0" destOrd="0" presId="urn:microsoft.com/office/officeart/2005/8/layout/hierarchy6"/>
    <dgm:cxn modelId="{D733D7D9-429D-42C5-AD0F-221E5D4E7E15}" type="presParOf" srcId="{A637026E-615A-4E27-8BD3-AB64E34A5FD9}" destId="{A9512B4D-DA6C-4523-8177-78AEEC6380E8}" srcOrd="1" destOrd="0" presId="urn:microsoft.com/office/officeart/2005/8/layout/hierarchy6"/>
    <dgm:cxn modelId="{3B284DE4-DEDC-4B3F-83AA-EEF1E7DEF9B1}" type="presParOf" srcId="{A9512B4D-DA6C-4523-8177-78AEEC6380E8}" destId="{6B702BCC-CDEB-4DF9-8A4B-F89E7BF5A862}" srcOrd="0" destOrd="0" presId="urn:microsoft.com/office/officeart/2005/8/layout/hierarchy6"/>
    <dgm:cxn modelId="{C11C99E2-D17E-44F3-AAC7-AAC4973864A5}" type="presParOf" srcId="{A9512B4D-DA6C-4523-8177-78AEEC6380E8}" destId="{B5F84C2C-6431-4170-B958-DE31B82F08DF}" srcOrd="1" destOrd="0" presId="urn:microsoft.com/office/officeart/2005/8/layout/hierarchy6"/>
    <dgm:cxn modelId="{F50A0FE5-FDFB-42FD-B21B-342B32EB00FD}" type="presParOf" srcId="{B5F84C2C-6431-4170-B958-DE31B82F08DF}" destId="{ECF36B99-486D-475D-B95C-881A2EDB2D3C}" srcOrd="0" destOrd="0" presId="urn:microsoft.com/office/officeart/2005/8/layout/hierarchy6"/>
    <dgm:cxn modelId="{EC299E45-5C92-45F6-B256-5954D14E32F4}" type="presParOf" srcId="{B5F84C2C-6431-4170-B958-DE31B82F08DF}" destId="{4A3E5C68-3A34-4BA2-B803-398AAE2B7E51}" srcOrd="1" destOrd="0" presId="urn:microsoft.com/office/officeart/2005/8/layout/hierarchy6"/>
    <dgm:cxn modelId="{5F7D7107-C59C-40FD-A7D2-4F6882024CC0}" type="presParOf" srcId="{4A3E5C68-3A34-4BA2-B803-398AAE2B7E51}" destId="{0129BE9B-286A-4775-A34D-B6A45A2B9452}" srcOrd="0" destOrd="0" presId="urn:microsoft.com/office/officeart/2005/8/layout/hierarchy6"/>
    <dgm:cxn modelId="{3F46F378-28F2-4FD8-862B-9140EFA2F9C7}" type="presParOf" srcId="{4A3E5C68-3A34-4BA2-B803-398AAE2B7E51}" destId="{E73934B2-08DF-4794-B40B-F2643E270FC2}" srcOrd="1" destOrd="0" presId="urn:microsoft.com/office/officeart/2005/8/layout/hierarchy6"/>
    <dgm:cxn modelId="{2CE14FAF-9DE5-426C-95D2-EEFCD5A70659}" type="presParOf" srcId="{A637026E-615A-4E27-8BD3-AB64E34A5FD9}" destId="{0B4F2538-7C33-4DF6-A5B5-D2CB03F8F812}" srcOrd="2" destOrd="0" presId="urn:microsoft.com/office/officeart/2005/8/layout/hierarchy6"/>
    <dgm:cxn modelId="{77FCAF6E-7F7D-4AAF-9134-0480C2FBE14D}" type="presParOf" srcId="{A637026E-615A-4E27-8BD3-AB64E34A5FD9}" destId="{71F92CE3-BEF6-444B-A671-C68BE816B095}" srcOrd="3" destOrd="0" presId="urn:microsoft.com/office/officeart/2005/8/layout/hierarchy6"/>
    <dgm:cxn modelId="{E0894D06-2AAF-4880-93A8-6804C4593E7B}" type="presParOf" srcId="{71F92CE3-BEF6-444B-A671-C68BE816B095}" destId="{72F64251-45DC-44AB-9638-E392AA55C2BD}" srcOrd="0" destOrd="0" presId="urn:microsoft.com/office/officeart/2005/8/layout/hierarchy6"/>
    <dgm:cxn modelId="{7FBCE4A1-B2E0-42DC-9415-C0E11E7B93F7}" type="presParOf" srcId="{71F92CE3-BEF6-444B-A671-C68BE816B095}" destId="{521FD61E-589D-4EC9-82BF-AB30B196EEE6}" srcOrd="1" destOrd="0" presId="urn:microsoft.com/office/officeart/2005/8/layout/hierarchy6"/>
    <dgm:cxn modelId="{6D277ECE-91F0-49B9-BBE5-7FC3386908AC}" type="presParOf" srcId="{521FD61E-589D-4EC9-82BF-AB30B196EEE6}" destId="{9255F937-B528-471B-9184-A8F9427758CD}" srcOrd="0" destOrd="0" presId="urn:microsoft.com/office/officeart/2005/8/layout/hierarchy6"/>
    <dgm:cxn modelId="{92722F5A-DB31-43C2-BDD4-4FD1CE393993}" type="presParOf" srcId="{521FD61E-589D-4EC9-82BF-AB30B196EEE6}" destId="{262A1DCE-9157-49F5-A1E8-D27D045CFF23}" srcOrd="1" destOrd="0" presId="urn:microsoft.com/office/officeart/2005/8/layout/hierarchy6"/>
    <dgm:cxn modelId="{AE460985-0784-4F2A-9C64-FECE3ED86D8C}" type="presParOf" srcId="{262A1DCE-9157-49F5-A1E8-D27D045CFF23}" destId="{164CD1CA-290C-4B2A-9A83-7A85C55E55F4}" srcOrd="0" destOrd="0" presId="urn:microsoft.com/office/officeart/2005/8/layout/hierarchy6"/>
    <dgm:cxn modelId="{56117657-C62A-4079-9352-A56049ABBF0F}" type="presParOf" srcId="{262A1DCE-9157-49F5-A1E8-D27D045CFF23}" destId="{CA47FF8C-92C2-403B-B311-D8A1BC920653}" srcOrd="1" destOrd="0" presId="urn:microsoft.com/office/officeart/2005/8/layout/hierarchy6"/>
    <dgm:cxn modelId="{77F1538E-CC4A-4C4E-ADAE-177C1E7981EF}" type="presParOf" srcId="{3ABC4FD9-5F48-439A-A3EE-F8201A9D40A3}" destId="{C3902857-13BA-4A8F-8BB0-2BFCE8DB55AE}" srcOrd="1" destOrd="0" presId="urn:microsoft.com/office/officeart/2005/8/layout/hierarchy6"/>
    <dgm:cxn modelId="{9B16406A-8511-406E-AD5A-95D4B834D647}" type="presParOf" srcId="{C3902857-13BA-4A8F-8BB0-2BFCE8DB55AE}" destId="{BA63E1C3-C554-4E8F-A816-D33E4AB9F7C8}" srcOrd="0" destOrd="0" presId="urn:microsoft.com/office/officeart/2005/8/layout/hierarchy6"/>
    <dgm:cxn modelId="{E24AB5F4-2E4C-4347-9E76-F8345AC21010}" type="presParOf" srcId="{BA63E1C3-C554-4E8F-A816-D33E4AB9F7C8}" destId="{675B8B1A-1C84-4C7A-A966-42FD2202376B}" srcOrd="0" destOrd="0" presId="urn:microsoft.com/office/officeart/2005/8/layout/hierarchy6"/>
    <dgm:cxn modelId="{0714DB11-745D-4282-95F8-50EDB3435D1A}" type="presParOf" srcId="{BA63E1C3-C554-4E8F-A816-D33E4AB9F7C8}" destId="{22758F24-5116-46D1-82CC-A1527323E8B4}" srcOrd="1" destOrd="0" presId="urn:microsoft.com/office/officeart/2005/8/layout/hierarchy6"/>
    <dgm:cxn modelId="{33ACB64D-D26D-4766-9E37-C16BB2911211}" type="presParOf" srcId="{C3902857-13BA-4A8F-8BB0-2BFCE8DB55AE}" destId="{7B2D773C-104C-45B9-80C6-6821A3A1249D}" srcOrd="1" destOrd="0" presId="urn:microsoft.com/office/officeart/2005/8/layout/hierarchy6"/>
    <dgm:cxn modelId="{FBBE1734-2832-4E49-832A-42256FD734A2}" type="presParOf" srcId="{7B2D773C-104C-45B9-80C6-6821A3A1249D}" destId="{073518E5-6A66-49C1-9427-7488BCC3CC7E}" srcOrd="0" destOrd="0" presId="urn:microsoft.com/office/officeart/2005/8/layout/hierarchy6"/>
    <dgm:cxn modelId="{A90249BE-4A25-42BA-972E-E1D267FB7E1C}" type="presParOf" srcId="{C3902857-13BA-4A8F-8BB0-2BFCE8DB55AE}" destId="{E7467187-498E-4136-8D87-16AF20C40ABF}" srcOrd="2" destOrd="0" presId="urn:microsoft.com/office/officeart/2005/8/layout/hierarchy6"/>
    <dgm:cxn modelId="{46526AB0-5EA9-4027-AA12-71522095EBF9}" type="presParOf" srcId="{E7467187-498E-4136-8D87-16AF20C40ABF}" destId="{6D16ECEA-6C99-441E-A0D4-489AEB6195CD}" srcOrd="0" destOrd="0" presId="urn:microsoft.com/office/officeart/2005/8/layout/hierarchy6"/>
    <dgm:cxn modelId="{7D6DB2EF-3FA3-4B6B-A86C-74EE5F6C39F3}" type="presParOf" srcId="{E7467187-498E-4136-8D87-16AF20C40ABF}" destId="{59836138-9762-4E03-8D21-95D7E7BB0AB4}" srcOrd="1" destOrd="0" presId="urn:microsoft.com/office/officeart/2005/8/layout/hierarchy6"/>
    <dgm:cxn modelId="{950F769F-CB6C-4367-874A-87736ACBC44E}" type="presParOf" srcId="{C3902857-13BA-4A8F-8BB0-2BFCE8DB55AE}" destId="{6E57659D-AD63-47FF-83A0-414F1EADB9DF}" srcOrd="3" destOrd="0" presId="urn:microsoft.com/office/officeart/2005/8/layout/hierarchy6"/>
    <dgm:cxn modelId="{1B712915-A435-48A6-A1FE-9533F59E5D6D}" type="presParOf" srcId="{6E57659D-AD63-47FF-83A0-414F1EADB9DF}" destId="{A54FFDC7-4D5D-4482-BD89-4149F2F7EC25}" srcOrd="0" destOrd="0" presId="urn:microsoft.com/office/officeart/2005/8/layout/hierarchy6"/>
    <dgm:cxn modelId="{C86BC47F-D522-4BBA-B821-5F1BFA99EB70}" type="presParOf" srcId="{C3902857-13BA-4A8F-8BB0-2BFCE8DB55AE}" destId="{3C990D90-536B-4B76-83EA-DB6ED140BE91}" srcOrd="4" destOrd="0" presId="urn:microsoft.com/office/officeart/2005/8/layout/hierarchy6"/>
    <dgm:cxn modelId="{BCF5AF71-D1AC-4B3A-BBC8-5438532D73E9}" type="presParOf" srcId="{3C990D90-536B-4B76-83EA-DB6ED140BE91}" destId="{3B153983-D494-47B8-90C1-15A33C240293}" srcOrd="0" destOrd="0" presId="urn:microsoft.com/office/officeart/2005/8/layout/hierarchy6"/>
    <dgm:cxn modelId="{96FE42B8-45AC-4EAE-A9B0-B8680BA9E14D}" type="presParOf" srcId="{3C990D90-536B-4B76-83EA-DB6ED140BE91}" destId="{98B97D22-4C78-4C7E-91C3-0DC52A95F3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FEFB01-294A-4192-B2F4-E5ED4D83928A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ED741D-ED8D-4641-B08E-118E65E6FBDA}">
      <dgm:prSet phldrT="[Text]"/>
      <dgm:spPr/>
      <dgm:t>
        <a:bodyPr/>
        <a:lstStyle/>
        <a:p>
          <a:r>
            <a:rPr lang="en-US" dirty="0"/>
            <a:t>Create Awareness : Increase number of visitors</a:t>
          </a:r>
        </a:p>
      </dgm:t>
    </dgm:pt>
    <dgm:pt modelId="{2AC75C23-3D35-4E8A-8186-A6C149FDD108}" type="parTrans" cxnId="{F53A59C3-09C2-4A08-8856-17AD10276E89}">
      <dgm:prSet/>
      <dgm:spPr/>
      <dgm:t>
        <a:bodyPr/>
        <a:lstStyle/>
        <a:p>
          <a:endParaRPr lang="en-US"/>
        </a:p>
      </dgm:t>
    </dgm:pt>
    <dgm:pt modelId="{809771D9-9D5D-46E9-8D9F-C567D6C4D9DB}" type="sibTrans" cxnId="{F53A59C3-09C2-4A08-8856-17AD10276E89}">
      <dgm:prSet/>
      <dgm:spPr/>
      <dgm:t>
        <a:bodyPr/>
        <a:lstStyle/>
        <a:p>
          <a:endParaRPr lang="en-US"/>
        </a:p>
      </dgm:t>
    </dgm:pt>
    <dgm:pt modelId="{FD00221A-49E0-44A4-9855-C3982944CC58}">
      <dgm:prSet phldrT="[Text]"/>
      <dgm:spPr/>
      <dgm:t>
        <a:bodyPr/>
        <a:lstStyle/>
        <a:p>
          <a:r>
            <a:rPr lang="en-US" dirty="0"/>
            <a:t>2 Campaigns : 1 Ad set each</a:t>
          </a:r>
        </a:p>
      </dgm:t>
    </dgm:pt>
    <dgm:pt modelId="{3E78D645-7161-49B4-83E3-153E99BA396D}" type="parTrans" cxnId="{996F80D0-8C9E-49A7-B929-EE54FE404C5D}">
      <dgm:prSet/>
      <dgm:spPr/>
      <dgm:t>
        <a:bodyPr/>
        <a:lstStyle/>
        <a:p>
          <a:endParaRPr lang="en-US"/>
        </a:p>
      </dgm:t>
    </dgm:pt>
    <dgm:pt modelId="{6006B487-096D-42E8-A1BE-137C394FFE28}" type="sibTrans" cxnId="{996F80D0-8C9E-49A7-B929-EE54FE404C5D}">
      <dgm:prSet/>
      <dgm:spPr/>
      <dgm:t>
        <a:bodyPr/>
        <a:lstStyle/>
        <a:p>
          <a:endParaRPr lang="en-US"/>
        </a:p>
      </dgm:t>
    </dgm:pt>
    <dgm:pt modelId="{522CE8EB-D870-44E5-B8F5-E3A3288DB5BC}">
      <dgm:prSet phldrT="[Text]"/>
      <dgm:spPr/>
      <dgm:t>
        <a:bodyPr/>
        <a:lstStyle/>
        <a:p>
          <a:r>
            <a:rPr lang="en-US" dirty="0"/>
            <a:t>Budget Split : 60-40 among 2 Ad sets ; 40-60 for 2 weeks</a:t>
          </a:r>
        </a:p>
      </dgm:t>
    </dgm:pt>
    <dgm:pt modelId="{E875A641-2A63-40B9-933F-D3159207EA74}" type="parTrans" cxnId="{862E59C2-5AC8-4A92-BCD2-43037D9D4B7F}">
      <dgm:prSet/>
      <dgm:spPr/>
      <dgm:t>
        <a:bodyPr/>
        <a:lstStyle/>
        <a:p>
          <a:endParaRPr lang="en-US"/>
        </a:p>
      </dgm:t>
    </dgm:pt>
    <dgm:pt modelId="{5E9E521E-C534-4538-84AB-60F8A79FD609}" type="sibTrans" cxnId="{862E59C2-5AC8-4A92-BCD2-43037D9D4B7F}">
      <dgm:prSet/>
      <dgm:spPr/>
      <dgm:t>
        <a:bodyPr/>
        <a:lstStyle/>
        <a:p>
          <a:endParaRPr lang="en-US"/>
        </a:p>
      </dgm:t>
    </dgm:pt>
    <dgm:pt modelId="{DAB8732E-2557-47AC-83C7-F3423E58F702}">
      <dgm:prSet phldrT="[Text]"/>
      <dgm:spPr/>
      <dgm:t>
        <a:bodyPr/>
        <a:lstStyle/>
        <a:p>
          <a:r>
            <a:rPr lang="en-US" dirty="0"/>
            <a:t>Location : Desktop right column</a:t>
          </a:r>
        </a:p>
      </dgm:t>
    </dgm:pt>
    <dgm:pt modelId="{5651A9BE-E1BB-4EFA-BFB5-435534811A76}" type="parTrans" cxnId="{1BC2EF2D-0517-409B-9EFA-918DE7522579}">
      <dgm:prSet/>
      <dgm:spPr/>
      <dgm:t>
        <a:bodyPr/>
        <a:lstStyle/>
        <a:p>
          <a:endParaRPr lang="en-US"/>
        </a:p>
      </dgm:t>
    </dgm:pt>
    <dgm:pt modelId="{06453328-6C2D-43C8-9AD7-4425C695ACEB}" type="sibTrans" cxnId="{1BC2EF2D-0517-409B-9EFA-918DE7522579}">
      <dgm:prSet/>
      <dgm:spPr/>
      <dgm:t>
        <a:bodyPr/>
        <a:lstStyle/>
        <a:p>
          <a:endParaRPr lang="en-US"/>
        </a:p>
      </dgm:t>
    </dgm:pt>
    <dgm:pt modelId="{4EB1C966-2B62-4802-94CA-F26FBBC839CF}" type="pres">
      <dgm:prSet presAssocID="{C5FEFB01-294A-4192-B2F4-E5ED4D83928A}" presName="Name0" presStyleCnt="0">
        <dgm:presLayoutVars>
          <dgm:chMax/>
          <dgm:chPref/>
          <dgm:dir/>
        </dgm:presLayoutVars>
      </dgm:prSet>
      <dgm:spPr/>
    </dgm:pt>
    <dgm:pt modelId="{12B489F0-5875-440E-91DF-978C7B052D7E}" type="pres">
      <dgm:prSet presAssocID="{5CED741D-ED8D-4641-B08E-118E65E6FBDA}" presName="parenttextcomposite" presStyleCnt="0"/>
      <dgm:spPr/>
    </dgm:pt>
    <dgm:pt modelId="{ADE43DB8-AFBB-433E-BB1F-D4D66BEEF9BE}" type="pres">
      <dgm:prSet presAssocID="{5CED741D-ED8D-4641-B08E-118E65E6FBDA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C20CD558-07E2-406C-A850-6687F285020A}" type="pres">
      <dgm:prSet presAssocID="{5CED741D-ED8D-4641-B08E-118E65E6FBDA}" presName="parallelogramComposite" presStyleCnt="0"/>
      <dgm:spPr/>
    </dgm:pt>
    <dgm:pt modelId="{6315C543-B0BE-4B36-9205-68B5C50A4052}" type="pres">
      <dgm:prSet presAssocID="{5CED741D-ED8D-4641-B08E-118E65E6FBDA}" presName="parallelogram1" presStyleLbl="alignNode1" presStyleIdx="0" presStyleCnt="28"/>
      <dgm:spPr/>
    </dgm:pt>
    <dgm:pt modelId="{F55726A3-6A60-4CCF-ABED-FC464C4D439E}" type="pres">
      <dgm:prSet presAssocID="{5CED741D-ED8D-4641-B08E-118E65E6FBDA}" presName="parallelogram2" presStyleLbl="alignNode1" presStyleIdx="1" presStyleCnt="28"/>
      <dgm:spPr/>
    </dgm:pt>
    <dgm:pt modelId="{284DC187-087D-4010-954B-431138A8EEE4}" type="pres">
      <dgm:prSet presAssocID="{5CED741D-ED8D-4641-B08E-118E65E6FBDA}" presName="parallelogram3" presStyleLbl="alignNode1" presStyleIdx="2" presStyleCnt="28"/>
      <dgm:spPr/>
    </dgm:pt>
    <dgm:pt modelId="{1FCFAD39-CAB7-485C-93B5-BC90CA23C26D}" type="pres">
      <dgm:prSet presAssocID="{5CED741D-ED8D-4641-B08E-118E65E6FBDA}" presName="parallelogram4" presStyleLbl="alignNode1" presStyleIdx="3" presStyleCnt="28"/>
      <dgm:spPr/>
    </dgm:pt>
    <dgm:pt modelId="{A3A05A87-58FC-4E95-9AE0-FBF8ABA0CAA5}" type="pres">
      <dgm:prSet presAssocID="{5CED741D-ED8D-4641-B08E-118E65E6FBDA}" presName="parallelogram5" presStyleLbl="alignNode1" presStyleIdx="4" presStyleCnt="28"/>
      <dgm:spPr/>
    </dgm:pt>
    <dgm:pt modelId="{44F298D2-3DE5-46BD-AB2C-77029E497FF0}" type="pres">
      <dgm:prSet presAssocID="{5CED741D-ED8D-4641-B08E-118E65E6FBDA}" presName="parallelogram6" presStyleLbl="alignNode1" presStyleIdx="5" presStyleCnt="28"/>
      <dgm:spPr/>
    </dgm:pt>
    <dgm:pt modelId="{E7A8FF19-CC39-4D9D-B88B-A15DCECBE395}" type="pres">
      <dgm:prSet presAssocID="{5CED741D-ED8D-4641-B08E-118E65E6FBDA}" presName="parallelogram7" presStyleLbl="alignNode1" presStyleIdx="6" presStyleCnt="28"/>
      <dgm:spPr/>
    </dgm:pt>
    <dgm:pt modelId="{8C4FD687-FCB4-4C28-A05A-888B9C095D74}" type="pres">
      <dgm:prSet presAssocID="{809771D9-9D5D-46E9-8D9F-C567D6C4D9DB}" presName="sibTrans" presStyleCnt="0"/>
      <dgm:spPr/>
    </dgm:pt>
    <dgm:pt modelId="{D7C0D1B6-59EA-4BD2-9C5C-5511FAC34A79}" type="pres">
      <dgm:prSet presAssocID="{FD00221A-49E0-44A4-9855-C3982944CC58}" presName="parenttextcomposite" presStyleCnt="0"/>
      <dgm:spPr/>
    </dgm:pt>
    <dgm:pt modelId="{4DBB761D-14A4-4F7E-81F8-CC26A308BAEB}" type="pres">
      <dgm:prSet presAssocID="{FD00221A-49E0-44A4-9855-C3982944CC58}" presName="parenttext" presStyleLbl="revTx" presStyleIdx="1" presStyleCnt="4">
        <dgm:presLayoutVars>
          <dgm:chMax/>
          <dgm:chPref val="2"/>
          <dgm:bulletEnabled val="1"/>
        </dgm:presLayoutVars>
      </dgm:prSet>
      <dgm:spPr/>
    </dgm:pt>
    <dgm:pt modelId="{41D08CDA-6B98-4D13-ADCE-A028BE55458A}" type="pres">
      <dgm:prSet presAssocID="{FD00221A-49E0-44A4-9855-C3982944CC58}" presName="parallelogramComposite" presStyleCnt="0"/>
      <dgm:spPr/>
    </dgm:pt>
    <dgm:pt modelId="{03587ABB-28E7-47E0-866B-C2F29AB764A5}" type="pres">
      <dgm:prSet presAssocID="{FD00221A-49E0-44A4-9855-C3982944CC58}" presName="parallelogram1" presStyleLbl="alignNode1" presStyleIdx="7" presStyleCnt="28"/>
      <dgm:spPr/>
    </dgm:pt>
    <dgm:pt modelId="{68F38009-0919-4E7F-850D-8F339DED8A21}" type="pres">
      <dgm:prSet presAssocID="{FD00221A-49E0-44A4-9855-C3982944CC58}" presName="parallelogram2" presStyleLbl="alignNode1" presStyleIdx="8" presStyleCnt="28"/>
      <dgm:spPr/>
    </dgm:pt>
    <dgm:pt modelId="{0497FCDE-89DA-44E4-9751-708B797DB473}" type="pres">
      <dgm:prSet presAssocID="{FD00221A-49E0-44A4-9855-C3982944CC58}" presName="parallelogram3" presStyleLbl="alignNode1" presStyleIdx="9" presStyleCnt="28"/>
      <dgm:spPr/>
    </dgm:pt>
    <dgm:pt modelId="{282E32B6-9E92-4E6E-A2A9-394C26472894}" type="pres">
      <dgm:prSet presAssocID="{FD00221A-49E0-44A4-9855-C3982944CC58}" presName="parallelogram4" presStyleLbl="alignNode1" presStyleIdx="10" presStyleCnt="28"/>
      <dgm:spPr/>
    </dgm:pt>
    <dgm:pt modelId="{67FDF2BF-4EF8-4D4B-85D8-E9058F11D75E}" type="pres">
      <dgm:prSet presAssocID="{FD00221A-49E0-44A4-9855-C3982944CC58}" presName="parallelogram5" presStyleLbl="alignNode1" presStyleIdx="11" presStyleCnt="28"/>
      <dgm:spPr/>
    </dgm:pt>
    <dgm:pt modelId="{24C3C922-2539-45B0-AC25-ADDF0EDDA9E3}" type="pres">
      <dgm:prSet presAssocID="{FD00221A-49E0-44A4-9855-C3982944CC58}" presName="parallelogram6" presStyleLbl="alignNode1" presStyleIdx="12" presStyleCnt="28"/>
      <dgm:spPr/>
    </dgm:pt>
    <dgm:pt modelId="{584FB308-64F2-4B37-A88A-E1C8A46B5AA1}" type="pres">
      <dgm:prSet presAssocID="{FD00221A-49E0-44A4-9855-C3982944CC58}" presName="parallelogram7" presStyleLbl="alignNode1" presStyleIdx="13" presStyleCnt="28"/>
      <dgm:spPr/>
    </dgm:pt>
    <dgm:pt modelId="{957E10B8-F30A-4C5E-AC29-2E713341FD28}" type="pres">
      <dgm:prSet presAssocID="{6006B487-096D-42E8-A1BE-137C394FFE28}" presName="sibTrans" presStyleCnt="0"/>
      <dgm:spPr/>
    </dgm:pt>
    <dgm:pt modelId="{9718FF27-9CEC-41A7-94BA-27565FCDC982}" type="pres">
      <dgm:prSet presAssocID="{522CE8EB-D870-44E5-B8F5-E3A3288DB5BC}" presName="parenttextcomposite" presStyleCnt="0"/>
      <dgm:spPr/>
    </dgm:pt>
    <dgm:pt modelId="{8489D8A1-E7A1-4166-8DD8-78109FEC1845}" type="pres">
      <dgm:prSet presAssocID="{522CE8EB-D870-44E5-B8F5-E3A3288DB5BC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E883E72B-A947-47CC-B1A5-A2A44811042B}" type="pres">
      <dgm:prSet presAssocID="{522CE8EB-D870-44E5-B8F5-E3A3288DB5BC}" presName="parallelogramComposite" presStyleCnt="0"/>
      <dgm:spPr/>
    </dgm:pt>
    <dgm:pt modelId="{505128BF-4D86-45BB-BEAD-F434B737A609}" type="pres">
      <dgm:prSet presAssocID="{522CE8EB-D870-44E5-B8F5-E3A3288DB5BC}" presName="parallelogram1" presStyleLbl="alignNode1" presStyleIdx="14" presStyleCnt="28"/>
      <dgm:spPr/>
    </dgm:pt>
    <dgm:pt modelId="{5E70EC85-5473-4547-AA26-760639747AD2}" type="pres">
      <dgm:prSet presAssocID="{522CE8EB-D870-44E5-B8F5-E3A3288DB5BC}" presName="parallelogram2" presStyleLbl="alignNode1" presStyleIdx="15" presStyleCnt="28"/>
      <dgm:spPr/>
    </dgm:pt>
    <dgm:pt modelId="{BC99F5F6-CED2-4F01-8431-7D218F12ECFB}" type="pres">
      <dgm:prSet presAssocID="{522CE8EB-D870-44E5-B8F5-E3A3288DB5BC}" presName="parallelogram3" presStyleLbl="alignNode1" presStyleIdx="16" presStyleCnt="28"/>
      <dgm:spPr/>
    </dgm:pt>
    <dgm:pt modelId="{D18CFA8F-5E0E-4890-B7D5-8D04D782F006}" type="pres">
      <dgm:prSet presAssocID="{522CE8EB-D870-44E5-B8F5-E3A3288DB5BC}" presName="parallelogram4" presStyleLbl="alignNode1" presStyleIdx="17" presStyleCnt="28"/>
      <dgm:spPr/>
    </dgm:pt>
    <dgm:pt modelId="{EF2FBB5F-41AE-4CCC-A6DF-A2E446C14365}" type="pres">
      <dgm:prSet presAssocID="{522CE8EB-D870-44E5-B8F5-E3A3288DB5BC}" presName="parallelogram5" presStyleLbl="alignNode1" presStyleIdx="18" presStyleCnt="28"/>
      <dgm:spPr/>
    </dgm:pt>
    <dgm:pt modelId="{185B3F56-8A5C-4129-BDB9-ACA6FACD0E53}" type="pres">
      <dgm:prSet presAssocID="{522CE8EB-D870-44E5-B8F5-E3A3288DB5BC}" presName="parallelogram6" presStyleLbl="alignNode1" presStyleIdx="19" presStyleCnt="28"/>
      <dgm:spPr/>
    </dgm:pt>
    <dgm:pt modelId="{E96C07BC-373A-45B0-8EFC-E0B77C80589D}" type="pres">
      <dgm:prSet presAssocID="{522CE8EB-D870-44E5-B8F5-E3A3288DB5BC}" presName="parallelogram7" presStyleLbl="alignNode1" presStyleIdx="20" presStyleCnt="28"/>
      <dgm:spPr/>
    </dgm:pt>
    <dgm:pt modelId="{0D72BEE9-3EA1-492B-8517-928C1263D2BA}" type="pres">
      <dgm:prSet presAssocID="{5E9E521E-C534-4538-84AB-60F8A79FD609}" presName="sibTrans" presStyleCnt="0"/>
      <dgm:spPr/>
    </dgm:pt>
    <dgm:pt modelId="{E9F19F68-F8DB-468C-AB99-DF23218FB370}" type="pres">
      <dgm:prSet presAssocID="{DAB8732E-2557-47AC-83C7-F3423E58F702}" presName="parenttextcomposite" presStyleCnt="0"/>
      <dgm:spPr/>
    </dgm:pt>
    <dgm:pt modelId="{771A2FF8-5B8A-45BD-9A66-09BD155867FF}" type="pres">
      <dgm:prSet presAssocID="{DAB8732E-2557-47AC-83C7-F3423E58F702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A04179C2-78BA-4867-9584-227ECA634EB5}" type="pres">
      <dgm:prSet presAssocID="{DAB8732E-2557-47AC-83C7-F3423E58F702}" presName="parallelogramComposite" presStyleCnt="0"/>
      <dgm:spPr/>
    </dgm:pt>
    <dgm:pt modelId="{8938075D-1638-474E-8AEE-498824128D37}" type="pres">
      <dgm:prSet presAssocID="{DAB8732E-2557-47AC-83C7-F3423E58F702}" presName="parallelogram1" presStyleLbl="alignNode1" presStyleIdx="21" presStyleCnt="28"/>
      <dgm:spPr/>
    </dgm:pt>
    <dgm:pt modelId="{54D688DB-097A-4B63-8F18-1BB0B3E0F765}" type="pres">
      <dgm:prSet presAssocID="{DAB8732E-2557-47AC-83C7-F3423E58F702}" presName="parallelogram2" presStyleLbl="alignNode1" presStyleIdx="22" presStyleCnt="28"/>
      <dgm:spPr/>
    </dgm:pt>
    <dgm:pt modelId="{0ADBCDE0-3228-4176-89B2-AF6FB0A4E39F}" type="pres">
      <dgm:prSet presAssocID="{DAB8732E-2557-47AC-83C7-F3423E58F702}" presName="parallelogram3" presStyleLbl="alignNode1" presStyleIdx="23" presStyleCnt="28"/>
      <dgm:spPr/>
    </dgm:pt>
    <dgm:pt modelId="{8988F1DB-6B49-4527-BA7E-97B1B48DFBB5}" type="pres">
      <dgm:prSet presAssocID="{DAB8732E-2557-47AC-83C7-F3423E58F702}" presName="parallelogram4" presStyleLbl="alignNode1" presStyleIdx="24" presStyleCnt="28"/>
      <dgm:spPr/>
    </dgm:pt>
    <dgm:pt modelId="{A287CA94-205F-4F86-9ABD-85EEF7BB31A9}" type="pres">
      <dgm:prSet presAssocID="{DAB8732E-2557-47AC-83C7-F3423E58F702}" presName="parallelogram5" presStyleLbl="alignNode1" presStyleIdx="25" presStyleCnt="28"/>
      <dgm:spPr/>
    </dgm:pt>
    <dgm:pt modelId="{2625CDF8-85B0-49BC-9031-05C22D6913DE}" type="pres">
      <dgm:prSet presAssocID="{DAB8732E-2557-47AC-83C7-F3423E58F702}" presName="parallelogram6" presStyleLbl="alignNode1" presStyleIdx="26" presStyleCnt="28"/>
      <dgm:spPr/>
    </dgm:pt>
    <dgm:pt modelId="{9232717A-4D44-4116-88E9-80794A2F3AE6}" type="pres">
      <dgm:prSet presAssocID="{DAB8732E-2557-47AC-83C7-F3423E58F702}" presName="parallelogram7" presStyleLbl="alignNode1" presStyleIdx="27" presStyleCnt="28"/>
      <dgm:spPr/>
    </dgm:pt>
  </dgm:ptLst>
  <dgm:cxnLst>
    <dgm:cxn modelId="{1BC2EF2D-0517-409B-9EFA-918DE7522579}" srcId="{C5FEFB01-294A-4192-B2F4-E5ED4D83928A}" destId="{DAB8732E-2557-47AC-83C7-F3423E58F702}" srcOrd="3" destOrd="0" parTransId="{5651A9BE-E1BB-4EFA-BFB5-435534811A76}" sibTransId="{06453328-6C2D-43C8-9AD7-4425C695ACEB}"/>
    <dgm:cxn modelId="{8213914C-E177-4B9C-9EF2-F83D25FF37B0}" type="presOf" srcId="{DAB8732E-2557-47AC-83C7-F3423E58F702}" destId="{771A2FF8-5B8A-45BD-9A66-09BD155867FF}" srcOrd="0" destOrd="0" presId="urn:microsoft.com/office/officeart/2008/layout/VerticalAccentList"/>
    <dgm:cxn modelId="{0820D29B-DD9F-4CF7-AB75-B87FBB45CC7D}" type="presOf" srcId="{FD00221A-49E0-44A4-9855-C3982944CC58}" destId="{4DBB761D-14A4-4F7E-81F8-CC26A308BAEB}" srcOrd="0" destOrd="0" presId="urn:microsoft.com/office/officeart/2008/layout/VerticalAccentList"/>
    <dgm:cxn modelId="{C35297B3-A46D-463D-879D-2BF8AB1CCDC6}" type="presOf" srcId="{5CED741D-ED8D-4641-B08E-118E65E6FBDA}" destId="{ADE43DB8-AFBB-433E-BB1F-D4D66BEEF9BE}" srcOrd="0" destOrd="0" presId="urn:microsoft.com/office/officeart/2008/layout/VerticalAccentList"/>
    <dgm:cxn modelId="{9DB26EBA-3A3E-475E-9942-BF7C96476FB6}" type="presOf" srcId="{522CE8EB-D870-44E5-B8F5-E3A3288DB5BC}" destId="{8489D8A1-E7A1-4166-8DD8-78109FEC1845}" srcOrd="0" destOrd="0" presId="urn:microsoft.com/office/officeart/2008/layout/VerticalAccentList"/>
    <dgm:cxn modelId="{862E59C2-5AC8-4A92-BCD2-43037D9D4B7F}" srcId="{C5FEFB01-294A-4192-B2F4-E5ED4D83928A}" destId="{522CE8EB-D870-44E5-B8F5-E3A3288DB5BC}" srcOrd="2" destOrd="0" parTransId="{E875A641-2A63-40B9-933F-D3159207EA74}" sibTransId="{5E9E521E-C534-4538-84AB-60F8A79FD609}"/>
    <dgm:cxn modelId="{F53A59C3-09C2-4A08-8856-17AD10276E89}" srcId="{C5FEFB01-294A-4192-B2F4-E5ED4D83928A}" destId="{5CED741D-ED8D-4641-B08E-118E65E6FBDA}" srcOrd="0" destOrd="0" parTransId="{2AC75C23-3D35-4E8A-8186-A6C149FDD108}" sibTransId="{809771D9-9D5D-46E9-8D9F-C567D6C4D9DB}"/>
    <dgm:cxn modelId="{3C9B71C9-1FB3-4B3D-8A4B-9BA99ADA7B28}" type="presOf" srcId="{C5FEFB01-294A-4192-B2F4-E5ED4D83928A}" destId="{4EB1C966-2B62-4802-94CA-F26FBBC839CF}" srcOrd="0" destOrd="0" presId="urn:microsoft.com/office/officeart/2008/layout/VerticalAccentList"/>
    <dgm:cxn modelId="{996F80D0-8C9E-49A7-B929-EE54FE404C5D}" srcId="{C5FEFB01-294A-4192-B2F4-E5ED4D83928A}" destId="{FD00221A-49E0-44A4-9855-C3982944CC58}" srcOrd="1" destOrd="0" parTransId="{3E78D645-7161-49B4-83E3-153E99BA396D}" sibTransId="{6006B487-096D-42E8-A1BE-137C394FFE28}"/>
    <dgm:cxn modelId="{B1097A1D-4B6F-413D-BE63-8E9F38DEB8D3}" type="presParOf" srcId="{4EB1C966-2B62-4802-94CA-F26FBBC839CF}" destId="{12B489F0-5875-440E-91DF-978C7B052D7E}" srcOrd="0" destOrd="0" presId="urn:microsoft.com/office/officeart/2008/layout/VerticalAccentList"/>
    <dgm:cxn modelId="{99991266-EF0B-485D-9E8E-1A2FABC609B4}" type="presParOf" srcId="{12B489F0-5875-440E-91DF-978C7B052D7E}" destId="{ADE43DB8-AFBB-433E-BB1F-D4D66BEEF9BE}" srcOrd="0" destOrd="0" presId="urn:microsoft.com/office/officeart/2008/layout/VerticalAccentList"/>
    <dgm:cxn modelId="{F517CEF6-EB45-4144-8D92-4494FE828713}" type="presParOf" srcId="{4EB1C966-2B62-4802-94CA-F26FBBC839CF}" destId="{C20CD558-07E2-406C-A850-6687F285020A}" srcOrd="1" destOrd="0" presId="urn:microsoft.com/office/officeart/2008/layout/VerticalAccentList"/>
    <dgm:cxn modelId="{B6A93107-FB3C-4928-BAC7-83E1D870231A}" type="presParOf" srcId="{C20CD558-07E2-406C-A850-6687F285020A}" destId="{6315C543-B0BE-4B36-9205-68B5C50A4052}" srcOrd="0" destOrd="0" presId="urn:microsoft.com/office/officeart/2008/layout/VerticalAccentList"/>
    <dgm:cxn modelId="{0AF31B33-57C9-4B97-A522-0B0D878F4670}" type="presParOf" srcId="{C20CD558-07E2-406C-A850-6687F285020A}" destId="{F55726A3-6A60-4CCF-ABED-FC464C4D439E}" srcOrd="1" destOrd="0" presId="urn:microsoft.com/office/officeart/2008/layout/VerticalAccentList"/>
    <dgm:cxn modelId="{8A6039B9-B8E6-4215-A309-B69E74C3437B}" type="presParOf" srcId="{C20CD558-07E2-406C-A850-6687F285020A}" destId="{284DC187-087D-4010-954B-431138A8EEE4}" srcOrd="2" destOrd="0" presId="urn:microsoft.com/office/officeart/2008/layout/VerticalAccentList"/>
    <dgm:cxn modelId="{D87DD1DB-0A3D-4C70-A768-D6BF0D53267D}" type="presParOf" srcId="{C20CD558-07E2-406C-A850-6687F285020A}" destId="{1FCFAD39-CAB7-485C-93B5-BC90CA23C26D}" srcOrd="3" destOrd="0" presId="urn:microsoft.com/office/officeart/2008/layout/VerticalAccentList"/>
    <dgm:cxn modelId="{2A5CB622-2EEA-4F69-8DAB-93A58AA3F29C}" type="presParOf" srcId="{C20CD558-07E2-406C-A850-6687F285020A}" destId="{A3A05A87-58FC-4E95-9AE0-FBF8ABA0CAA5}" srcOrd="4" destOrd="0" presId="urn:microsoft.com/office/officeart/2008/layout/VerticalAccentList"/>
    <dgm:cxn modelId="{69E9A17B-A64B-4432-986D-E4EBD10FDFD0}" type="presParOf" srcId="{C20CD558-07E2-406C-A850-6687F285020A}" destId="{44F298D2-3DE5-46BD-AB2C-77029E497FF0}" srcOrd="5" destOrd="0" presId="urn:microsoft.com/office/officeart/2008/layout/VerticalAccentList"/>
    <dgm:cxn modelId="{6C0120A1-1017-42BC-9CB5-04D6BBC1B53E}" type="presParOf" srcId="{C20CD558-07E2-406C-A850-6687F285020A}" destId="{E7A8FF19-CC39-4D9D-B88B-A15DCECBE395}" srcOrd="6" destOrd="0" presId="urn:microsoft.com/office/officeart/2008/layout/VerticalAccentList"/>
    <dgm:cxn modelId="{51673510-65CE-4FDF-90A5-7CF64F877B0F}" type="presParOf" srcId="{4EB1C966-2B62-4802-94CA-F26FBBC839CF}" destId="{8C4FD687-FCB4-4C28-A05A-888B9C095D74}" srcOrd="2" destOrd="0" presId="urn:microsoft.com/office/officeart/2008/layout/VerticalAccentList"/>
    <dgm:cxn modelId="{24F5EAAD-5445-4522-BA53-33812E0D4027}" type="presParOf" srcId="{4EB1C966-2B62-4802-94CA-F26FBBC839CF}" destId="{D7C0D1B6-59EA-4BD2-9C5C-5511FAC34A79}" srcOrd="3" destOrd="0" presId="urn:microsoft.com/office/officeart/2008/layout/VerticalAccentList"/>
    <dgm:cxn modelId="{4F5B26EE-A272-4082-8446-B927E618868A}" type="presParOf" srcId="{D7C0D1B6-59EA-4BD2-9C5C-5511FAC34A79}" destId="{4DBB761D-14A4-4F7E-81F8-CC26A308BAEB}" srcOrd="0" destOrd="0" presId="urn:microsoft.com/office/officeart/2008/layout/VerticalAccentList"/>
    <dgm:cxn modelId="{515E2710-972B-409C-8186-007D93E4B287}" type="presParOf" srcId="{4EB1C966-2B62-4802-94CA-F26FBBC839CF}" destId="{41D08CDA-6B98-4D13-ADCE-A028BE55458A}" srcOrd="4" destOrd="0" presId="urn:microsoft.com/office/officeart/2008/layout/VerticalAccentList"/>
    <dgm:cxn modelId="{2913BA2D-463D-4BCE-BDE2-56612ADE555F}" type="presParOf" srcId="{41D08CDA-6B98-4D13-ADCE-A028BE55458A}" destId="{03587ABB-28E7-47E0-866B-C2F29AB764A5}" srcOrd="0" destOrd="0" presId="urn:microsoft.com/office/officeart/2008/layout/VerticalAccentList"/>
    <dgm:cxn modelId="{ECE5A6BE-CD61-42B8-9B90-8201E12FAD51}" type="presParOf" srcId="{41D08CDA-6B98-4D13-ADCE-A028BE55458A}" destId="{68F38009-0919-4E7F-850D-8F339DED8A21}" srcOrd="1" destOrd="0" presId="urn:microsoft.com/office/officeart/2008/layout/VerticalAccentList"/>
    <dgm:cxn modelId="{2229BEAC-87BE-4B12-AD77-032B18E0FE30}" type="presParOf" srcId="{41D08CDA-6B98-4D13-ADCE-A028BE55458A}" destId="{0497FCDE-89DA-44E4-9751-708B797DB473}" srcOrd="2" destOrd="0" presId="urn:microsoft.com/office/officeart/2008/layout/VerticalAccentList"/>
    <dgm:cxn modelId="{4E3ECD0E-BF14-4CE4-9737-C15F1843CC5D}" type="presParOf" srcId="{41D08CDA-6B98-4D13-ADCE-A028BE55458A}" destId="{282E32B6-9E92-4E6E-A2A9-394C26472894}" srcOrd="3" destOrd="0" presId="urn:microsoft.com/office/officeart/2008/layout/VerticalAccentList"/>
    <dgm:cxn modelId="{15028ED6-822C-4B6E-A824-D28CF27D13DA}" type="presParOf" srcId="{41D08CDA-6B98-4D13-ADCE-A028BE55458A}" destId="{67FDF2BF-4EF8-4D4B-85D8-E9058F11D75E}" srcOrd="4" destOrd="0" presId="urn:microsoft.com/office/officeart/2008/layout/VerticalAccentList"/>
    <dgm:cxn modelId="{EB4375B7-B741-47FC-B4B1-A8481EA44AC9}" type="presParOf" srcId="{41D08CDA-6B98-4D13-ADCE-A028BE55458A}" destId="{24C3C922-2539-45B0-AC25-ADDF0EDDA9E3}" srcOrd="5" destOrd="0" presId="urn:microsoft.com/office/officeart/2008/layout/VerticalAccentList"/>
    <dgm:cxn modelId="{8BBA3066-3D90-493F-8A5C-9B24918DD86C}" type="presParOf" srcId="{41D08CDA-6B98-4D13-ADCE-A028BE55458A}" destId="{584FB308-64F2-4B37-A88A-E1C8A46B5AA1}" srcOrd="6" destOrd="0" presId="urn:microsoft.com/office/officeart/2008/layout/VerticalAccentList"/>
    <dgm:cxn modelId="{0584D412-19B6-4255-99D1-3B8AF10FAB7C}" type="presParOf" srcId="{4EB1C966-2B62-4802-94CA-F26FBBC839CF}" destId="{957E10B8-F30A-4C5E-AC29-2E713341FD28}" srcOrd="5" destOrd="0" presId="urn:microsoft.com/office/officeart/2008/layout/VerticalAccentList"/>
    <dgm:cxn modelId="{CA913ED2-34BF-4EF5-ABE2-78E7DBFE43B6}" type="presParOf" srcId="{4EB1C966-2B62-4802-94CA-F26FBBC839CF}" destId="{9718FF27-9CEC-41A7-94BA-27565FCDC982}" srcOrd="6" destOrd="0" presId="urn:microsoft.com/office/officeart/2008/layout/VerticalAccentList"/>
    <dgm:cxn modelId="{7FB07A3E-80BD-4317-8247-46BACD8AC44D}" type="presParOf" srcId="{9718FF27-9CEC-41A7-94BA-27565FCDC982}" destId="{8489D8A1-E7A1-4166-8DD8-78109FEC1845}" srcOrd="0" destOrd="0" presId="urn:microsoft.com/office/officeart/2008/layout/VerticalAccentList"/>
    <dgm:cxn modelId="{A26308C2-9E21-4052-BF37-921AB6ED8D4C}" type="presParOf" srcId="{4EB1C966-2B62-4802-94CA-F26FBBC839CF}" destId="{E883E72B-A947-47CC-B1A5-A2A44811042B}" srcOrd="7" destOrd="0" presId="urn:microsoft.com/office/officeart/2008/layout/VerticalAccentList"/>
    <dgm:cxn modelId="{ED1134FD-DF65-4BA7-B5CF-DAF58891BA6B}" type="presParOf" srcId="{E883E72B-A947-47CC-B1A5-A2A44811042B}" destId="{505128BF-4D86-45BB-BEAD-F434B737A609}" srcOrd="0" destOrd="0" presId="urn:microsoft.com/office/officeart/2008/layout/VerticalAccentList"/>
    <dgm:cxn modelId="{152FC3CD-A5F8-4C52-AEE8-6C0B1178F6CC}" type="presParOf" srcId="{E883E72B-A947-47CC-B1A5-A2A44811042B}" destId="{5E70EC85-5473-4547-AA26-760639747AD2}" srcOrd="1" destOrd="0" presId="urn:microsoft.com/office/officeart/2008/layout/VerticalAccentList"/>
    <dgm:cxn modelId="{0FF37FAD-CA22-444A-85C4-D0766F930B1E}" type="presParOf" srcId="{E883E72B-A947-47CC-B1A5-A2A44811042B}" destId="{BC99F5F6-CED2-4F01-8431-7D218F12ECFB}" srcOrd="2" destOrd="0" presId="urn:microsoft.com/office/officeart/2008/layout/VerticalAccentList"/>
    <dgm:cxn modelId="{7310C38F-B624-4A85-9201-4FE88177286F}" type="presParOf" srcId="{E883E72B-A947-47CC-B1A5-A2A44811042B}" destId="{D18CFA8F-5E0E-4890-B7D5-8D04D782F006}" srcOrd="3" destOrd="0" presId="urn:microsoft.com/office/officeart/2008/layout/VerticalAccentList"/>
    <dgm:cxn modelId="{2A118222-BAE6-464A-A955-7CEFD94480B7}" type="presParOf" srcId="{E883E72B-A947-47CC-B1A5-A2A44811042B}" destId="{EF2FBB5F-41AE-4CCC-A6DF-A2E446C14365}" srcOrd="4" destOrd="0" presId="urn:microsoft.com/office/officeart/2008/layout/VerticalAccentList"/>
    <dgm:cxn modelId="{1539F84D-2E57-4C67-9C72-57F77F21B5B2}" type="presParOf" srcId="{E883E72B-A947-47CC-B1A5-A2A44811042B}" destId="{185B3F56-8A5C-4129-BDB9-ACA6FACD0E53}" srcOrd="5" destOrd="0" presId="urn:microsoft.com/office/officeart/2008/layout/VerticalAccentList"/>
    <dgm:cxn modelId="{CF893FEB-952D-4596-A0D7-0BD21C29C3DC}" type="presParOf" srcId="{E883E72B-A947-47CC-B1A5-A2A44811042B}" destId="{E96C07BC-373A-45B0-8EFC-E0B77C80589D}" srcOrd="6" destOrd="0" presId="urn:microsoft.com/office/officeart/2008/layout/VerticalAccentList"/>
    <dgm:cxn modelId="{8B11A607-2644-46C9-8BD5-64D2ED639D92}" type="presParOf" srcId="{4EB1C966-2B62-4802-94CA-F26FBBC839CF}" destId="{0D72BEE9-3EA1-492B-8517-928C1263D2BA}" srcOrd="8" destOrd="0" presId="urn:microsoft.com/office/officeart/2008/layout/VerticalAccentList"/>
    <dgm:cxn modelId="{6FAA5D0F-BD51-4B69-8B9E-EAF15C2031E1}" type="presParOf" srcId="{4EB1C966-2B62-4802-94CA-F26FBBC839CF}" destId="{E9F19F68-F8DB-468C-AB99-DF23218FB370}" srcOrd="9" destOrd="0" presId="urn:microsoft.com/office/officeart/2008/layout/VerticalAccentList"/>
    <dgm:cxn modelId="{DB501015-7B8F-46F4-9A1F-7E5043F55A1E}" type="presParOf" srcId="{E9F19F68-F8DB-468C-AB99-DF23218FB370}" destId="{771A2FF8-5B8A-45BD-9A66-09BD155867FF}" srcOrd="0" destOrd="0" presId="urn:microsoft.com/office/officeart/2008/layout/VerticalAccentList"/>
    <dgm:cxn modelId="{F8FA024E-137D-41B0-A407-0E07F2F01B9E}" type="presParOf" srcId="{4EB1C966-2B62-4802-94CA-F26FBBC839CF}" destId="{A04179C2-78BA-4867-9584-227ECA634EB5}" srcOrd="10" destOrd="0" presId="urn:microsoft.com/office/officeart/2008/layout/VerticalAccentList"/>
    <dgm:cxn modelId="{1E084CEA-971D-4ADA-A10C-92890B3E84CF}" type="presParOf" srcId="{A04179C2-78BA-4867-9584-227ECA634EB5}" destId="{8938075D-1638-474E-8AEE-498824128D37}" srcOrd="0" destOrd="0" presId="urn:microsoft.com/office/officeart/2008/layout/VerticalAccentList"/>
    <dgm:cxn modelId="{C4A2569B-5E80-4375-AED8-8B3AB853C0E4}" type="presParOf" srcId="{A04179C2-78BA-4867-9584-227ECA634EB5}" destId="{54D688DB-097A-4B63-8F18-1BB0B3E0F765}" srcOrd="1" destOrd="0" presId="urn:microsoft.com/office/officeart/2008/layout/VerticalAccentList"/>
    <dgm:cxn modelId="{2F4EC5CC-F946-4B8F-BD81-BC2F4AA46DEE}" type="presParOf" srcId="{A04179C2-78BA-4867-9584-227ECA634EB5}" destId="{0ADBCDE0-3228-4176-89B2-AF6FB0A4E39F}" srcOrd="2" destOrd="0" presId="urn:microsoft.com/office/officeart/2008/layout/VerticalAccentList"/>
    <dgm:cxn modelId="{CFBD813B-E34B-4DB3-9D65-7E4476CB5DF1}" type="presParOf" srcId="{A04179C2-78BA-4867-9584-227ECA634EB5}" destId="{8988F1DB-6B49-4527-BA7E-97B1B48DFBB5}" srcOrd="3" destOrd="0" presId="urn:microsoft.com/office/officeart/2008/layout/VerticalAccentList"/>
    <dgm:cxn modelId="{58A0233B-1B77-4D69-89C8-05C1DD83F6F8}" type="presParOf" srcId="{A04179C2-78BA-4867-9584-227ECA634EB5}" destId="{A287CA94-205F-4F86-9ABD-85EEF7BB31A9}" srcOrd="4" destOrd="0" presId="urn:microsoft.com/office/officeart/2008/layout/VerticalAccentList"/>
    <dgm:cxn modelId="{AFEE9B6B-EB69-46E8-9685-6A6980B631C5}" type="presParOf" srcId="{A04179C2-78BA-4867-9584-227ECA634EB5}" destId="{2625CDF8-85B0-49BC-9031-05C22D6913DE}" srcOrd="5" destOrd="0" presId="urn:microsoft.com/office/officeart/2008/layout/VerticalAccentList"/>
    <dgm:cxn modelId="{6367014B-CBE8-4E7F-8ECF-58D68E4FAEB4}" type="presParOf" srcId="{A04179C2-78BA-4867-9584-227ECA634EB5}" destId="{9232717A-4D44-4116-88E9-80794A2F3AE6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236667-C622-406D-81FA-CC3B86D05EF1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37AD7A74-ABC5-46EB-889D-CE428470450C}">
      <dgm:prSet phldrT="[Text]"/>
      <dgm:spPr/>
      <dgm:t>
        <a:bodyPr/>
        <a:lstStyle/>
        <a:p>
          <a:r>
            <a:rPr lang="en-US" dirty="0"/>
            <a:t>Daily Budget</a:t>
          </a:r>
        </a:p>
      </dgm:t>
    </dgm:pt>
    <dgm:pt modelId="{12BF0B99-D367-4896-BF08-4AD0572BA7F8}" type="parTrans" cxnId="{FFB7F86F-4CC5-42FE-B22A-85931B73D3E3}">
      <dgm:prSet/>
      <dgm:spPr/>
      <dgm:t>
        <a:bodyPr/>
        <a:lstStyle/>
        <a:p>
          <a:endParaRPr lang="en-US"/>
        </a:p>
      </dgm:t>
    </dgm:pt>
    <dgm:pt modelId="{445F20FA-C2F5-4DA4-80CB-7506FC6CD41C}" type="sibTrans" cxnId="{FFB7F86F-4CC5-42FE-B22A-85931B73D3E3}">
      <dgm:prSet/>
      <dgm:spPr/>
      <dgm:t>
        <a:bodyPr/>
        <a:lstStyle/>
        <a:p>
          <a:endParaRPr lang="en-US"/>
        </a:p>
      </dgm:t>
    </dgm:pt>
    <dgm:pt modelId="{786557DA-2603-47D8-BCBD-333F6D5183B3}">
      <dgm:prSet phldrT="[Text]"/>
      <dgm:spPr/>
      <dgm:t>
        <a:bodyPr/>
        <a:lstStyle/>
        <a:p>
          <a:r>
            <a:rPr lang="en-US" dirty="0"/>
            <a:t>Changes</a:t>
          </a:r>
        </a:p>
      </dgm:t>
    </dgm:pt>
    <dgm:pt modelId="{CE5382D0-5682-4BB4-B093-520CD446FC1E}" type="parTrans" cxnId="{BFF1929E-4D11-4ED1-8F72-8D08862F268D}">
      <dgm:prSet/>
      <dgm:spPr/>
      <dgm:t>
        <a:bodyPr/>
        <a:lstStyle/>
        <a:p>
          <a:endParaRPr lang="en-US"/>
        </a:p>
      </dgm:t>
    </dgm:pt>
    <dgm:pt modelId="{808D63EE-61A3-4C74-A0FC-B8AE5C0AC98F}" type="sibTrans" cxnId="{BFF1929E-4D11-4ED1-8F72-8D08862F268D}">
      <dgm:prSet/>
      <dgm:spPr/>
      <dgm:t>
        <a:bodyPr/>
        <a:lstStyle/>
        <a:p>
          <a:endParaRPr lang="en-US"/>
        </a:p>
      </dgm:t>
    </dgm:pt>
    <dgm:pt modelId="{607163D1-8ED3-4E15-BEDC-E93C3020B89F}">
      <dgm:prSet phldrT="[Text]"/>
      <dgm:spPr/>
      <dgm:t>
        <a:bodyPr/>
        <a:lstStyle/>
        <a:p>
          <a:r>
            <a:rPr lang="en-US" dirty="0"/>
            <a:t>Observations</a:t>
          </a:r>
        </a:p>
      </dgm:t>
    </dgm:pt>
    <dgm:pt modelId="{CAF612E9-9481-4944-A9E7-972D22D81AAE}" type="parTrans" cxnId="{0D95DA6E-7F8C-4116-9DAA-6B83AA1866BF}">
      <dgm:prSet/>
      <dgm:spPr/>
      <dgm:t>
        <a:bodyPr/>
        <a:lstStyle/>
        <a:p>
          <a:endParaRPr lang="en-US"/>
        </a:p>
      </dgm:t>
    </dgm:pt>
    <dgm:pt modelId="{4E3DA6C0-DEAA-4382-B233-6AF343CD8BA8}" type="sibTrans" cxnId="{0D95DA6E-7F8C-4116-9DAA-6B83AA1866BF}">
      <dgm:prSet/>
      <dgm:spPr/>
      <dgm:t>
        <a:bodyPr/>
        <a:lstStyle/>
        <a:p>
          <a:endParaRPr lang="en-US"/>
        </a:p>
      </dgm:t>
    </dgm:pt>
    <dgm:pt modelId="{9AFF44CC-05AF-49B3-910B-61E0B18DCDDC}">
      <dgm:prSet/>
      <dgm:spPr/>
      <dgm:t>
        <a:bodyPr/>
        <a:lstStyle/>
        <a:p>
          <a:r>
            <a:rPr lang="en-US" dirty="0"/>
            <a:t>Ad set : GRE/GMAT               3.42$ - week 1                        5.14$ - week 2</a:t>
          </a:r>
        </a:p>
      </dgm:t>
    </dgm:pt>
    <dgm:pt modelId="{8C04B915-6CE1-4E9B-BBB2-5BD4985E42B9}" type="parTrans" cxnId="{764334A9-9F6C-4303-951C-A32DA117A98A}">
      <dgm:prSet/>
      <dgm:spPr/>
      <dgm:t>
        <a:bodyPr/>
        <a:lstStyle/>
        <a:p>
          <a:endParaRPr lang="en-US"/>
        </a:p>
      </dgm:t>
    </dgm:pt>
    <dgm:pt modelId="{C3916AE8-DFD9-43C9-8699-9031859C49CB}" type="sibTrans" cxnId="{764334A9-9F6C-4303-951C-A32DA117A98A}">
      <dgm:prSet/>
      <dgm:spPr/>
      <dgm:t>
        <a:bodyPr/>
        <a:lstStyle/>
        <a:p>
          <a:endParaRPr lang="en-US"/>
        </a:p>
      </dgm:t>
    </dgm:pt>
    <dgm:pt modelId="{0D5BE9AC-FF10-4907-B123-F3EE2A972579}">
      <dgm:prSet/>
      <dgm:spPr/>
      <dgm:t>
        <a:bodyPr/>
        <a:lstStyle/>
        <a:p>
          <a:r>
            <a:rPr lang="en-US" dirty="0"/>
            <a:t> Ad set : SAT/ACT/LSAT/IB/SSAT        $2.42 - week 1                       $3.42 - week 2</a:t>
          </a:r>
        </a:p>
      </dgm:t>
    </dgm:pt>
    <dgm:pt modelId="{AE01680E-FBBC-4ACD-B507-A91BC93E07B6}" type="parTrans" cxnId="{25AE39E8-B9CA-4C3B-8B30-ED924032E7C1}">
      <dgm:prSet/>
      <dgm:spPr/>
      <dgm:t>
        <a:bodyPr/>
        <a:lstStyle/>
        <a:p>
          <a:endParaRPr lang="en-US"/>
        </a:p>
      </dgm:t>
    </dgm:pt>
    <dgm:pt modelId="{A9570A6B-65D1-4C73-843B-D6A5E205EE72}" type="sibTrans" cxnId="{25AE39E8-B9CA-4C3B-8B30-ED924032E7C1}">
      <dgm:prSet/>
      <dgm:spPr/>
      <dgm:t>
        <a:bodyPr/>
        <a:lstStyle/>
        <a:p>
          <a:endParaRPr lang="en-US"/>
        </a:p>
      </dgm:t>
    </dgm:pt>
    <dgm:pt modelId="{F55A64B9-26F6-431F-B07D-2EFDC220F08E}">
      <dgm:prSet/>
      <dgm:spPr/>
      <dgm:t>
        <a:bodyPr/>
        <a:lstStyle/>
        <a:p>
          <a:endParaRPr lang="en-US" dirty="0"/>
        </a:p>
      </dgm:t>
    </dgm:pt>
    <dgm:pt modelId="{98CEC77B-333A-4FD4-BCBD-64C7A7AE97B0}" type="parTrans" cxnId="{CFE25D9F-D919-4664-8CEA-5F28DF02B31E}">
      <dgm:prSet/>
      <dgm:spPr/>
      <dgm:t>
        <a:bodyPr/>
        <a:lstStyle/>
        <a:p>
          <a:endParaRPr lang="en-US"/>
        </a:p>
      </dgm:t>
    </dgm:pt>
    <dgm:pt modelId="{3BF67581-A034-42FC-B4E0-5090D1EC9466}" type="sibTrans" cxnId="{CFE25D9F-D919-4664-8CEA-5F28DF02B31E}">
      <dgm:prSet/>
      <dgm:spPr/>
      <dgm:t>
        <a:bodyPr/>
        <a:lstStyle/>
        <a:p>
          <a:endParaRPr lang="en-US"/>
        </a:p>
      </dgm:t>
    </dgm:pt>
    <dgm:pt modelId="{42EBB843-24EE-4702-A481-D690369AEA0C}">
      <dgm:prSet/>
      <dgm:spPr/>
      <dgm:t>
        <a:bodyPr/>
        <a:lstStyle/>
        <a:p>
          <a:r>
            <a:rPr lang="en-US" dirty="0"/>
            <a:t>Budget</a:t>
          </a:r>
        </a:p>
      </dgm:t>
    </dgm:pt>
    <dgm:pt modelId="{5660B2BC-DDA6-4269-B4C7-7561E648251F}" type="parTrans" cxnId="{B58AED51-4CF5-4005-8333-49D4A39CABA5}">
      <dgm:prSet/>
      <dgm:spPr/>
      <dgm:t>
        <a:bodyPr/>
        <a:lstStyle/>
        <a:p>
          <a:endParaRPr lang="en-US"/>
        </a:p>
      </dgm:t>
    </dgm:pt>
    <dgm:pt modelId="{F42393EC-021D-4EE3-B5AF-5342AC639861}" type="sibTrans" cxnId="{B58AED51-4CF5-4005-8333-49D4A39CABA5}">
      <dgm:prSet/>
      <dgm:spPr/>
      <dgm:t>
        <a:bodyPr/>
        <a:lstStyle/>
        <a:p>
          <a:endParaRPr lang="en-US"/>
        </a:p>
      </dgm:t>
    </dgm:pt>
    <dgm:pt modelId="{7A355F00-ED8B-45EC-B0B3-F350D26E72C0}">
      <dgm:prSet/>
      <dgm:spPr/>
      <dgm:t>
        <a:bodyPr/>
        <a:lstStyle/>
        <a:p>
          <a:endParaRPr lang="en-US" dirty="0"/>
        </a:p>
      </dgm:t>
    </dgm:pt>
    <dgm:pt modelId="{679542B4-0B54-498E-A931-EBBAB5D847AD}" type="parTrans" cxnId="{2124F413-D44A-4F4E-824B-0D63F28AA70A}">
      <dgm:prSet/>
      <dgm:spPr/>
      <dgm:t>
        <a:bodyPr/>
        <a:lstStyle/>
        <a:p>
          <a:endParaRPr lang="en-US"/>
        </a:p>
      </dgm:t>
    </dgm:pt>
    <dgm:pt modelId="{E9F19691-3324-44E4-B344-B39693E7812C}" type="sibTrans" cxnId="{2124F413-D44A-4F4E-824B-0D63F28AA70A}">
      <dgm:prSet/>
      <dgm:spPr/>
      <dgm:t>
        <a:bodyPr/>
        <a:lstStyle/>
        <a:p>
          <a:endParaRPr lang="en-US"/>
        </a:p>
      </dgm:t>
    </dgm:pt>
    <dgm:pt modelId="{A27C27E2-A2E7-45A3-8EAB-1E61214429A2}">
      <dgm:prSet/>
      <dgm:spPr/>
      <dgm:t>
        <a:bodyPr/>
        <a:lstStyle/>
        <a:p>
          <a:r>
            <a:rPr lang="en-US" dirty="0"/>
            <a:t>Ad Content</a:t>
          </a:r>
        </a:p>
      </dgm:t>
    </dgm:pt>
    <dgm:pt modelId="{C8E43EDE-FC6E-464B-A809-C78A8D02AE2E}" type="parTrans" cxnId="{C1B57D95-E082-4046-9703-129631AF8628}">
      <dgm:prSet/>
      <dgm:spPr/>
      <dgm:t>
        <a:bodyPr/>
        <a:lstStyle/>
        <a:p>
          <a:endParaRPr lang="en-US"/>
        </a:p>
      </dgm:t>
    </dgm:pt>
    <dgm:pt modelId="{A3D7CE80-3B75-44D8-9ED6-1F21D37A6E90}" type="sibTrans" cxnId="{C1B57D95-E082-4046-9703-129631AF8628}">
      <dgm:prSet/>
      <dgm:spPr/>
      <dgm:t>
        <a:bodyPr/>
        <a:lstStyle/>
        <a:p>
          <a:endParaRPr lang="en-US"/>
        </a:p>
      </dgm:t>
    </dgm:pt>
    <dgm:pt modelId="{4BF52B44-469C-474A-87A6-D78FCDCBF1F5}">
      <dgm:prSet/>
      <dgm:spPr/>
      <dgm:t>
        <a:bodyPr/>
        <a:lstStyle/>
        <a:p>
          <a:r>
            <a:rPr lang="en-US" dirty="0"/>
            <a:t>Increase in reach and impressions</a:t>
          </a:r>
        </a:p>
      </dgm:t>
    </dgm:pt>
    <dgm:pt modelId="{398E87C8-86F7-4581-A1EB-3853448D3C0F}" type="parTrans" cxnId="{A8830C1E-1CD8-4D54-81F0-665A364C05BD}">
      <dgm:prSet/>
      <dgm:spPr/>
      <dgm:t>
        <a:bodyPr/>
        <a:lstStyle/>
        <a:p>
          <a:endParaRPr lang="en-US"/>
        </a:p>
      </dgm:t>
    </dgm:pt>
    <dgm:pt modelId="{D91686F0-7DC8-4EF4-BAE8-1BABCB4CCFEE}" type="sibTrans" cxnId="{A8830C1E-1CD8-4D54-81F0-665A364C05BD}">
      <dgm:prSet/>
      <dgm:spPr/>
      <dgm:t>
        <a:bodyPr/>
        <a:lstStyle/>
        <a:p>
          <a:endParaRPr lang="en-US"/>
        </a:p>
      </dgm:t>
    </dgm:pt>
    <dgm:pt modelId="{B3AECDC4-D807-4F9A-B288-06DD01DCB3B2}">
      <dgm:prSet/>
      <dgm:spPr/>
      <dgm:t>
        <a:bodyPr/>
        <a:lstStyle/>
        <a:p>
          <a:endParaRPr lang="en-US" dirty="0"/>
        </a:p>
      </dgm:t>
    </dgm:pt>
    <dgm:pt modelId="{8E5BD251-908C-423B-9076-833B9AED9FDF}" type="parTrans" cxnId="{DE25B9A4-53DC-4A6A-99A8-8F3D27268EC3}">
      <dgm:prSet/>
      <dgm:spPr/>
      <dgm:t>
        <a:bodyPr/>
        <a:lstStyle/>
        <a:p>
          <a:endParaRPr lang="en-US"/>
        </a:p>
      </dgm:t>
    </dgm:pt>
    <dgm:pt modelId="{4FEF407F-A318-4E39-8E6C-4EF426E64E50}" type="sibTrans" cxnId="{DE25B9A4-53DC-4A6A-99A8-8F3D27268EC3}">
      <dgm:prSet/>
      <dgm:spPr/>
      <dgm:t>
        <a:bodyPr/>
        <a:lstStyle/>
        <a:p>
          <a:endParaRPr lang="en-US"/>
        </a:p>
      </dgm:t>
    </dgm:pt>
    <dgm:pt modelId="{B57AFA36-AAB6-44AA-B1C7-0A702917AA4B}">
      <dgm:prSet/>
      <dgm:spPr/>
      <dgm:t>
        <a:bodyPr/>
        <a:lstStyle/>
        <a:p>
          <a:r>
            <a:rPr lang="en-US" dirty="0"/>
            <a:t>Led to increase in link clicks</a:t>
          </a:r>
        </a:p>
      </dgm:t>
    </dgm:pt>
    <dgm:pt modelId="{67957B1D-F76F-4D32-9CCA-A309CD7CD1B1}" type="parTrans" cxnId="{B5A0CECA-E3AE-4973-9F60-D578E75DC1D2}">
      <dgm:prSet/>
      <dgm:spPr/>
      <dgm:t>
        <a:bodyPr/>
        <a:lstStyle/>
        <a:p>
          <a:endParaRPr lang="en-US"/>
        </a:p>
      </dgm:t>
    </dgm:pt>
    <dgm:pt modelId="{6308EFA3-554E-43A4-B36D-5DF90856D887}" type="sibTrans" cxnId="{B5A0CECA-E3AE-4973-9F60-D578E75DC1D2}">
      <dgm:prSet/>
      <dgm:spPr/>
      <dgm:t>
        <a:bodyPr/>
        <a:lstStyle/>
        <a:p>
          <a:endParaRPr lang="en-US"/>
        </a:p>
      </dgm:t>
    </dgm:pt>
    <dgm:pt modelId="{4CEF2034-A22C-4C79-A39A-EF8DF5E169B4}" type="pres">
      <dgm:prSet presAssocID="{16236667-C622-406D-81FA-CC3B86D05EF1}" presName="diagram" presStyleCnt="0">
        <dgm:presLayoutVars>
          <dgm:dir/>
          <dgm:animLvl val="lvl"/>
          <dgm:resizeHandles val="exact"/>
        </dgm:presLayoutVars>
      </dgm:prSet>
      <dgm:spPr/>
    </dgm:pt>
    <dgm:pt modelId="{FAE6BC63-4348-4535-BE7F-2F4DC5385B65}" type="pres">
      <dgm:prSet presAssocID="{37AD7A74-ABC5-46EB-889D-CE428470450C}" presName="compNode" presStyleCnt="0"/>
      <dgm:spPr/>
    </dgm:pt>
    <dgm:pt modelId="{E2363DBD-41F6-4B0D-BBA1-58ADA5F3EF57}" type="pres">
      <dgm:prSet presAssocID="{37AD7A74-ABC5-46EB-889D-CE428470450C}" presName="childRect" presStyleLbl="bgAcc1" presStyleIdx="0" presStyleCnt="3" custScaleX="126640">
        <dgm:presLayoutVars>
          <dgm:bulletEnabled val="1"/>
        </dgm:presLayoutVars>
      </dgm:prSet>
      <dgm:spPr/>
    </dgm:pt>
    <dgm:pt modelId="{0A30DD3A-676C-4084-B70C-C915EC0C2464}" type="pres">
      <dgm:prSet presAssocID="{37AD7A74-ABC5-46EB-889D-CE428470450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35E2887-F596-4A6D-A299-04FD7CF6A485}" type="pres">
      <dgm:prSet presAssocID="{37AD7A74-ABC5-46EB-889D-CE428470450C}" presName="parentRect" presStyleLbl="alignNode1" presStyleIdx="0" presStyleCnt="3" custScaleX="125114"/>
      <dgm:spPr/>
    </dgm:pt>
    <dgm:pt modelId="{89524030-E7CB-4493-ADEC-9091A92B018A}" type="pres">
      <dgm:prSet presAssocID="{37AD7A74-ABC5-46EB-889D-CE428470450C}" presName="adorn" presStyleLbl="fgAccFollowNode1" presStyleIdx="0" presStyleCnt="3" custAng="0" custFlipVert="1" custFlipHor="0" custScaleX="108455" custScaleY="103813" custLinFactNeighborX="1211" custLinFactNeighborY="2769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C6A076E1-B398-4A2D-8754-5ED3B3FBACED}" type="pres">
      <dgm:prSet presAssocID="{445F20FA-C2F5-4DA4-80CB-7506FC6CD41C}" presName="sibTrans" presStyleLbl="sibTrans2D1" presStyleIdx="0" presStyleCnt="0"/>
      <dgm:spPr/>
    </dgm:pt>
    <dgm:pt modelId="{009F0CC7-93F6-4720-A561-46DCFAE621BD}" type="pres">
      <dgm:prSet presAssocID="{786557DA-2603-47D8-BCBD-333F6D5183B3}" presName="compNode" presStyleCnt="0"/>
      <dgm:spPr/>
    </dgm:pt>
    <dgm:pt modelId="{8A898C7A-A5E8-4279-B0E7-71B1604C3C60}" type="pres">
      <dgm:prSet presAssocID="{786557DA-2603-47D8-BCBD-333F6D5183B3}" presName="childRect" presStyleLbl="bgAcc1" presStyleIdx="1" presStyleCnt="3">
        <dgm:presLayoutVars>
          <dgm:bulletEnabled val="1"/>
        </dgm:presLayoutVars>
      </dgm:prSet>
      <dgm:spPr/>
    </dgm:pt>
    <dgm:pt modelId="{0773606F-AB5C-4AA4-9351-F21E2C5FC119}" type="pres">
      <dgm:prSet presAssocID="{786557DA-2603-47D8-BCBD-333F6D5183B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DBD7D86-0E30-44EB-B3CC-7EFCA6534A9F}" type="pres">
      <dgm:prSet presAssocID="{786557DA-2603-47D8-BCBD-333F6D5183B3}" presName="parentRect" presStyleLbl="alignNode1" presStyleIdx="1" presStyleCnt="3"/>
      <dgm:spPr/>
    </dgm:pt>
    <dgm:pt modelId="{C99E4A1A-50AB-4727-963B-55A275EAECD9}" type="pres">
      <dgm:prSet presAssocID="{786557DA-2603-47D8-BCBD-333F6D5183B3}" presName="adorn" presStyleLbl="fgAccFollow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83D13BF5-E08D-4F82-A72E-CB82E387B37B}" type="pres">
      <dgm:prSet presAssocID="{808D63EE-61A3-4C74-A0FC-B8AE5C0AC98F}" presName="sibTrans" presStyleLbl="sibTrans2D1" presStyleIdx="0" presStyleCnt="0"/>
      <dgm:spPr/>
    </dgm:pt>
    <dgm:pt modelId="{EB9C8DA0-7F6F-44D9-8F96-5BAABCBBE730}" type="pres">
      <dgm:prSet presAssocID="{607163D1-8ED3-4E15-BEDC-E93C3020B89F}" presName="compNode" presStyleCnt="0"/>
      <dgm:spPr/>
    </dgm:pt>
    <dgm:pt modelId="{53BBFD47-C085-43E6-AEC8-EB7602F0DA9B}" type="pres">
      <dgm:prSet presAssocID="{607163D1-8ED3-4E15-BEDC-E93C3020B89F}" presName="childRect" presStyleLbl="bgAcc1" presStyleIdx="2" presStyleCnt="3" custLinFactNeighborY="187">
        <dgm:presLayoutVars>
          <dgm:bulletEnabled val="1"/>
        </dgm:presLayoutVars>
      </dgm:prSet>
      <dgm:spPr/>
    </dgm:pt>
    <dgm:pt modelId="{44AAD4A7-695A-43D8-AFBA-69CEE625DE6E}" type="pres">
      <dgm:prSet presAssocID="{607163D1-8ED3-4E15-BEDC-E93C3020B89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8DFB33B-2AE3-42FF-8397-C926E2C786D4}" type="pres">
      <dgm:prSet presAssocID="{607163D1-8ED3-4E15-BEDC-E93C3020B89F}" presName="parentRect" presStyleLbl="alignNode1" presStyleIdx="2" presStyleCnt="3"/>
      <dgm:spPr/>
    </dgm:pt>
    <dgm:pt modelId="{8AE3405A-B635-4182-87E1-337F154BA958}" type="pres">
      <dgm:prSet presAssocID="{607163D1-8ED3-4E15-BEDC-E93C3020B89F}" presName="adorn" presStyleLbl="fgAccFollow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</dgm:ptLst>
  <dgm:cxnLst>
    <dgm:cxn modelId="{F3B33101-38CB-40B7-92C0-12D022792D51}" type="presOf" srcId="{9AFF44CC-05AF-49B3-910B-61E0B18DCDDC}" destId="{E2363DBD-41F6-4B0D-BBA1-58ADA5F3EF57}" srcOrd="0" destOrd="0" presId="urn:microsoft.com/office/officeart/2005/8/layout/bList2"/>
    <dgm:cxn modelId="{3A4C6812-E0F7-43E4-B0B3-30AD93A99067}" type="presOf" srcId="{786557DA-2603-47D8-BCBD-333F6D5183B3}" destId="{BDBD7D86-0E30-44EB-B3CC-7EFCA6534A9F}" srcOrd="1" destOrd="0" presId="urn:microsoft.com/office/officeart/2005/8/layout/bList2"/>
    <dgm:cxn modelId="{2124F413-D44A-4F4E-824B-0D63F28AA70A}" srcId="{786557DA-2603-47D8-BCBD-333F6D5183B3}" destId="{7A355F00-ED8B-45EC-B0B3-F350D26E72C0}" srcOrd="2" destOrd="0" parTransId="{679542B4-0B54-498E-A931-EBBAB5D847AD}" sibTransId="{E9F19691-3324-44E4-B344-B39693E7812C}"/>
    <dgm:cxn modelId="{44AEE715-A27B-493E-B526-C0502B30780B}" type="presOf" srcId="{0D5BE9AC-FF10-4907-B123-F3EE2A972579}" destId="{E2363DBD-41F6-4B0D-BBA1-58ADA5F3EF57}" srcOrd="0" destOrd="1" presId="urn:microsoft.com/office/officeart/2005/8/layout/bList2"/>
    <dgm:cxn modelId="{A8830C1E-1CD8-4D54-81F0-665A364C05BD}" srcId="{607163D1-8ED3-4E15-BEDC-E93C3020B89F}" destId="{4BF52B44-469C-474A-87A6-D78FCDCBF1F5}" srcOrd="0" destOrd="0" parTransId="{398E87C8-86F7-4581-A1EB-3853448D3C0F}" sibTransId="{D91686F0-7DC8-4EF4-BAE8-1BABCB4CCFEE}"/>
    <dgm:cxn modelId="{31DA3233-2536-4D7E-A03A-2662437995B4}" type="presOf" srcId="{B3AECDC4-D807-4F9A-B288-06DD01DCB3B2}" destId="{53BBFD47-C085-43E6-AEC8-EB7602F0DA9B}" srcOrd="0" destOrd="2" presId="urn:microsoft.com/office/officeart/2005/8/layout/bList2"/>
    <dgm:cxn modelId="{021EB334-81BA-4F8D-BBCD-29664799A7F2}" type="presOf" srcId="{445F20FA-C2F5-4DA4-80CB-7506FC6CD41C}" destId="{C6A076E1-B398-4A2D-8754-5ED3B3FBACED}" srcOrd="0" destOrd="0" presId="urn:microsoft.com/office/officeart/2005/8/layout/bList2"/>
    <dgm:cxn modelId="{BFC01137-B4AC-4919-A705-90E9D17438FC}" type="presOf" srcId="{37AD7A74-ABC5-46EB-889D-CE428470450C}" destId="{D35E2887-F596-4A6D-A299-04FD7CF6A485}" srcOrd="1" destOrd="0" presId="urn:microsoft.com/office/officeart/2005/8/layout/bList2"/>
    <dgm:cxn modelId="{0193245F-5CC9-418C-966B-96C2820E933C}" type="presOf" srcId="{808D63EE-61A3-4C74-A0FC-B8AE5C0AC98F}" destId="{83D13BF5-E08D-4F82-A72E-CB82E387B37B}" srcOrd="0" destOrd="0" presId="urn:microsoft.com/office/officeart/2005/8/layout/bList2"/>
    <dgm:cxn modelId="{4855A244-7204-4386-BD03-0AF9648E3889}" type="presOf" srcId="{B57AFA36-AAB6-44AA-B1C7-0A702917AA4B}" destId="{53BBFD47-C085-43E6-AEC8-EB7602F0DA9B}" srcOrd="0" destOrd="1" presId="urn:microsoft.com/office/officeart/2005/8/layout/bList2"/>
    <dgm:cxn modelId="{0D95DA6E-7F8C-4116-9DAA-6B83AA1866BF}" srcId="{16236667-C622-406D-81FA-CC3B86D05EF1}" destId="{607163D1-8ED3-4E15-BEDC-E93C3020B89F}" srcOrd="2" destOrd="0" parTransId="{CAF612E9-9481-4944-A9E7-972D22D81AAE}" sibTransId="{4E3DA6C0-DEAA-4382-B233-6AF343CD8BA8}"/>
    <dgm:cxn modelId="{FFB7F86F-4CC5-42FE-B22A-85931B73D3E3}" srcId="{16236667-C622-406D-81FA-CC3B86D05EF1}" destId="{37AD7A74-ABC5-46EB-889D-CE428470450C}" srcOrd="0" destOrd="0" parTransId="{12BF0B99-D367-4896-BF08-4AD0572BA7F8}" sibTransId="{445F20FA-C2F5-4DA4-80CB-7506FC6CD41C}"/>
    <dgm:cxn modelId="{B58AED51-4CF5-4005-8333-49D4A39CABA5}" srcId="{786557DA-2603-47D8-BCBD-333F6D5183B3}" destId="{42EBB843-24EE-4702-A481-D690369AEA0C}" srcOrd="0" destOrd="0" parTransId="{5660B2BC-DDA6-4269-B4C7-7561E648251F}" sibTransId="{F42393EC-021D-4EE3-B5AF-5342AC639861}"/>
    <dgm:cxn modelId="{8F7A3054-8414-4D9D-A0FF-F5E8B585BAB6}" type="presOf" srcId="{786557DA-2603-47D8-BCBD-333F6D5183B3}" destId="{0773606F-AB5C-4AA4-9351-F21E2C5FC119}" srcOrd="0" destOrd="0" presId="urn:microsoft.com/office/officeart/2005/8/layout/bList2"/>
    <dgm:cxn modelId="{B27DE17D-7BDE-40A4-B03B-79B6F5CEED01}" type="presOf" srcId="{607163D1-8ED3-4E15-BEDC-E93C3020B89F}" destId="{28DFB33B-2AE3-42FF-8397-C926E2C786D4}" srcOrd="1" destOrd="0" presId="urn:microsoft.com/office/officeart/2005/8/layout/bList2"/>
    <dgm:cxn modelId="{6BD0BE8C-130B-4A60-9C2C-A7A65D4353F9}" type="presOf" srcId="{16236667-C622-406D-81FA-CC3B86D05EF1}" destId="{4CEF2034-A22C-4C79-A39A-EF8DF5E169B4}" srcOrd="0" destOrd="0" presId="urn:microsoft.com/office/officeart/2005/8/layout/bList2"/>
    <dgm:cxn modelId="{C1B57D95-E082-4046-9703-129631AF8628}" srcId="{786557DA-2603-47D8-BCBD-333F6D5183B3}" destId="{A27C27E2-A2E7-45A3-8EAB-1E61214429A2}" srcOrd="1" destOrd="0" parTransId="{C8E43EDE-FC6E-464B-A809-C78A8D02AE2E}" sibTransId="{A3D7CE80-3B75-44D8-9ED6-1F21D37A6E90}"/>
    <dgm:cxn modelId="{5232909D-10C3-4AF0-B23B-5AA042B98B09}" type="presOf" srcId="{F55A64B9-26F6-431F-B07D-2EFDC220F08E}" destId="{E2363DBD-41F6-4B0D-BBA1-58ADA5F3EF57}" srcOrd="0" destOrd="2" presId="urn:microsoft.com/office/officeart/2005/8/layout/bList2"/>
    <dgm:cxn modelId="{BFF1929E-4D11-4ED1-8F72-8D08862F268D}" srcId="{16236667-C622-406D-81FA-CC3B86D05EF1}" destId="{786557DA-2603-47D8-BCBD-333F6D5183B3}" srcOrd="1" destOrd="0" parTransId="{CE5382D0-5682-4BB4-B093-520CD446FC1E}" sibTransId="{808D63EE-61A3-4C74-A0FC-B8AE5C0AC98F}"/>
    <dgm:cxn modelId="{CFE25D9F-D919-4664-8CEA-5F28DF02B31E}" srcId="{37AD7A74-ABC5-46EB-889D-CE428470450C}" destId="{F55A64B9-26F6-431F-B07D-2EFDC220F08E}" srcOrd="2" destOrd="0" parTransId="{98CEC77B-333A-4FD4-BCBD-64C7A7AE97B0}" sibTransId="{3BF67581-A034-42FC-B4E0-5090D1EC9466}"/>
    <dgm:cxn modelId="{DE25B9A4-53DC-4A6A-99A8-8F3D27268EC3}" srcId="{607163D1-8ED3-4E15-BEDC-E93C3020B89F}" destId="{B3AECDC4-D807-4F9A-B288-06DD01DCB3B2}" srcOrd="2" destOrd="0" parTransId="{8E5BD251-908C-423B-9076-833B9AED9FDF}" sibTransId="{4FEF407F-A318-4E39-8E6C-4EF426E64E50}"/>
    <dgm:cxn modelId="{764334A9-9F6C-4303-951C-A32DA117A98A}" srcId="{37AD7A74-ABC5-46EB-889D-CE428470450C}" destId="{9AFF44CC-05AF-49B3-910B-61E0B18DCDDC}" srcOrd="0" destOrd="0" parTransId="{8C04B915-6CE1-4E9B-BBB2-5BD4985E42B9}" sibTransId="{C3916AE8-DFD9-43C9-8699-9031859C49CB}"/>
    <dgm:cxn modelId="{60B0F2B0-22CB-4556-B9F1-F0CC72541B65}" type="presOf" srcId="{7A355F00-ED8B-45EC-B0B3-F350D26E72C0}" destId="{8A898C7A-A5E8-4279-B0E7-71B1604C3C60}" srcOrd="0" destOrd="2" presId="urn:microsoft.com/office/officeart/2005/8/layout/bList2"/>
    <dgm:cxn modelId="{116860C1-6886-465A-9277-D2E2BB53A510}" type="presOf" srcId="{A27C27E2-A2E7-45A3-8EAB-1E61214429A2}" destId="{8A898C7A-A5E8-4279-B0E7-71B1604C3C60}" srcOrd="0" destOrd="1" presId="urn:microsoft.com/office/officeart/2005/8/layout/bList2"/>
    <dgm:cxn modelId="{71E42FC2-D601-449F-AC8B-35101F2ED2A3}" type="presOf" srcId="{37AD7A74-ABC5-46EB-889D-CE428470450C}" destId="{0A30DD3A-676C-4084-B70C-C915EC0C2464}" srcOrd="0" destOrd="0" presId="urn:microsoft.com/office/officeart/2005/8/layout/bList2"/>
    <dgm:cxn modelId="{9F3FECC8-E606-4089-BACE-5B938BDCBF7C}" type="presOf" srcId="{42EBB843-24EE-4702-A481-D690369AEA0C}" destId="{8A898C7A-A5E8-4279-B0E7-71B1604C3C60}" srcOrd="0" destOrd="0" presId="urn:microsoft.com/office/officeart/2005/8/layout/bList2"/>
    <dgm:cxn modelId="{B5A0CECA-E3AE-4973-9F60-D578E75DC1D2}" srcId="{607163D1-8ED3-4E15-BEDC-E93C3020B89F}" destId="{B57AFA36-AAB6-44AA-B1C7-0A702917AA4B}" srcOrd="1" destOrd="0" parTransId="{67957B1D-F76F-4D32-9CCA-A309CD7CD1B1}" sibTransId="{6308EFA3-554E-43A4-B36D-5DF90856D887}"/>
    <dgm:cxn modelId="{ADE4B5D7-6654-449C-847F-10C12CBCD3C0}" type="presOf" srcId="{607163D1-8ED3-4E15-BEDC-E93C3020B89F}" destId="{44AAD4A7-695A-43D8-AFBA-69CEE625DE6E}" srcOrd="0" destOrd="0" presId="urn:microsoft.com/office/officeart/2005/8/layout/bList2"/>
    <dgm:cxn modelId="{25AE39E8-B9CA-4C3B-8B30-ED924032E7C1}" srcId="{37AD7A74-ABC5-46EB-889D-CE428470450C}" destId="{0D5BE9AC-FF10-4907-B123-F3EE2A972579}" srcOrd="1" destOrd="0" parTransId="{AE01680E-FBBC-4ACD-B507-A91BC93E07B6}" sibTransId="{A9570A6B-65D1-4C73-843B-D6A5E205EE72}"/>
    <dgm:cxn modelId="{5ACB1DED-0969-476B-8758-3BBFB1FBE41A}" type="presOf" srcId="{4BF52B44-469C-474A-87A6-D78FCDCBF1F5}" destId="{53BBFD47-C085-43E6-AEC8-EB7602F0DA9B}" srcOrd="0" destOrd="0" presId="urn:microsoft.com/office/officeart/2005/8/layout/bList2"/>
    <dgm:cxn modelId="{7ED99D92-ABF5-4ED4-A2B1-785E73547DE9}" type="presParOf" srcId="{4CEF2034-A22C-4C79-A39A-EF8DF5E169B4}" destId="{FAE6BC63-4348-4535-BE7F-2F4DC5385B65}" srcOrd="0" destOrd="0" presId="urn:microsoft.com/office/officeart/2005/8/layout/bList2"/>
    <dgm:cxn modelId="{431BFFAE-3745-4BF5-949A-C6FE65229636}" type="presParOf" srcId="{FAE6BC63-4348-4535-BE7F-2F4DC5385B65}" destId="{E2363DBD-41F6-4B0D-BBA1-58ADA5F3EF57}" srcOrd="0" destOrd="0" presId="urn:microsoft.com/office/officeart/2005/8/layout/bList2"/>
    <dgm:cxn modelId="{AF34F3C6-8935-4DA4-A3C2-8E00F9AF00C2}" type="presParOf" srcId="{FAE6BC63-4348-4535-BE7F-2F4DC5385B65}" destId="{0A30DD3A-676C-4084-B70C-C915EC0C2464}" srcOrd="1" destOrd="0" presId="urn:microsoft.com/office/officeart/2005/8/layout/bList2"/>
    <dgm:cxn modelId="{18A48EC8-E11F-49E3-8255-615C98075344}" type="presParOf" srcId="{FAE6BC63-4348-4535-BE7F-2F4DC5385B65}" destId="{D35E2887-F596-4A6D-A299-04FD7CF6A485}" srcOrd="2" destOrd="0" presId="urn:microsoft.com/office/officeart/2005/8/layout/bList2"/>
    <dgm:cxn modelId="{AE562C6B-44B3-4587-927F-FD80CB1796C3}" type="presParOf" srcId="{FAE6BC63-4348-4535-BE7F-2F4DC5385B65}" destId="{89524030-E7CB-4493-ADEC-9091A92B018A}" srcOrd="3" destOrd="0" presId="urn:microsoft.com/office/officeart/2005/8/layout/bList2"/>
    <dgm:cxn modelId="{C56DCABC-E0F3-4855-96AC-72819B8EAA30}" type="presParOf" srcId="{4CEF2034-A22C-4C79-A39A-EF8DF5E169B4}" destId="{C6A076E1-B398-4A2D-8754-5ED3B3FBACED}" srcOrd="1" destOrd="0" presId="urn:microsoft.com/office/officeart/2005/8/layout/bList2"/>
    <dgm:cxn modelId="{09D9B8F5-84A2-4399-B50B-4D05890F45A0}" type="presParOf" srcId="{4CEF2034-A22C-4C79-A39A-EF8DF5E169B4}" destId="{009F0CC7-93F6-4720-A561-46DCFAE621BD}" srcOrd="2" destOrd="0" presId="urn:microsoft.com/office/officeart/2005/8/layout/bList2"/>
    <dgm:cxn modelId="{0919B2A4-8D46-4622-AC0F-FC5C2249466D}" type="presParOf" srcId="{009F0CC7-93F6-4720-A561-46DCFAE621BD}" destId="{8A898C7A-A5E8-4279-B0E7-71B1604C3C60}" srcOrd="0" destOrd="0" presId="urn:microsoft.com/office/officeart/2005/8/layout/bList2"/>
    <dgm:cxn modelId="{C5DF1F43-BBD3-4E0C-B110-25C79F127033}" type="presParOf" srcId="{009F0CC7-93F6-4720-A561-46DCFAE621BD}" destId="{0773606F-AB5C-4AA4-9351-F21E2C5FC119}" srcOrd="1" destOrd="0" presId="urn:microsoft.com/office/officeart/2005/8/layout/bList2"/>
    <dgm:cxn modelId="{2132A15B-663F-4F72-BBCC-07D659A2647E}" type="presParOf" srcId="{009F0CC7-93F6-4720-A561-46DCFAE621BD}" destId="{BDBD7D86-0E30-44EB-B3CC-7EFCA6534A9F}" srcOrd="2" destOrd="0" presId="urn:microsoft.com/office/officeart/2005/8/layout/bList2"/>
    <dgm:cxn modelId="{18E4777A-93C1-494F-85B2-EB1850BDA4CA}" type="presParOf" srcId="{009F0CC7-93F6-4720-A561-46DCFAE621BD}" destId="{C99E4A1A-50AB-4727-963B-55A275EAECD9}" srcOrd="3" destOrd="0" presId="urn:microsoft.com/office/officeart/2005/8/layout/bList2"/>
    <dgm:cxn modelId="{F1675723-775B-4F76-90E1-E1E188273794}" type="presParOf" srcId="{4CEF2034-A22C-4C79-A39A-EF8DF5E169B4}" destId="{83D13BF5-E08D-4F82-A72E-CB82E387B37B}" srcOrd="3" destOrd="0" presId="urn:microsoft.com/office/officeart/2005/8/layout/bList2"/>
    <dgm:cxn modelId="{ED51727A-8E7E-4E61-AC4E-CFE6BB8DBF3A}" type="presParOf" srcId="{4CEF2034-A22C-4C79-A39A-EF8DF5E169B4}" destId="{EB9C8DA0-7F6F-44D9-8F96-5BAABCBBE730}" srcOrd="4" destOrd="0" presId="urn:microsoft.com/office/officeart/2005/8/layout/bList2"/>
    <dgm:cxn modelId="{AF07E653-9FCE-4A61-BEF7-4705594D340D}" type="presParOf" srcId="{EB9C8DA0-7F6F-44D9-8F96-5BAABCBBE730}" destId="{53BBFD47-C085-43E6-AEC8-EB7602F0DA9B}" srcOrd="0" destOrd="0" presId="urn:microsoft.com/office/officeart/2005/8/layout/bList2"/>
    <dgm:cxn modelId="{2375E97A-BD94-42B2-B07A-65AAEA56BDC1}" type="presParOf" srcId="{EB9C8DA0-7F6F-44D9-8F96-5BAABCBBE730}" destId="{44AAD4A7-695A-43D8-AFBA-69CEE625DE6E}" srcOrd="1" destOrd="0" presId="urn:microsoft.com/office/officeart/2005/8/layout/bList2"/>
    <dgm:cxn modelId="{1664F3EB-7A94-4911-82A6-1EA291824179}" type="presParOf" srcId="{EB9C8DA0-7F6F-44D9-8F96-5BAABCBBE730}" destId="{28DFB33B-2AE3-42FF-8397-C926E2C786D4}" srcOrd="2" destOrd="0" presId="urn:microsoft.com/office/officeart/2005/8/layout/bList2"/>
    <dgm:cxn modelId="{489AB20C-8A53-4537-8736-C29CBD8EFFAB}" type="presParOf" srcId="{EB9C8DA0-7F6F-44D9-8F96-5BAABCBBE730}" destId="{8AE3405A-B635-4182-87E1-337F154BA958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BB63A1-A68A-47F5-B640-173D0BE111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017A71-B4DF-4B9A-B7CB-7A27D8DE0FA5}">
      <dgm:prSet phldrT="[Text]"/>
      <dgm:spPr/>
      <dgm:t>
        <a:bodyPr/>
        <a:lstStyle/>
        <a:p>
          <a:r>
            <a:rPr lang="en-US" dirty="0"/>
            <a:t>Positives</a:t>
          </a:r>
        </a:p>
      </dgm:t>
    </dgm:pt>
    <dgm:pt modelId="{3E3DE407-06FE-4D4E-A7BF-6E6762509553}" type="parTrans" cxnId="{265396FC-8AEC-4CAA-95E1-584428A03076}">
      <dgm:prSet/>
      <dgm:spPr/>
      <dgm:t>
        <a:bodyPr/>
        <a:lstStyle/>
        <a:p>
          <a:endParaRPr lang="en-US"/>
        </a:p>
      </dgm:t>
    </dgm:pt>
    <dgm:pt modelId="{8E12BEED-5825-4370-A546-11989885CF81}" type="sibTrans" cxnId="{265396FC-8AEC-4CAA-95E1-584428A03076}">
      <dgm:prSet/>
      <dgm:spPr/>
      <dgm:t>
        <a:bodyPr/>
        <a:lstStyle/>
        <a:p>
          <a:endParaRPr lang="en-US"/>
        </a:p>
      </dgm:t>
    </dgm:pt>
    <dgm:pt modelId="{9997BC3D-97EF-4D84-9E85-0178742EF307}">
      <dgm:prSet phldrT="[Text]"/>
      <dgm:spPr/>
      <dgm:t>
        <a:bodyPr/>
        <a:lstStyle/>
        <a:p>
          <a:r>
            <a:rPr lang="en-US" dirty="0"/>
            <a:t>Negatives</a:t>
          </a:r>
        </a:p>
      </dgm:t>
    </dgm:pt>
    <dgm:pt modelId="{92209589-E069-4B37-B434-A840E69503CE}" type="parTrans" cxnId="{25891A08-E80B-41AA-AD44-A9F3C306DEA1}">
      <dgm:prSet/>
      <dgm:spPr/>
      <dgm:t>
        <a:bodyPr/>
        <a:lstStyle/>
        <a:p>
          <a:endParaRPr lang="en-US"/>
        </a:p>
      </dgm:t>
    </dgm:pt>
    <dgm:pt modelId="{B870537A-8EC0-4B2E-B56A-3F3415C36952}" type="sibTrans" cxnId="{25891A08-E80B-41AA-AD44-A9F3C306DEA1}">
      <dgm:prSet/>
      <dgm:spPr/>
      <dgm:t>
        <a:bodyPr/>
        <a:lstStyle/>
        <a:p>
          <a:endParaRPr lang="en-US"/>
        </a:p>
      </dgm:t>
    </dgm:pt>
    <dgm:pt modelId="{F03FBC7E-AD6E-4A72-A292-94CD0AD62757}">
      <dgm:prSet phldrT="[Text]"/>
      <dgm:spPr/>
      <dgm:t>
        <a:bodyPr/>
        <a:lstStyle/>
        <a:p>
          <a:r>
            <a:rPr lang="en-US" dirty="0"/>
            <a:t>Recommendations</a:t>
          </a:r>
        </a:p>
      </dgm:t>
    </dgm:pt>
    <dgm:pt modelId="{631ABA82-9E7A-44D2-B1B3-20E03172F7CC}" type="parTrans" cxnId="{B41E6DA8-028E-4D55-B132-5B897D0CB4D5}">
      <dgm:prSet/>
      <dgm:spPr/>
      <dgm:t>
        <a:bodyPr/>
        <a:lstStyle/>
        <a:p>
          <a:endParaRPr lang="en-US"/>
        </a:p>
      </dgm:t>
    </dgm:pt>
    <dgm:pt modelId="{9259A9A6-4586-4E12-88CB-16F3FD0693E6}" type="sibTrans" cxnId="{B41E6DA8-028E-4D55-B132-5B897D0CB4D5}">
      <dgm:prSet/>
      <dgm:spPr/>
      <dgm:t>
        <a:bodyPr/>
        <a:lstStyle/>
        <a:p>
          <a:endParaRPr lang="en-US"/>
        </a:p>
      </dgm:t>
    </dgm:pt>
    <dgm:pt modelId="{85867D8F-FE4F-4304-8E41-12C397586A1D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3B54C649-7A18-4272-84F7-217E9B82A829}" type="parTrans" cxnId="{A09E01D1-5199-4AD1-91B5-DBEA23FE5D5A}">
      <dgm:prSet/>
      <dgm:spPr/>
      <dgm:t>
        <a:bodyPr/>
        <a:lstStyle/>
        <a:p>
          <a:endParaRPr lang="en-US"/>
        </a:p>
      </dgm:t>
    </dgm:pt>
    <dgm:pt modelId="{5A5A14A6-40DA-42D0-98CE-B0718D94AE62}" type="sibTrans" cxnId="{A09E01D1-5199-4AD1-91B5-DBEA23FE5D5A}">
      <dgm:prSet/>
      <dgm:spPr/>
      <dgm:t>
        <a:bodyPr/>
        <a:lstStyle/>
        <a:p>
          <a:endParaRPr lang="en-US"/>
        </a:p>
      </dgm:t>
    </dgm:pt>
    <dgm:pt modelId="{6F602E3F-7C67-4235-BBEB-31E8D3CED326}">
      <dgm:prSet/>
      <dgm:spPr/>
      <dgm:t>
        <a:bodyPr/>
        <a:lstStyle/>
        <a:p>
          <a:r>
            <a:rPr lang="en-US" dirty="0"/>
            <a:t>High reach and number of impressions</a:t>
          </a:r>
        </a:p>
      </dgm:t>
    </dgm:pt>
    <dgm:pt modelId="{E2EAF98A-D9BD-435D-A4C0-B599A2FDC4BB}" type="parTrans" cxnId="{49D8B71D-BF42-4DB8-9228-2BC2A604E0DD}">
      <dgm:prSet/>
      <dgm:spPr/>
      <dgm:t>
        <a:bodyPr/>
        <a:lstStyle/>
        <a:p>
          <a:endParaRPr lang="en-US"/>
        </a:p>
      </dgm:t>
    </dgm:pt>
    <dgm:pt modelId="{5DB882CF-4E0B-48EA-BA5F-D51822A67280}" type="sibTrans" cxnId="{49D8B71D-BF42-4DB8-9228-2BC2A604E0DD}">
      <dgm:prSet/>
      <dgm:spPr/>
      <dgm:t>
        <a:bodyPr/>
        <a:lstStyle/>
        <a:p>
          <a:endParaRPr lang="en-US"/>
        </a:p>
      </dgm:t>
    </dgm:pt>
    <dgm:pt modelId="{5145B471-6179-46DF-9502-0FEB29AB182A}">
      <dgm:prSet/>
      <dgm:spPr/>
      <dgm:t>
        <a:bodyPr/>
        <a:lstStyle/>
        <a:p>
          <a:r>
            <a:rPr lang="en-US" dirty="0"/>
            <a:t>Number of link clicks</a:t>
          </a:r>
        </a:p>
      </dgm:t>
    </dgm:pt>
    <dgm:pt modelId="{955CCF17-EF18-4DCE-8040-ED3CB3FBB555}" type="parTrans" cxnId="{6F933101-5FF3-4524-87DB-046336205F95}">
      <dgm:prSet/>
      <dgm:spPr/>
      <dgm:t>
        <a:bodyPr/>
        <a:lstStyle/>
        <a:p>
          <a:endParaRPr lang="en-US"/>
        </a:p>
      </dgm:t>
    </dgm:pt>
    <dgm:pt modelId="{4AF67286-D25D-49C2-8C44-72CA552C9934}" type="sibTrans" cxnId="{6F933101-5FF3-4524-87DB-046336205F95}">
      <dgm:prSet/>
      <dgm:spPr/>
      <dgm:t>
        <a:bodyPr/>
        <a:lstStyle/>
        <a:p>
          <a:endParaRPr lang="en-US"/>
        </a:p>
      </dgm:t>
    </dgm:pt>
    <dgm:pt modelId="{5F6DBCF3-13D8-4940-90CC-3E35CB5EC4B3}">
      <dgm:prSet/>
      <dgm:spPr/>
      <dgm:t>
        <a:bodyPr/>
        <a:lstStyle/>
        <a:p>
          <a:r>
            <a:rPr lang="en-US" dirty="0"/>
            <a:t>High frequency : 2.7</a:t>
          </a:r>
        </a:p>
      </dgm:t>
    </dgm:pt>
    <dgm:pt modelId="{EB9DE0BB-1CEB-40C3-87FF-D6B83F3F4084}" type="parTrans" cxnId="{153285DF-8585-4861-8AC5-08D6F6794618}">
      <dgm:prSet/>
      <dgm:spPr/>
      <dgm:t>
        <a:bodyPr/>
        <a:lstStyle/>
        <a:p>
          <a:endParaRPr lang="en-US"/>
        </a:p>
      </dgm:t>
    </dgm:pt>
    <dgm:pt modelId="{9AED34C5-5CD1-4210-A0CC-3EA5F4004F34}" type="sibTrans" cxnId="{153285DF-8585-4861-8AC5-08D6F6794618}">
      <dgm:prSet/>
      <dgm:spPr/>
      <dgm:t>
        <a:bodyPr/>
        <a:lstStyle/>
        <a:p>
          <a:endParaRPr lang="en-US"/>
        </a:p>
      </dgm:t>
    </dgm:pt>
    <dgm:pt modelId="{B5A87E16-4C41-4EEA-A032-B0E25B861559}">
      <dgm:prSet/>
      <dgm:spPr/>
      <dgm:t>
        <a:bodyPr/>
        <a:lstStyle/>
        <a:p>
          <a:r>
            <a:rPr lang="en-US" dirty="0"/>
            <a:t>To create a Facebook page</a:t>
          </a:r>
        </a:p>
      </dgm:t>
    </dgm:pt>
    <dgm:pt modelId="{A62CDA4B-8735-4B54-B0A0-A33E271417FF}" type="parTrans" cxnId="{1C68730B-7EA4-4183-B956-DF4C37314822}">
      <dgm:prSet/>
      <dgm:spPr/>
      <dgm:t>
        <a:bodyPr/>
        <a:lstStyle/>
        <a:p>
          <a:endParaRPr lang="en-US"/>
        </a:p>
      </dgm:t>
    </dgm:pt>
    <dgm:pt modelId="{04D6BA72-A19C-48C4-990E-385EBBEF66A2}" type="sibTrans" cxnId="{1C68730B-7EA4-4183-B956-DF4C37314822}">
      <dgm:prSet/>
      <dgm:spPr/>
      <dgm:t>
        <a:bodyPr/>
        <a:lstStyle/>
        <a:p>
          <a:endParaRPr lang="en-US"/>
        </a:p>
      </dgm:t>
    </dgm:pt>
    <dgm:pt modelId="{C353B537-BC77-4C60-B09C-88EE105869AA}">
      <dgm:prSet/>
      <dgm:spPr/>
      <dgm:t>
        <a:bodyPr/>
        <a:lstStyle/>
        <a:p>
          <a:r>
            <a:rPr lang="en-US" dirty="0"/>
            <a:t>Use Facebook ads to increase awareness</a:t>
          </a:r>
        </a:p>
      </dgm:t>
    </dgm:pt>
    <dgm:pt modelId="{363E43E7-F12B-4016-BC47-57189D79453E}" type="parTrans" cxnId="{FF117624-A5CE-4BD5-BCAA-5900DE9145A0}">
      <dgm:prSet/>
      <dgm:spPr/>
      <dgm:t>
        <a:bodyPr/>
        <a:lstStyle/>
        <a:p>
          <a:endParaRPr lang="en-US"/>
        </a:p>
      </dgm:t>
    </dgm:pt>
    <dgm:pt modelId="{4CC554F4-8F09-439F-AD51-01F97657887E}" type="sibTrans" cxnId="{FF117624-A5CE-4BD5-BCAA-5900DE9145A0}">
      <dgm:prSet/>
      <dgm:spPr/>
      <dgm:t>
        <a:bodyPr/>
        <a:lstStyle/>
        <a:p>
          <a:endParaRPr lang="en-US"/>
        </a:p>
      </dgm:t>
    </dgm:pt>
    <dgm:pt modelId="{1C1B039D-C2CE-4543-95FF-D2C557E32690}">
      <dgm:prSet/>
      <dgm:spPr/>
      <dgm:t>
        <a:bodyPr/>
        <a:lstStyle/>
        <a:p>
          <a:r>
            <a:rPr lang="en-US" dirty="0"/>
            <a:t>Based upon the performance of the ads we could conclude that the campaign was a success since the results were satisfactory</a:t>
          </a:r>
        </a:p>
      </dgm:t>
    </dgm:pt>
    <dgm:pt modelId="{ED860B5B-5ABA-4B03-A6B9-631BF1470738}" type="parTrans" cxnId="{74780C82-012D-4C13-A05D-9E27AB652D8C}">
      <dgm:prSet/>
      <dgm:spPr/>
      <dgm:t>
        <a:bodyPr/>
        <a:lstStyle/>
        <a:p>
          <a:endParaRPr lang="en-US"/>
        </a:p>
      </dgm:t>
    </dgm:pt>
    <dgm:pt modelId="{D2EF4E9F-56E3-4B47-8C29-B44A55FDE581}" type="sibTrans" cxnId="{74780C82-012D-4C13-A05D-9E27AB652D8C}">
      <dgm:prSet/>
      <dgm:spPr/>
      <dgm:t>
        <a:bodyPr/>
        <a:lstStyle/>
        <a:p>
          <a:endParaRPr lang="en-US"/>
        </a:p>
      </dgm:t>
    </dgm:pt>
    <dgm:pt modelId="{803CACCF-CD64-4A7A-8781-264BC9FE1845}" type="pres">
      <dgm:prSet presAssocID="{A8BB63A1-A68A-47F5-B640-173D0BE1116A}" presName="linear" presStyleCnt="0">
        <dgm:presLayoutVars>
          <dgm:dir/>
          <dgm:animLvl val="lvl"/>
          <dgm:resizeHandles val="exact"/>
        </dgm:presLayoutVars>
      </dgm:prSet>
      <dgm:spPr/>
    </dgm:pt>
    <dgm:pt modelId="{6DE322F2-3734-4FD3-9390-7C0A65BCD8E9}" type="pres">
      <dgm:prSet presAssocID="{6A017A71-B4DF-4B9A-B7CB-7A27D8DE0FA5}" presName="parentLin" presStyleCnt="0"/>
      <dgm:spPr/>
    </dgm:pt>
    <dgm:pt modelId="{A00464E5-94DD-40C5-8969-31E54E5F73BF}" type="pres">
      <dgm:prSet presAssocID="{6A017A71-B4DF-4B9A-B7CB-7A27D8DE0FA5}" presName="parentLeftMargin" presStyleLbl="node1" presStyleIdx="0" presStyleCnt="4"/>
      <dgm:spPr/>
    </dgm:pt>
    <dgm:pt modelId="{E98B9AB6-CAA7-4815-81FC-A86CA5987735}" type="pres">
      <dgm:prSet presAssocID="{6A017A71-B4DF-4B9A-B7CB-7A27D8DE0FA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936F9FB-417F-4673-8FB6-520AF9C421E7}" type="pres">
      <dgm:prSet presAssocID="{6A017A71-B4DF-4B9A-B7CB-7A27D8DE0FA5}" presName="negativeSpace" presStyleCnt="0"/>
      <dgm:spPr/>
    </dgm:pt>
    <dgm:pt modelId="{C3C83ED9-8B09-4D97-98CE-E39CB16241E2}" type="pres">
      <dgm:prSet presAssocID="{6A017A71-B4DF-4B9A-B7CB-7A27D8DE0FA5}" presName="childText" presStyleLbl="conFgAcc1" presStyleIdx="0" presStyleCnt="4">
        <dgm:presLayoutVars>
          <dgm:bulletEnabled val="1"/>
        </dgm:presLayoutVars>
      </dgm:prSet>
      <dgm:spPr/>
    </dgm:pt>
    <dgm:pt modelId="{C06B9EB3-DF91-496B-8A87-961E2DC49914}" type="pres">
      <dgm:prSet presAssocID="{8E12BEED-5825-4370-A546-11989885CF81}" presName="spaceBetweenRectangles" presStyleCnt="0"/>
      <dgm:spPr/>
    </dgm:pt>
    <dgm:pt modelId="{E596B1F1-CEA4-40A3-81FD-2289A1A9606F}" type="pres">
      <dgm:prSet presAssocID="{9997BC3D-97EF-4D84-9E85-0178742EF307}" presName="parentLin" presStyleCnt="0"/>
      <dgm:spPr/>
    </dgm:pt>
    <dgm:pt modelId="{2BAD5E3F-8A6D-410A-8945-7EA00896C8B6}" type="pres">
      <dgm:prSet presAssocID="{9997BC3D-97EF-4D84-9E85-0178742EF307}" presName="parentLeftMargin" presStyleLbl="node1" presStyleIdx="0" presStyleCnt="4"/>
      <dgm:spPr/>
    </dgm:pt>
    <dgm:pt modelId="{3576B16D-A4B8-4C3E-8F6A-F36CB08AF8E3}" type="pres">
      <dgm:prSet presAssocID="{9997BC3D-97EF-4D84-9E85-0178742EF3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5BE637-AA3E-4F11-A517-3660FC554C8F}" type="pres">
      <dgm:prSet presAssocID="{9997BC3D-97EF-4D84-9E85-0178742EF307}" presName="negativeSpace" presStyleCnt="0"/>
      <dgm:spPr/>
    </dgm:pt>
    <dgm:pt modelId="{C68E8CA3-78CE-4A59-BDB0-953586C945C3}" type="pres">
      <dgm:prSet presAssocID="{9997BC3D-97EF-4D84-9E85-0178742EF307}" presName="childText" presStyleLbl="conFgAcc1" presStyleIdx="1" presStyleCnt="4">
        <dgm:presLayoutVars>
          <dgm:bulletEnabled val="1"/>
        </dgm:presLayoutVars>
      </dgm:prSet>
      <dgm:spPr/>
    </dgm:pt>
    <dgm:pt modelId="{5A14C88D-4511-4498-95EA-4DF5EBA1651A}" type="pres">
      <dgm:prSet presAssocID="{B870537A-8EC0-4B2E-B56A-3F3415C36952}" presName="spaceBetweenRectangles" presStyleCnt="0"/>
      <dgm:spPr/>
    </dgm:pt>
    <dgm:pt modelId="{FB801646-5659-48B7-BB45-D7DEAC2D42E0}" type="pres">
      <dgm:prSet presAssocID="{F03FBC7E-AD6E-4A72-A292-94CD0AD62757}" presName="parentLin" presStyleCnt="0"/>
      <dgm:spPr/>
    </dgm:pt>
    <dgm:pt modelId="{C0C96862-AB10-45D2-9EEB-4CE0E41F63BB}" type="pres">
      <dgm:prSet presAssocID="{F03FBC7E-AD6E-4A72-A292-94CD0AD62757}" presName="parentLeftMargin" presStyleLbl="node1" presStyleIdx="1" presStyleCnt="4"/>
      <dgm:spPr/>
    </dgm:pt>
    <dgm:pt modelId="{080F71AD-99CE-4122-AEFD-CDFEDF2892E8}" type="pres">
      <dgm:prSet presAssocID="{F03FBC7E-AD6E-4A72-A292-94CD0AD6275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673F53B-AB0A-49A3-BC04-D7F55F2ED32D}" type="pres">
      <dgm:prSet presAssocID="{F03FBC7E-AD6E-4A72-A292-94CD0AD62757}" presName="negativeSpace" presStyleCnt="0"/>
      <dgm:spPr/>
    </dgm:pt>
    <dgm:pt modelId="{02B3ECF7-82A1-43BD-86BA-2BE0B37B725D}" type="pres">
      <dgm:prSet presAssocID="{F03FBC7E-AD6E-4A72-A292-94CD0AD62757}" presName="childText" presStyleLbl="conFgAcc1" presStyleIdx="2" presStyleCnt="4" custScaleY="110679">
        <dgm:presLayoutVars>
          <dgm:bulletEnabled val="1"/>
        </dgm:presLayoutVars>
      </dgm:prSet>
      <dgm:spPr/>
    </dgm:pt>
    <dgm:pt modelId="{DEEE8340-C150-4B67-B9ED-56E4659DD476}" type="pres">
      <dgm:prSet presAssocID="{9259A9A6-4586-4E12-88CB-16F3FD0693E6}" presName="spaceBetweenRectangles" presStyleCnt="0"/>
      <dgm:spPr/>
    </dgm:pt>
    <dgm:pt modelId="{F2C68CD4-6CE4-420B-A4FC-3FEDEE81438B}" type="pres">
      <dgm:prSet presAssocID="{85867D8F-FE4F-4304-8E41-12C397586A1D}" presName="parentLin" presStyleCnt="0"/>
      <dgm:spPr/>
    </dgm:pt>
    <dgm:pt modelId="{885ABC9A-81BD-4E46-A465-6A6753226FA0}" type="pres">
      <dgm:prSet presAssocID="{85867D8F-FE4F-4304-8E41-12C397586A1D}" presName="parentLeftMargin" presStyleLbl="node1" presStyleIdx="2" presStyleCnt="4"/>
      <dgm:spPr/>
    </dgm:pt>
    <dgm:pt modelId="{84447D3B-5A0B-4D44-9C14-E4EEEBFC7C57}" type="pres">
      <dgm:prSet presAssocID="{85867D8F-FE4F-4304-8E41-12C397586A1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4FF299A-BA20-402C-B638-B8D93BE26702}" type="pres">
      <dgm:prSet presAssocID="{85867D8F-FE4F-4304-8E41-12C397586A1D}" presName="negativeSpace" presStyleCnt="0"/>
      <dgm:spPr/>
    </dgm:pt>
    <dgm:pt modelId="{173983AC-D62F-456B-A292-19CF4D983B35}" type="pres">
      <dgm:prSet presAssocID="{85867D8F-FE4F-4304-8E41-12C397586A1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F933101-5FF3-4524-87DB-046336205F95}" srcId="{6A017A71-B4DF-4B9A-B7CB-7A27D8DE0FA5}" destId="{5145B471-6179-46DF-9502-0FEB29AB182A}" srcOrd="1" destOrd="0" parTransId="{955CCF17-EF18-4DCE-8040-ED3CB3FBB555}" sibTransId="{4AF67286-D25D-49C2-8C44-72CA552C9934}"/>
    <dgm:cxn modelId="{25891A08-E80B-41AA-AD44-A9F3C306DEA1}" srcId="{A8BB63A1-A68A-47F5-B640-173D0BE1116A}" destId="{9997BC3D-97EF-4D84-9E85-0178742EF307}" srcOrd="1" destOrd="0" parTransId="{92209589-E069-4B37-B434-A840E69503CE}" sibTransId="{B870537A-8EC0-4B2E-B56A-3F3415C36952}"/>
    <dgm:cxn modelId="{A96DF70A-0E00-46AA-9B33-E7BCAF672D60}" type="presOf" srcId="{B5A87E16-4C41-4EEA-A032-B0E25B861559}" destId="{02B3ECF7-82A1-43BD-86BA-2BE0B37B725D}" srcOrd="0" destOrd="0" presId="urn:microsoft.com/office/officeart/2005/8/layout/list1"/>
    <dgm:cxn modelId="{1C68730B-7EA4-4183-B956-DF4C37314822}" srcId="{F03FBC7E-AD6E-4A72-A292-94CD0AD62757}" destId="{B5A87E16-4C41-4EEA-A032-B0E25B861559}" srcOrd="0" destOrd="0" parTransId="{A62CDA4B-8735-4B54-B0A0-A33E271417FF}" sibTransId="{04D6BA72-A19C-48C4-990E-385EBBEF66A2}"/>
    <dgm:cxn modelId="{D87EAA10-F1ED-414D-9230-C20133DD0896}" type="presOf" srcId="{5145B471-6179-46DF-9502-0FEB29AB182A}" destId="{C3C83ED9-8B09-4D97-98CE-E39CB16241E2}" srcOrd="0" destOrd="1" presId="urn:microsoft.com/office/officeart/2005/8/layout/list1"/>
    <dgm:cxn modelId="{A3271B1D-72D1-4CFA-A6EE-2D940D59A171}" type="presOf" srcId="{85867D8F-FE4F-4304-8E41-12C397586A1D}" destId="{885ABC9A-81BD-4E46-A465-6A6753226FA0}" srcOrd="0" destOrd="0" presId="urn:microsoft.com/office/officeart/2005/8/layout/list1"/>
    <dgm:cxn modelId="{49D8B71D-BF42-4DB8-9228-2BC2A604E0DD}" srcId="{6A017A71-B4DF-4B9A-B7CB-7A27D8DE0FA5}" destId="{6F602E3F-7C67-4235-BBEB-31E8D3CED326}" srcOrd="0" destOrd="0" parTransId="{E2EAF98A-D9BD-435D-A4C0-B599A2FDC4BB}" sibTransId="{5DB882CF-4E0B-48EA-BA5F-D51822A67280}"/>
    <dgm:cxn modelId="{FF117624-A5CE-4BD5-BCAA-5900DE9145A0}" srcId="{F03FBC7E-AD6E-4A72-A292-94CD0AD62757}" destId="{C353B537-BC77-4C60-B09C-88EE105869AA}" srcOrd="1" destOrd="0" parTransId="{363E43E7-F12B-4016-BC47-57189D79453E}" sibTransId="{4CC554F4-8F09-439F-AD51-01F97657887E}"/>
    <dgm:cxn modelId="{6319253D-DAC3-49CA-BC20-375272380D55}" type="presOf" srcId="{1C1B039D-C2CE-4543-95FF-D2C557E32690}" destId="{173983AC-D62F-456B-A292-19CF4D983B35}" srcOrd="0" destOrd="0" presId="urn:microsoft.com/office/officeart/2005/8/layout/list1"/>
    <dgm:cxn modelId="{D26D373F-09FB-452A-9A54-3E0C450A3B67}" type="presOf" srcId="{85867D8F-FE4F-4304-8E41-12C397586A1D}" destId="{84447D3B-5A0B-4D44-9C14-E4EEEBFC7C57}" srcOrd="1" destOrd="0" presId="urn:microsoft.com/office/officeart/2005/8/layout/list1"/>
    <dgm:cxn modelId="{8CD71346-FF1A-4246-AF1B-AC9690B4356F}" type="presOf" srcId="{F03FBC7E-AD6E-4A72-A292-94CD0AD62757}" destId="{C0C96862-AB10-45D2-9EEB-4CE0E41F63BB}" srcOrd="0" destOrd="0" presId="urn:microsoft.com/office/officeart/2005/8/layout/list1"/>
    <dgm:cxn modelId="{3CB18E67-422C-4D78-B777-5C852A8F6B59}" type="presOf" srcId="{C353B537-BC77-4C60-B09C-88EE105869AA}" destId="{02B3ECF7-82A1-43BD-86BA-2BE0B37B725D}" srcOrd="0" destOrd="1" presId="urn:microsoft.com/office/officeart/2005/8/layout/list1"/>
    <dgm:cxn modelId="{74780C82-012D-4C13-A05D-9E27AB652D8C}" srcId="{85867D8F-FE4F-4304-8E41-12C397586A1D}" destId="{1C1B039D-C2CE-4543-95FF-D2C557E32690}" srcOrd="0" destOrd="0" parTransId="{ED860B5B-5ABA-4B03-A6B9-631BF1470738}" sibTransId="{D2EF4E9F-56E3-4B47-8C29-B44A55FDE581}"/>
    <dgm:cxn modelId="{7DD21E94-0EE1-4143-BEBD-CFD0783C917A}" type="presOf" srcId="{6F602E3F-7C67-4235-BBEB-31E8D3CED326}" destId="{C3C83ED9-8B09-4D97-98CE-E39CB16241E2}" srcOrd="0" destOrd="0" presId="urn:microsoft.com/office/officeart/2005/8/layout/list1"/>
    <dgm:cxn modelId="{207C4A94-243E-47C6-87ED-4ED8AC0BA01A}" type="presOf" srcId="{5F6DBCF3-13D8-4940-90CC-3E35CB5EC4B3}" destId="{C68E8CA3-78CE-4A59-BDB0-953586C945C3}" srcOrd="0" destOrd="0" presId="urn:microsoft.com/office/officeart/2005/8/layout/list1"/>
    <dgm:cxn modelId="{B41E6DA8-028E-4D55-B132-5B897D0CB4D5}" srcId="{A8BB63A1-A68A-47F5-B640-173D0BE1116A}" destId="{F03FBC7E-AD6E-4A72-A292-94CD0AD62757}" srcOrd="2" destOrd="0" parTransId="{631ABA82-9E7A-44D2-B1B3-20E03172F7CC}" sibTransId="{9259A9A6-4586-4E12-88CB-16F3FD0693E6}"/>
    <dgm:cxn modelId="{573593A8-B3EF-432C-BFDC-BEBBC5AF0E67}" type="presOf" srcId="{F03FBC7E-AD6E-4A72-A292-94CD0AD62757}" destId="{080F71AD-99CE-4122-AEFD-CDFEDF2892E8}" srcOrd="1" destOrd="0" presId="urn:microsoft.com/office/officeart/2005/8/layout/list1"/>
    <dgm:cxn modelId="{7993ACA8-B6B1-4762-BD4A-15890AC2C7B3}" type="presOf" srcId="{6A017A71-B4DF-4B9A-B7CB-7A27D8DE0FA5}" destId="{A00464E5-94DD-40C5-8969-31E54E5F73BF}" srcOrd="0" destOrd="0" presId="urn:microsoft.com/office/officeart/2005/8/layout/list1"/>
    <dgm:cxn modelId="{2E2FA3AF-1C7B-4062-8500-B1DDF05C8840}" type="presOf" srcId="{A8BB63A1-A68A-47F5-B640-173D0BE1116A}" destId="{803CACCF-CD64-4A7A-8781-264BC9FE1845}" srcOrd="0" destOrd="0" presId="urn:microsoft.com/office/officeart/2005/8/layout/list1"/>
    <dgm:cxn modelId="{58A4C8B5-CF5B-44D6-8E9C-A9B5FE5A3E91}" type="presOf" srcId="{9997BC3D-97EF-4D84-9E85-0178742EF307}" destId="{3576B16D-A4B8-4C3E-8F6A-F36CB08AF8E3}" srcOrd="1" destOrd="0" presId="urn:microsoft.com/office/officeart/2005/8/layout/list1"/>
    <dgm:cxn modelId="{A09E01D1-5199-4AD1-91B5-DBEA23FE5D5A}" srcId="{A8BB63A1-A68A-47F5-B640-173D0BE1116A}" destId="{85867D8F-FE4F-4304-8E41-12C397586A1D}" srcOrd="3" destOrd="0" parTransId="{3B54C649-7A18-4272-84F7-217E9B82A829}" sibTransId="{5A5A14A6-40DA-42D0-98CE-B0718D94AE62}"/>
    <dgm:cxn modelId="{153285DF-8585-4861-8AC5-08D6F6794618}" srcId="{9997BC3D-97EF-4D84-9E85-0178742EF307}" destId="{5F6DBCF3-13D8-4940-90CC-3E35CB5EC4B3}" srcOrd="0" destOrd="0" parTransId="{EB9DE0BB-1CEB-40C3-87FF-D6B83F3F4084}" sibTransId="{9AED34C5-5CD1-4210-A0CC-3EA5F4004F34}"/>
    <dgm:cxn modelId="{69F299E1-052F-41CE-BAF6-B10C92B271ED}" type="presOf" srcId="{9997BC3D-97EF-4D84-9E85-0178742EF307}" destId="{2BAD5E3F-8A6D-410A-8945-7EA00896C8B6}" srcOrd="0" destOrd="0" presId="urn:microsoft.com/office/officeart/2005/8/layout/list1"/>
    <dgm:cxn modelId="{FDF3A8F5-6822-4520-A251-336759B0F9B5}" type="presOf" srcId="{6A017A71-B4DF-4B9A-B7CB-7A27D8DE0FA5}" destId="{E98B9AB6-CAA7-4815-81FC-A86CA5987735}" srcOrd="1" destOrd="0" presId="urn:microsoft.com/office/officeart/2005/8/layout/list1"/>
    <dgm:cxn modelId="{265396FC-8AEC-4CAA-95E1-584428A03076}" srcId="{A8BB63A1-A68A-47F5-B640-173D0BE1116A}" destId="{6A017A71-B4DF-4B9A-B7CB-7A27D8DE0FA5}" srcOrd="0" destOrd="0" parTransId="{3E3DE407-06FE-4D4E-A7BF-6E6762509553}" sibTransId="{8E12BEED-5825-4370-A546-11989885CF81}"/>
    <dgm:cxn modelId="{96C867E5-C457-4A03-A8AA-BC5BB8E96E23}" type="presParOf" srcId="{803CACCF-CD64-4A7A-8781-264BC9FE1845}" destId="{6DE322F2-3734-4FD3-9390-7C0A65BCD8E9}" srcOrd="0" destOrd="0" presId="urn:microsoft.com/office/officeart/2005/8/layout/list1"/>
    <dgm:cxn modelId="{A46171A2-B81D-4DC8-9720-100509686F8E}" type="presParOf" srcId="{6DE322F2-3734-4FD3-9390-7C0A65BCD8E9}" destId="{A00464E5-94DD-40C5-8969-31E54E5F73BF}" srcOrd="0" destOrd="0" presId="urn:microsoft.com/office/officeart/2005/8/layout/list1"/>
    <dgm:cxn modelId="{44425426-50D0-4416-8F62-C63ECD162F6A}" type="presParOf" srcId="{6DE322F2-3734-4FD3-9390-7C0A65BCD8E9}" destId="{E98B9AB6-CAA7-4815-81FC-A86CA5987735}" srcOrd="1" destOrd="0" presId="urn:microsoft.com/office/officeart/2005/8/layout/list1"/>
    <dgm:cxn modelId="{2E02DB61-812E-465D-8D51-6D2C39DB87CC}" type="presParOf" srcId="{803CACCF-CD64-4A7A-8781-264BC9FE1845}" destId="{1936F9FB-417F-4673-8FB6-520AF9C421E7}" srcOrd="1" destOrd="0" presId="urn:microsoft.com/office/officeart/2005/8/layout/list1"/>
    <dgm:cxn modelId="{C52A32DE-10FC-41AB-AFAB-13A9EC1E32C6}" type="presParOf" srcId="{803CACCF-CD64-4A7A-8781-264BC9FE1845}" destId="{C3C83ED9-8B09-4D97-98CE-E39CB16241E2}" srcOrd="2" destOrd="0" presId="urn:microsoft.com/office/officeart/2005/8/layout/list1"/>
    <dgm:cxn modelId="{B418FD29-1828-43CB-A340-2C356CEACFE6}" type="presParOf" srcId="{803CACCF-CD64-4A7A-8781-264BC9FE1845}" destId="{C06B9EB3-DF91-496B-8A87-961E2DC49914}" srcOrd="3" destOrd="0" presId="urn:microsoft.com/office/officeart/2005/8/layout/list1"/>
    <dgm:cxn modelId="{CF816D0D-EEB7-4459-A1FF-BA01012A824C}" type="presParOf" srcId="{803CACCF-CD64-4A7A-8781-264BC9FE1845}" destId="{E596B1F1-CEA4-40A3-81FD-2289A1A9606F}" srcOrd="4" destOrd="0" presId="urn:microsoft.com/office/officeart/2005/8/layout/list1"/>
    <dgm:cxn modelId="{E62C8667-57DA-43C8-8415-DB1B43F73709}" type="presParOf" srcId="{E596B1F1-CEA4-40A3-81FD-2289A1A9606F}" destId="{2BAD5E3F-8A6D-410A-8945-7EA00896C8B6}" srcOrd="0" destOrd="0" presId="urn:microsoft.com/office/officeart/2005/8/layout/list1"/>
    <dgm:cxn modelId="{5450889E-44BC-46C6-96BE-6C4D4394AAAD}" type="presParOf" srcId="{E596B1F1-CEA4-40A3-81FD-2289A1A9606F}" destId="{3576B16D-A4B8-4C3E-8F6A-F36CB08AF8E3}" srcOrd="1" destOrd="0" presId="urn:microsoft.com/office/officeart/2005/8/layout/list1"/>
    <dgm:cxn modelId="{CDCC1FBE-84CA-4196-86C6-AFC6C3DF7B4D}" type="presParOf" srcId="{803CACCF-CD64-4A7A-8781-264BC9FE1845}" destId="{355BE637-AA3E-4F11-A517-3660FC554C8F}" srcOrd="5" destOrd="0" presId="urn:microsoft.com/office/officeart/2005/8/layout/list1"/>
    <dgm:cxn modelId="{71F22CDC-CF4D-4F70-8D85-589B446134DF}" type="presParOf" srcId="{803CACCF-CD64-4A7A-8781-264BC9FE1845}" destId="{C68E8CA3-78CE-4A59-BDB0-953586C945C3}" srcOrd="6" destOrd="0" presId="urn:microsoft.com/office/officeart/2005/8/layout/list1"/>
    <dgm:cxn modelId="{5D745E8A-E2E8-4A04-8AA6-B7B65712AD93}" type="presParOf" srcId="{803CACCF-CD64-4A7A-8781-264BC9FE1845}" destId="{5A14C88D-4511-4498-95EA-4DF5EBA1651A}" srcOrd="7" destOrd="0" presId="urn:microsoft.com/office/officeart/2005/8/layout/list1"/>
    <dgm:cxn modelId="{2B98224D-3FA4-4794-9F98-F7BD43BE772E}" type="presParOf" srcId="{803CACCF-CD64-4A7A-8781-264BC9FE1845}" destId="{FB801646-5659-48B7-BB45-D7DEAC2D42E0}" srcOrd="8" destOrd="0" presId="urn:microsoft.com/office/officeart/2005/8/layout/list1"/>
    <dgm:cxn modelId="{4B88867A-C526-46B9-A237-7905B0291A4F}" type="presParOf" srcId="{FB801646-5659-48B7-BB45-D7DEAC2D42E0}" destId="{C0C96862-AB10-45D2-9EEB-4CE0E41F63BB}" srcOrd="0" destOrd="0" presId="urn:microsoft.com/office/officeart/2005/8/layout/list1"/>
    <dgm:cxn modelId="{EA427ABF-7ED5-4253-A3CA-2D11EA8B3241}" type="presParOf" srcId="{FB801646-5659-48B7-BB45-D7DEAC2D42E0}" destId="{080F71AD-99CE-4122-AEFD-CDFEDF2892E8}" srcOrd="1" destOrd="0" presId="urn:microsoft.com/office/officeart/2005/8/layout/list1"/>
    <dgm:cxn modelId="{898331D7-115E-475F-9865-DAEC21F81A96}" type="presParOf" srcId="{803CACCF-CD64-4A7A-8781-264BC9FE1845}" destId="{2673F53B-AB0A-49A3-BC04-D7F55F2ED32D}" srcOrd="9" destOrd="0" presId="urn:microsoft.com/office/officeart/2005/8/layout/list1"/>
    <dgm:cxn modelId="{397A3694-9E6F-45B5-8BCD-0B2FDA6D94FF}" type="presParOf" srcId="{803CACCF-CD64-4A7A-8781-264BC9FE1845}" destId="{02B3ECF7-82A1-43BD-86BA-2BE0B37B725D}" srcOrd="10" destOrd="0" presId="urn:microsoft.com/office/officeart/2005/8/layout/list1"/>
    <dgm:cxn modelId="{2DFAB17B-971A-40E3-BB6A-EA4E5F07FF33}" type="presParOf" srcId="{803CACCF-CD64-4A7A-8781-264BC9FE1845}" destId="{DEEE8340-C150-4B67-B9ED-56E4659DD476}" srcOrd="11" destOrd="0" presId="urn:microsoft.com/office/officeart/2005/8/layout/list1"/>
    <dgm:cxn modelId="{3AF8B95D-EF3C-4E9D-8AED-A2FE148BCF1D}" type="presParOf" srcId="{803CACCF-CD64-4A7A-8781-264BC9FE1845}" destId="{F2C68CD4-6CE4-420B-A4FC-3FEDEE81438B}" srcOrd="12" destOrd="0" presId="urn:microsoft.com/office/officeart/2005/8/layout/list1"/>
    <dgm:cxn modelId="{BA1B2D49-E711-45DE-99F4-4D5D06FF48AF}" type="presParOf" srcId="{F2C68CD4-6CE4-420B-A4FC-3FEDEE81438B}" destId="{885ABC9A-81BD-4E46-A465-6A6753226FA0}" srcOrd="0" destOrd="0" presId="urn:microsoft.com/office/officeart/2005/8/layout/list1"/>
    <dgm:cxn modelId="{900306D1-9993-4EEE-B15C-A6AEB9FBB043}" type="presParOf" srcId="{F2C68CD4-6CE4-420B-A4FC-3FEDEE81438B}" destId="{84447D3B-5A0B-4D44-9C14-E4EEEBFC7C57}" srcOrd="1" destOrd="0" presId="urn:microsoft.com/office/officeart/2005/8/layout/list1"/>
    <dgm:cxn modelId="{5721C78B-8590-42C9-AF43-546BF1C172BA}" type="presParOf" srcId="{803CACCF-CD64-4A7A-8781-264BC9FE1845}" destId="{F4FF299A-BA20-402C-B638-B8D93BE26702}" srcOrd="13" destOrd="0" presId="urn:microsoft.com/office/officeart/2005/8/layout/list1"/>
    <dgm:cxn modelId="{567F2191-2D76-4A4F-9AA2-485D1560DF57}" type="presParOf" srcId="{803CACCF-CD64-4A7A-8781-264BC9FE1845}" destId="{173983AC-D62F-456B-A292-19CF4D983B3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CA5C912-0B63-4DB1-A758-A8A26C77899D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B0CE4F-239E-4F24-9D69-C400F8085448}">
      <dgm:prSet phldrT="[Text]"/>
      <dgm:spPr/>
      <dgm:t>
        <a:bodyPr/>
        <a:lstStyle/>
        <a:p>
          <a:endParaRPr lang="en-US" dirty="0"/>
        </a:p>
      </dgm:t>
    </dgm:pt>
    <dgm:pt modelId="{4ACF14F6-C3FE-42BB-8C95-A4525ABB40A1}" type="parTrans" cxnId="{0A0FE0C9-D24C-411C-AC46-0ACE9D2BD4D0}">
      <dgm:prSet/>
      <dgm:spPr/>
      <dgm:t>
        <a:bodyPr/>
        <a:lstStyle/>
        <a:p>
          <a:endParaRPr lang="en-US"/>
        </a:p>
      </dgm:t>
    </dgm:pt>
    <dgm:pt modelId="{D5ADBF8A-F441-4FC8-BD9C-C64AE81EE451}" type="sibTrans" cxnId="{0A0FE0C9-D24C-411C-AC46-0ACE9D2BD4D0}">
      <dgm:prSet/>
      <dgm:spPr/>
      <dgm:t>
        <a:bodyPr/>
        <a:lstStyle/>
        <a:p>
          <a:endParaRPr lang="en-US"/>
        </a:p>
      </dgm:t>
    </dgm:pt>
    <dgm:pt modelId="{02C6B5E4-5117-4F1F-8720-80F6308AA2E0}">
      <dgm:prSet phldrT="[Text]"/>
      <dgm:spPr/>
      <dgm:t>
        <a:bodyPr/>
        <a:lstStyle/>
        <a:p>
          <a:r>
            <a:rPr lang="en-US" dirty="0"/>
            <a:t>Specifically looking for something</a:t>
          </a:r>
        </a:p>
      </dgm:t>
    </dgm:pt>
    <dgm:pt modelId="{9AF5B210-B486-4ACC-AD5F-CE6CAED0B1CC}" type="parTrans" cxnId="{025C58CB-6D43-4ED1-8E74-280B06DE2306}">
      <dgm:prSet/>
      <dgm:spPr/>
      <dgm:t>
        <a:bodyPr/>
        <a:lstStyle/>
        <a:p>
          <a:endParaRPr lang="en-US"/>
        </a:p>
      </dgm:t>
    </dgm:pt>
    <dgm:pt modelId="{A0E09F7C-66F6-4A47-B442-BCA07C53C833}" type="sibTrans" cxnId="{025C58CB-6D43-4ED1-8E74-280B06DE2306}">
      <dgm:prSet/>
      <dgm:spPr/>
      <dgm:t>
        <a:bodyPr/>
        <a:lstStyle/>
        <a:p>
          <a:endParaRPr lang="en-US"/>
        </a:p>
      </dgm:t>
    </dgm:pt>
    <dgm:pt modelId="{6E860745-2D38-4689-9F45-8964D39C45BF}">
      <dgm:prSet phldrT="[Text]"/>
      <dgm:spPr/>
      <dgm:t>
        <a:bodyPr/>
        <a:lstStyle/>
        <a:p>
          <a:r>
            <a:rPr lang="en-US" dirty="0"/>
            <a:t>Marketing Strategy</a:t>
          </a:r>
        </a:p>
      </dgm:t>
    </dgm:pt>
    <dgm:pt modelId="{61B8AC01-9850-4FEA-84CA-00DDBE45E219}" type="parTrans" cxnId="{8F1B77C9-449A-4BED-BF7A-4322B29CAD6C}">
      <dgm:prSet/>
      <dgm:spPr/>
      <dgm:t>
        <a:bodyPr/>
        <a:lstStyle/>
        <a:p>
          <a:endParaRPr lang="en-US"/>
        </a:p>
      </dgm:t>
    </dgm:pt>
    <dgm:pt modelId="{C93648EB-7F50-4702-BEBA-2826222B3B67}" type="sibTrans" cxnId="{8F1B77C9-449A-4BED-BF7A-4322B29CAD6C}">
      <dgm:prSet/>
      <dgm:spPr/>
      <dgm:t>
        <a:bodyPr/>
        <a:lstStyle/>
        <a:p>
          <a:endParaRPr lang="en-US"/>
        </a:p>
      </dgm:t>
    </dgm:pt>
    <dgm:pt modelId="{263F8F42-D38B-41B0-B6B9-8377661AE498}">
      <dgm:prSet phldrT="[Text]"/>
      <dgm:spPr/>
      <dgm:t>
        <a:bodyPr/>
        <a:lstStyle/>
        <a:p>
          <a:endParaRPr lang="en-US" dirty="0"/>
        </a:p>
      </dgm:t>
    </dgm:pt>
    <dgm:pt modelId="{6C4C4AB7-66B1-4AC1-B88E-D11CF74EE3B5}" type="parTrans" cxnId="{D00422E0-A068-472A-9827-C68E29338A58}">
      <dgm:prSet/>
      <dgm:spPr/>
      <dgm:t>
        <a:bodyPr/>
        <a:lstStyle/>
        <a:p>
          <a:endParaRPr lang="en-US"/>
        </a:p>
      </dgm:t>
    </dgm:pt>
    <dgm:pt modelId="{BAB2A198-8802-456B-BC9C-79D5BEDBCFF4}" type="sibTrans" cxnId="{D00422E0-A068-472A-9827-C68E29338A58}">
      <dgm:prSet/>
      <dgm:spPr/>
      <dgm:t>
        <a:bodyPr/>
        <a:lstStyle/>
        <a:p>
          <a:endParaRPr lang="en-US"/>
        </a:p>
      </dgm:t>
    </dgm:pt>
    <dgm:pt modelId="{B0F3EE59-FC59-4C2C-8EFA-B845E0784DE1}">
      <dgm:prSet phldrT="[Text]"/>
      <dgm:spPr/>
      <dgm:t>
        <a:bodyPr/>
        <a:lstStyle/>
        <a:p>
          <a:r>
            <a:rPr lang="en-US" dirty="0"/>
            <a:t>Ads are shown based on their interest</a:t>
          </a:r>
        </a:p>
      </dgm:t>
    </dgm:pt>
    <dgm:pt modelId="{080E44AD-5955-45BA-BA38-24885F4921D0}" type="parTrans" cxnId="{C8B2A99A-E2A2-4FCA-B1AE-7FBA1380083D}">
      <dgm:prSet/>
      <dgm:spPr/>
      <dgm:t>
        <a:bodyPr/>
        <a:lstStyle/>
        <a:p>
          <a:endParaRPr lang="en-US"/>
        </a:p>
      </dgm:t>
    </dgm:pt>
    <dgm:pt modelId="{BFBB2887-3845-4591-8865-61D79E267E84}" type="sibTrans" cxnId="{C8B2A99A-E2A2-4FCA-B1AE-7FBA1380083D}">
      <dgm:prSet/>
      <dgm:spPr/>
      <dgm:t>
        <a:bodyPr/>
        <a:lstStyle/>
        <a:p>
          <a:endParaRPr lang="en-US"/>
        </a:p>
      </dgm:t>
    </dgm:pt>
    <dgm:pt modelId="{C40C72A1-AAA5-4523-B3DB-C7AD7F532FB0}">
      <dgm:prSet phldrT="[Text]"/>
      <dgm:spPr/>
      <dgm:t>
        <a:bodyPr/>
        <a:lstStyle/>
        <a:p>
          <a:r>
            <a:rPr lang="en-US" dirty="0"/>
            <a:t>Brand awareness</a:t>
          </a:r>
        </a:p>
      </dgm:t>
    </dgm:pt>
    <dgm:pt modelId="{E19819B8-937D-4B36-99A1-1324582496A9}" type="parTrans" cxnId="{F2C76D9C-3881-4116-B73A-01AAF19152E4}">
      <dgm:prSet/>
      <dgm:spPr/>
      <dgm:t>
        <a:bodyPr/>
        <a:lstStyle/>
        <a:p>
          <a:endParaRPr lang="en-US"/>
        </a:p>
      </dgm:t>
    </dgm:pt>
    <dgm:pt modelId="{BDD20B68-BE2C-4516-962D-24F5203AB6CA}" type="sibTrans" cxnId="{F2C76D9C-3881-4116-B73A-01AAF19152E4}">
      <dgm:prSet/>
      <dgm:spPr/>
      <dgm:t>
        <a:bodyPr/>
        <a:lstStyle/>
        <a:p>
          <a:endParaRPr lang="en-US"/>
        </a:p>
      </dgm:t>
    </dgm:pt>
    <dgm:pt modelId="{C1F12234-7CF3-434E-9F78-65E5435B766F}" type="pres">
      <dgm:prSet presAssocID="{7CA5C912-0B63-4DB1-A758-A8A26C77899D}" presName="theList" presStyleCnt="0">
        <dgm:presLayoutVars>
          <dgm:dir/>
          <dgm:animLvl val="lvl"/>
          <dgm:resizeHandles val="exact"/>
        </dgm:presLayoutVars>
      </dgm:prSet>
      <dgm:spPr/>
    </dgm:pt>
    <dgm:pt modelId="{8B02D300-3FE8-4D3D-8F16-D96E3993283B}" type="pres">
      <dgm:prSet presAssocID="{D5B0CE4F-239E-4F24-9D69-C400F8085448}" presName="compNode" presStyleCnt="0"/>
      <dgm:spPr/>
    </dgm:pt>
    <dgm:pt modelId="{0AA122B4-516F-4FD0-8CFF-2A07480C10A2}" type="pres">
      <dgm:prSet presAssocID="{D5B0CE4F-239E-4F24-9D69-C400F8085448}" presName="aNode" presStyleLbl="bgShp" presStyleIdx="0" presStyleCnt="2" custLinFactNeighborX="469"/>
      <dgm:spPr/>
    </dgm:pt>
    <dgm:pt modelId="{192C1CF1-F790-40B9-AE67-EF1024EBE9B0}" type="pres">
      <dgm:prSet presAssocID="{D5B0CE4F-239E-4F24-9D69-C400F8085448}" presName="textNode" presStyleLbl="bgShp" presStyleIdx="0" presStyleCnt="2"/>
      <dgm:spPr/>
    </dgm:pt>
    <dgm:pt modelId="{7D6D8E80-D8ED-4674-BBE9-D4D078717714}" type="pres">
      <dgm:prSet presAssocID="{D5B0CE4F-239E-4F24-9D69-C400F8085448}" presName="compChildNode" presStyleCnt="0"/>
      <dgm:spPr/>
    </dgm:pt>
    <dgm:pt modelId="{2CAD9EC5-DAA8-41DC-95BB-F4AD66F983DA}" type="pres">
      <dgm:prSet presAssocID="{D5B0CE4F-239E-4F24-9D69-C400F8085448}" presName="theInnerList" presStyleCnt="0"/>
      <dgm:spPr/>
    </dgm:pt>
    <dgm:pt modelId="{6ACA43E4-6E7A-4C54-A50C-9E3C7F0C415E}" type="pres">
      <dgm:prSet presAssocID="{02C6B5E4-5117-4F1F-8720-80F6308AA2E0}" presName="childNode" presStyleLbl="node1" presStyleIdx="0" presStyleCnt="4" custLinFactY="-37474" custLinFactNeighborY="-100000">
        <dgm:presLayoutVars>
          <dgm:bulletEnabled val="1"/>
        </dgm:presLayoutVars>
      </dgm:prSet>
      <dgm:spPr/>
    </dgm:pt>
    <dgm:pt modelId="{AA66D8E5-5FC9-48E0-8ABD-33B545B532FB}" type="pres">
      <dgm:prSet presAssocID="{02C6B5E4-5117-4F1F-8720-80F6308AA2E0}" presName="aSpace2" presStyleCnt="0"/>
      <dgm:spPr/>
    </dgm:pt>
    <dgm:pt modelId="{3E90D02D-9F0B-48E3-9976-79890E2DF681}" type="pres">
      <dgm:prSet presAssocID="{6E860745-2D38-4689-9F45-8964D39C45BF}" presName="childNode" presStyleLbl="node1" presStyleIdx="1" presStyleCnt="4" custLinFactY="-6015" custLinFactNeighborY="-100000">
        <dgm:presLayoutVars>
          <dgm:bulletEnabled val="1"/>
        </dgm:presLayoutVars>
      </dgm:prSet>
      <dgm:spPr/>
    </dgm:pt>
    <dgm:pt modelId="{14BD839F-A5CA-4EA9-A30B-186C11D83D42}" type="pres">
      <dgm:prSet presAssocID="{D5B0CE4F-239E-4F24-9D69-C400F8085448}" presName="aSpace" presStyleCnt="0"/>
      <dgm:spPr/>
    </dgm:pt>
    <dgm:pt modelId="{1D272481-42C8-468E-8556-74A2B8EDFFAC}" type="pres">
      <dgm:prSet presAssocID="{263F8F42-D38B-41B0-B6B9-8377661AE498}" presName="compNode" presStyleCnt="0"/>
      <dgm:spPr/>
    </dgm:pt>
    <dgm:pt modelId="{84381F35-E00A-4B19-A69C-E4A264B86AF0}" type="pres">
      <dgm:prSet presAssocID="{263F8F42-D38B-41B0-B6B9-8377661AE498}" presName="aNode" presStyleLbl="bgShp" presStyleIdx="1" presStyleCnt="2"/>
      <dgm:spPr/>
    </dgm:pt>
    <dgm:pt modelId="{EF66C71E-5C08-414C-9D15-2238D1EC3A18}" type="pres">
      <dgm:prSet presAssocID="{263F8F42-D38B-41B0-B6B9-8377661AE498}" presName="textNode" presStyleLbl="bgShp" presStyleIdx="1" presStyleCnt="2"/>
      <dgm:spPr/>
    </dgm:pt>
    <dgm:pt modelId="{635DFBFF-1DB3-46FE-9933-A4595C83C3AC}" type="pres">
      <dgm:prSet presAssocID="{263F8F42-D38B-41B0-B6B9-8377661AE498}" presName="compChildNode" presStyleCnt="0"/>
      <dgm:spPr/>
    </dgm:pt>
    <dgm:pt modelId="{794EF764-04DC-43D8-855B-22C5459DF761}" type="pres">
      <dgm:prSet presAssocID="{263F8F42-D38B-41B0-B6B9-8377661AE498}" presName="theInnerList" presStyleCnt="0"/>
      <dgm:spPr/>
    </dgm:pt>
    <dgm:pt modelId="{C131B5AB-0215-4A35-B59F-7B3B0FD34E09}" type="pres">
      <dgm:prSet presAssocID="{B0F3EE59-FC59-4C2C-8EFA-B845E0784DE1}" presName="childNode" presStyleLbl="node1" presStyleIdx="2" presStyleCnt="4" custLinFactY="-37490" custLinFactNeighborY="-100000">
        <dgm:presLayoutVars>
          <dgm:bulletEnabled val="1"/>
        </dgm:presLayoutVars>
      </dgm:prSet>
      <dgm:spPr/>
    </dgm:pt>
    <dgm:pt modelId="{99BA6D26-C53A-4330-AF81-2C231AA5624B}" type="pres">
      <dgm:prSet presAssocID="{B0F3EE59-FC59-4C2C-8EFA-B845E0784DE1}" presName="aSpace2" presStyleCnt="0"/>
      <dgm:spPr/>
    </dgm:pt>
    <dgm:pt modelId="{8E0574D1-DE4D-4B08-8DE1-C842F4908E29}" type="pres">
      <dgm:prSet presAssocID="{C40C72A1-AAA5-4523-B3DB-C7AD7F532FB0}" presName="childNode" presStyleLbl="node1" presStyleIdx="3" presStyleCnt="4" custLinFactY="-7274" custLinFactNeighborY="-100000">
        <dgm:presLayoutVars>
          <dgm:bulletEnabled val="1"/>
        </dgm:presLayoutVars>
      </dgm:prSet>
      <dgm:spPr/>
    </dgm:pt>
  </dgm:ptLst>
  <dgm:cxnLst>
    <dgm:cxn modelId="{A3B49E23-EE38-4891-836A-090D3FD39CC4}" type="presOf" srcId="{263F8F42-D38B-41B0-B6B9-8377661AE498}" destId="{84381F35-E00A-4B19-A69C-E4A264B86AF0}" srcOrd="0" destOrd="0" presId="urn:microsoft.com/office/officeart/2005/8/layout/lProcess2"/>
    <dgm:cxn modelId="{53F8556B-5844-4248-B40A-51BF94CA8B5A}" type="presOf" srcId="{B0F3EE59-FC59-4C2C-8EFA-B845E0784DE1}" destId="{C131B5AB-0215-4A35-B59F-7B3B0FD34E09}" srcOrd="0" destOrd="0" presId="urn:microsoft.com/office/officeart/2005/8/layout/lProcess2"/>
    <dgm:cxn modelId="{EAD5836E-728C-437C-8F99-C5C1505A29CC}" type="presOf" srcId="{D5B0CE4F-239E-4F24-9D69-C400F8085448}" destId="{0AA122B4-516F-4FD0-8CFF-2A07480C10A2}" srcOrd="0" destOrd="0" presId="urn:microsoft.com/office/officeart/2005/8/layout/lProcess2"/>
    <dgm:cxn modelId="{A370BD95-5177-46AC-AD41-F3558D2EE0B9}" type="presOf" srcId="{D5B0CE4F-239E-4F24-9D69-C400F8085448}" destId="{192C1CF1-F790-40B9-AE67-EF1024EBE9B0}" srcOrd="1" destOrd="0" presId="urn:microsoft.com/office/officeart/2005/8/layout/lProcess2"/>
    <dgm:cxn modelId="{C8B2A99A-E2A2-4FCA-B1AE-7FBA1380083D}" srcId="{263F8F42-D38B-41B0-B6B9-8377661AE498}" destId="{B0F3EE59-FC59-4C2C-8EFA-B845E0784DE1}" srcOrd="0" destOrd="0" parTransId="{080E44AD-5955-45BA-BA38-24885F4921D0}" sibTransId="{BFBB2887-3845-4591-8865-61D79E267E84}"/>
    <dgm:cxn modelId="{F5321B9B-4541-483C-A1DE-BD7CE5FFE2E6}" type="presOf" srcId="{6E860745-2D38-4689-9F45-8964D39C45BF}" destId="{3E90D02D-9F0B-48E3-9976-79890E2DF681}" srcOrd="0" destOrd="0" presId="urn:microsoft.com/office/officeart/2005/8/layout/lProcess2"/>
    <dgm:cxn modelId="{F2C76D9C-3881-4116-B73A-01AAF19152E4}" srcId="{263F8F42-D38B-41B0-B6B9-8377661AE498}" destId="{C40C72A1-AAA5-4523-B3DB-C7AD7F532FB0}" srcOrd="1" destOrd="0" parTransId="{E19819B8-937D-4B36-99A1-1324582496A9}" sibTransId="{BDD20B68-BE2C-4516-962D-24F5203AB6CA}"/>
    <dgm:cxn modelId="{2ACEC1C2-C322-4A80-954E-6DB0AF8B47A0}" type="presOf" srcId="{02C6B5E4-5117-4F1F-8720-80F6308AA2E0}" destId="{6ACA43E4-6E7A-4C54-A50C-9E3C7F0C415E}" srcOrd="0" destOrd="0" presId="urn:microsoft.com/office/officeart/2005/8/layout/lProcess2"/>
    <dgm:cxn modelId="{8F1B77C9-449A-4BED-BF7A-4322B29CAD6C}" srcId="{D5B0CE4F-239E-4F24-9D69-C400F8085448}" destId="{6E860745-2D38-4689-9F45-8964D39C45BF}" srcOrd="1" destOrd="0" parTransId="{61B8AC01-9850-4FEA-84CA-00DDBE45E219}" sibTransId="{C93648EB-7F50-4702-BEBA-2826222B3B67}"/>
    <dgm:cxn modelId="{0A0FE0C9-D24C-411C-AC46-0ACE9D2BD4D0}" srcId="{7CA5C912-0B63-4DB1-A758-A8A26C77899D}" destId="{D5B0CE4F-239E-4F24-9D69-C400F8085448}" srcOrd="0" destOrd="0" parTransId="{4ACF14F6-C3FE-42BB-8C95-A4525ABB40A1}" sibTransId="{D5ADBF8A-F441-4FC8-BD9C-C64AE81EE451}"/>
    <dgm:cxn modelId="{025C58CB-6D43-4ED1-8E74-280B06DE2306}" srcId="{D5B0CE4F-239E-4F24-9D69-C400F8085448}" destId="{02C6B5E4-5117-4F1F-8720-80F6308AA2E0}" srcOrd="0" destOrd="0" parTransId="{9AF5B210-B486-4ACC-AD5F-CE6CAED0B1CC}" sibTransId="{A0E09F7C-66F6-4A47-B442-BCA07C53C833}"/>
    <dgm:cxn modelId="{07C2FDDF-8130-48D9-8434-7B690EB93B3A}" type="presOf" srcId="{7CA5C912-0B63-4DB1-A758-A8A26C77899D}" destId="{C1F12234-7CF3-434E-9F78-65E5435B766F}" srcOrd="0" destOrd="0" presId="urn:microsoft.com/office/officeart/2005/8/layout/lProcess2"/>
    <dgm:cxn modelId="{D00422E0-A068-472A-9827-C68E29338A58}" srcId="{7CA5C912-0B63-4DB1-A758-A8A26C77899D}" destId="{263F8F42-D38B-41B0-B6B9-8377661AE498}" srcOrd="1" destOrd="0" parTransId="{6C4C4AB7-66B1-4AC1-B88E-D11CF74EE3B5}" sibTransId="{BAB2A198-8802-456B-BC9C-79D5BEDBCFF4}"/>
    <dgm:cxn modelId="{239423EA-DAB2-4495-94C6-6569838FD980}" type="presOf" srcId="{263F8F42-D38B-41B0-B6B9-8377661AE498}" destId="{EF66C71E-5C08-414C-9D15-2238D1EC3A18}" srcOrd="1" destOrd="0" presId="urn:microsoft.com/office/officeart/2005/8/layout/lProcess2"/>
    <dgm:cxn modelId="{A98B51FD-C03F-4E11-A95D-1BF74BBF9FDA}" type="presOf" srcId="{C40C72A1-AAA5-4523-B3DB-C7AD7F532FB0}" destId="{8E0574D1-DE4D-4B08-8DE1-C842F4908E29}" srcOrd="0" destOrd="0" presId="urn:microsoft.com/office/officeart/2005/8/layout/lProcess2"/>
    <dgm:cxn modelId="{14018892-F8F7-478C-8DF8-39DCA718F280}" type="presParOf" srcId="{C1F12234-7CF3-434E-9F78-65E5435B766F}" destId="{8B02D300-3FE8-4D3D-8F16-D96E3993283B}" srcOrd="0" destOrd="0" presId="urn:microsoft.com/office/officeart/2005/8/layout/lProcess2"/>
    <dgm:cxn modelId="{52F7828B-D26A-4E01-BF2C-3E52462117FF}" type="presParOf" srcId="{8B02D300-3FE8-4D3D-8F16-D96E3993283B}" destId="{0AA122B4-516F-4FD0-8CFF-2A07480C10A2}" srcOrd="0" destOrd="0" presId="urn:microsoft.com/office/officeart/2005/8/layout/lProcess2"/>
    <dgm:cxn modelId="{7636654B-56F4-4938-ABDC-77C91DECAB87}" type="presParOf" srcId="{8B02D300-3FE8-4D3D-8F16-D96E3993283B}" destId="{192C1CF1-F790-40B9-AE67-EF1024EBE9B0}" srcOrd="1" destOrd="0" presId="urn:microsoft.com/office/officeart/2005/8/layout/lProcess2"/>
    <dgm:cxn modelId="{DFC5148B-EC33-4BD8-9B0E-7CD911D1ACC0}" type="presParOf" srcId="{8B02D300-3FE8-4D3D-8F16-D96E3993283B}" destId="{7D6D8E80-D8ED-4674-BBE9-D4D078717714}" srcOrd="2" destOrd="0" presId="urn:microsoft.com/office/officeart/2005/8/layout/lProcess2"/>
    <dgm:cxn modelId="{2609CD73-EC8C-46E1-8A7A-6B03D482EE64}" type="presParOf" srcId="{7D6D8E80-D8ED-4674-BBE9-D4D078717714}" destId="{2CAD9EC5-DAA8-41DC-95BB-F4AD66F983DA}" srcOrd="0" destOrd="0" presId="urn:microsoft.com/office/officeart/2005/8/layout/lProcess2"/>
    <dgm:cxn modelId="{C288AED4-541D-445D-8F51-81EC3AB35C0E}" type="presParOf" srcId="{2CAD9EC5-DAA8-41DC-95BB-F4AD66F983DA}" destId="{6ACA43E4-6E7A-4C54-A50C-9E3C7F0C415E}" srcOrd="0" destOrd="0" presId="urn:microsoft.com/office/officeart/2005/8/layout/lProcess2"/>
    <dgm:cxn modelId="{0499E03F-D323-40CB-AC30-B07418D2F7AE}" type="presParOf" srcId="{2CAD9EC5-DAA8-41DC-95BB-F4AD66F983DA}" destId="{AA66D8E5-5FC9-48E0-8ABD-33B545B532FB}" srcOrd="1" destOrd="0" presId="urn:microsoft.com/office/officeart/2005/8/layout/lProcess2"/>
    <dgm:cxn modelId="{BE10A868-8161-45F2-BDBB-EA70067E001B}" type="presParOf" srcId="{2CAD9EC5-DAA8-41DC-95BB-F4AD66F983DA}" destId="{3E90D02D-9F0B-48E3-9976-79890E2DF681}" srcOrd="2" destOrd="0" presId="urn:microsoft.com/office/officeart/2005/8/layout/lProcess2"/>
    <dgm:cxn modelId="{3CD086F2-188B-4AF6-B4C1-1D4399B42D89}" type="presParOf" srcId="{C1F12234-7CF3-434E-9F78-65E5435B766F}" destId="{14BD839F-A5CA-4EA9-A30B-186C11D83D42}" srcOrd="1" destOrd="0" presId="urn:microsoft.com/office/officeart/2005/8/layout/lProcess2"/>
    <dgm:cxn modelId="{3CF8C2AF-E91A-4AA4-B6AC-EA2E387D7242}" type="presParOf" srcId="{C1F12234-7CF3-434E-9F78-65E5435B766F}" destId="{1D272481-42C8-468E-8556-74A2B8EDFFAC}" srcOrd="2" destOrd="0" presId="urn:microsoft.com/office/officeart/2005/8/layout/lProcess2"/>
    <dgm:cxn modelId="{1E1DAED9-C4EF-4D85-8B41-1D6BF60A5AE0}" type="presParOf" srcId="{1D272481-42C8-468E-8556-74A2B8EDFFAC}" destId="{84381F35-E00A-4B19-A69C-E4A264B86AF0}" srcOrd="0" destOrd="0" presId="urn:microsoft.com/office/officeart/2005/8/layout/lProcess2"/>
    <dgm:cxn modelId="{ED8B9DA9-DA05-4BCC-BFF6-794A30378AB4}" type="presParOf" srcId="{1D272481-42C8-468E-8556-74A2B8EDFFAC}" destId="{EF66C71E-5C08-414C-9D15-2238D1EC3A18}" srcOrd="1" destOrd="0" presId="urn:microsoft.com/office/officeart/2005/8/layout/lProcess2"/>
    <dgm:cxn modelId="{7F27B1F6-4DCE-44DD-886A-774A1B65A087}" type="presParOf" srcId="{1D272481-42C8-468E-8556-74A2B8EDFFAC}" destId="{635DFBFF-1DB3-46FE-9933-A4595C83C3AC}" srcOrd="2" destOrd="0" presId="urn:microsoft.com/office/officeart/2005/8/layout/lProcess2"/>
    <dgm:cxn modelId="{552A136B-BDCC-4449-89A9-98A9B7AA2974}" type="presParOf" srcId="{635DFBFF-1DB3-46FE-9933-A4595C83C3AC}" destId="{794EF764-04DC-43D8-855B-22C5459DF761}" srcOrd="0" destOrd="0" presId="urn:microsoft.com/office/officeart/2005/8/layout/lProcess2"/>
    <dgm:cxn modelId="{6D9C58B9-C367-4FFE-A1D7-B27A8F646F74}" type="presParOf" srcId="{794EF764-04DC-43D8-855B-22C5459DF761}" destId="{C131B5AB-0215-4A35-B59F-7B3B0FD34E09}" srcOrd="0" destOrd="0" presId="urn:microsoft.com/office/officeart/2005/8/layout/lProcess2"/>
    <dgm:cxn modelId="{A701D850-2865-44F2-88EC-219B498C0902}" type="presParOf" srcId="{794EF764-04DC-43D8-855B-22C5459DF761}" destId="{99BA6D26-C53A-4330-AF81-2C231AA5624B}" srcOrd="1" destOrd="0" presId="urn:microsoft.com/office/officeart/2005/8/layout/lProcess2"/>
    <dgm:cxn modelId="{0EB33563-E727-4A32-A79E-232B36D70027}" type="presParOf" srcId="{794EF764-04DC-43D8-855B-22C5459DF761}" destId="{8E0574D1-DE4D-4B08-8DE1-C842F4908E2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1C256-C6E4-408A-9609-E66B32F97FE8}">
      <dsp:nvSpPr>
        <dsp:cNvPr id="0" name=""/>
        <dsp:cNvSpPr/>
      </dsp:nvSpPr>
      <dsp:spPr>
        <a:xfrm>
          <a:off x="0" y="3771606"/>
          <a:ext cx="10910284" cy="95678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Keywords</a:t>
          </a:r>
        </a:p>
      </dsp:txBody>
      <dsp:txXfrm>
        <a:off x="0" y="3771606"/>
        <a:ext cx="3273085" cy="956780"/>
      </dsp:txXfrm>
    </dsp:sp>
    <dsp:sp modelId="{3B153983-D494-47B8-90C1-15A33C240293}">
      <dsp:nvSpPr>
        <dsp:cNvPr id="0" name=""/>
        <dsp:cNvSpPr/>
      </dsp:nvSpPr>
      <dsp:spPr>
        <a:xfrm>
          <a:off x="0" y="2612163"/>
          <a:ext cx="10910284" cy="95678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 Groups</a:t>
          </a:r>
        </a:p>
      </dsp:txBody>
      <dsp:txXfrm>
        <a:off x="0" y="2612163"/>
        <a:ext cx="3273085" cy="956780"/>
      </dsp:txXfrm>
    </dsp:sp>
    <dsp:sp modelId="{6D16ECEA-6C99-441E-A0D4-489AEB6195CD}">
      <dsp:nvSpPr>
        <dsp:cNvPr id="0" name=""/>
        <dsp:cNvSpPr/>
      </dsp:nvSpPr>
      <dsp:spPr>
        <a:xfrm>
          <a:off x="0" y="1539118"/>
          <a:ext cx="10910284" cy="95678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Campaign</a:t>
          </a:r>
        </a:p>
      </dsp:txBody>
      <dsp:txXfrm>
        <a:off x="0" y="1539118"/>
        <a:ext cx="3273085" cy="956780"/>
      </dsp:txXfrm>
    </dsp:sp>
    <dsp:sp modelId="{675B8B1A-1C84-4C7A-A966-42FD2202376B}">
      <dsp:nvSpPr>
        <dsp:cNvPr id="0" name=""/>
        <dsp:cNvSpPr/>
      </dsp:nvSpPr>
      <dsp:spPr>
        <a:xfrm>
          <a:off x="0" y="422873"/>
          <a:ext cx="10910284" cy="95678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Account</a:t>
          </a:r>
        </a:p>
      </dsp:txBody>
      <dsp:txXfrm>
        <a:off x="0" y="422873"/>
        <a:ext cx="3273085" cy="956780"/>
      </dsp:txXfrm>
    </dsp:sp>
    <dsp:sp modelId="{886CEF57-3DFA-451E-A2FD-DDF598CD44F7}">
      <dsp:nvSpPr>
        <dsp:cNvPr id="0" name=""/>
        <dsp:cNvSpPr/>
      </dsp:nvSpPr>
      <dsp:spPr>
        <a:xfrm>
          <a:off x="5995901" y="502605"/>
          <a:ext cx="1195975" cy="7973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Mitul </a:t>
          </a:r>
          <a:r>
            <a:rPr lang="en-US" sz="900" b="1" kern="1200" dirty="0" err="1"/>
            <a:t>Gada</a:t>
          </a:r>
          <a:r>
            <a:rPr lang="en-US" sz="900" b="1" kern="1200" dirty="0"/>
            <a:t> &amp; Associates </a:t>
          </a:r>
        </a:p>
      </dsp:txBody>
      <dsp:txXfrm>
        <a:off x="6019254" y="525958"/>
        <a:ext cx="1149269" cy="750611"/>
      </dsp:txXfrm>
    </dsp:sp>
    <dsp:sp modelId="{FE7CD19A-E579-40F3-8C37-BCEAEAA7BADA}">
      <dsp:nvSpPr>
        <dsp:cNvPr id="0" name=""/>
        <dsp:cNvSpPr/>
      </dsp:nvSpPr>
      <dsp:spPr>
        <a:xfrm>
          <a:off x="4650428" y="1299922"/>
          <a:ext cx="1943460" cy="318926"/>
        </a:xfrm>
        <a:custGeom>
          <a:avLst/>
          <a:gdLst/>
          <a:ahLst/>
          <a:cxnLst/>
          <a:rect l="0" t="0" r="0" b="0"/>
          <a:pathLst>
            <a:path>
              <a:moveTo>
                <a:pt x="1943460" y="0"/>
              </a:moveTo>
              <a:lnTo>
                <a:pt x="1943460" y="159463"/>
              </a:lnTo>
              <a:lnTo>
                <a:pt x="0" y="159463"/>
              </a:lnTo>
              <a:lnTo>
                <a:pt x="0" y="31892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02BCC-CDEB-4DF9-8A4B-F89E7BF5A862}">
      <dsp:nvSpPr>
        <dsp:cNvPr id="0" name=""/>
        <dsp:cNvSpPr/>
      </dsp:nvSpPr>
      <dsp:spPr>
        <a:xfrm>
          <a:off x="4052440" y="1618849"/>
          <a:ext cx="1195975" cy="7973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Graduate and Business Entrance Exams</a:t>
          </a:r>
        </a:p>
      </dsp:txBody>
      <dsp:txXfrm>
        <a:off x="4075793" y="1642202"/>
        <a:ext cx="1149269" cy="750611"/>
      </dsp:txXfrm>
    </dsp:sp>
    <dsp:sp modelId="{ECF36B99-486D-475D-B95C-881A2EDB2D3C}">
      <dsp:nvSpPr>
        <dsp:cNvPr id="0" name=""/>
        <dsp:cNvSpPr/>
      </dsp:nvSpPr>
      <dsp:spPr>
        <a:xfrm>
          <a:off x="3873044" y="2416167"/>
          <a:ext cx="777384" cy="318926"/>
        </a:xfrm>
        <a:custGeom>
          <a:avLst/>
          <a:gdLst/>
          <a:ahLst/>
          <a:cxnLst/>
          <a:rect l="0" t="0" r="0" b="0"/>
          <a:pathLst>
            <a:path>
              <a:moveTo>
                <a:pt x="777384" y="0"/>
              </a:moveTo>
              <a:lnTo>
                <a:pt x="777384" y="159463"/>
              </a:lnTo>
              <a:lnTo>
                <a:pt x="0" y="159463"/>
              </a:lnTo>
              <a:lnTo>
                <a:pt x="0" y="31892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9BE9B-286A-4775-A34D-B6A45A2B9452}">
      <dsp:nvSpPr>
        <dsp:cNvPr id="0" name=""/>
        <dsp:cNvSpPr/>
      </dsp:nvSpPr>
      <dsp:spPr>
        <a:xfrm>
          <a:off x="3275056" y="2735093"/>
          <a:ext cx="1195975" cy="7973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GRE</a:t>
          </a:r>
        </a:p>
      </dsp:txBody>
      <dsp:txXfrm>
        <a:off x="3298409" y="2758446"/>
        <a:ext cx="1149269" cy="750611"/>
      </dsp:txXfrm>
    </dsp:sp>
    <dsp:sp modelId="{8CD3CE3A-96FE-426E-A3D2-645098E2A0C1}">
      <dsp:nvSpPr>
        <dsp:cNvPr id="0" name=""/>
        <dsp:cNvSpPr/>
      </dsp:nvSpPr>
      <dsp:spPr>
        <a:xfrm>
          <a:off x="3827324" y="3532411"/>
          <a:ext cx="91440" cy="3189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DC60B-A04A-4C93-BAC4-985B5B4734DE}">
      <dsp:nvSpPr>
        <dsp:cNvPr id="0" name=""/>
        <dsp:cNvSpPr/>
      </dsp:nvSpPr>
      <dsp:spPr>
        <a:xfrm>
          <a:off x="3275056" y="3851338"/>
          <a:ext cx="1195975" cy="797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900" kern="1200" dirty="0" err="1"/>
            <a:t>gre</a:t>
          </a:r>
          <a:r>
            <a:rPr lang="en-US" sz="900" kern="1200" dirty="0"/>
            <a:t> class near me,  </a:t>
          </a:r>
          <a:r>
            <a:rPr lang="en-US" sz="900" kern="1200" dirty="0" err="1"/>
            <a:t>gre</a:t>
          </a:r>
          <a:r>
            <a:rPr lang="en-US" sz="900" kern="1200" dirty="0"/>
            <a:t> classes in Mumbai,  </a:t>
          </a:r>
          <a:r>
            <a:rPr lang="en-US" sz="900" kern="1200" dirty="0" err="1"/>
            <a:t>gre</a:t>
          </a:r>
          <a:r>
            <a:rPr lang="en-US" sz="900" kern="1200" dirty="0"/>
            <a:t> practice course</a:t>
          </a:r>
        </a:p>
      </dsp:txBody>
      <dsp:txXfrm>
        <a:off x="3298409" y="3874691"/>
        <a:ext cx="1149269" cy="750611"/>
      </dsp:txXfrm>
    </dsp:sp>
    <dsp:sp modelId="{5A3219A3-E8C3-4FFD-B498-FF257C0FDCC8}">
      <dsp:nvSpPr>
        <dsp:cNvPr id="0" name=""/>
        <dsp:cNvSpPr/>
      </dsp:nvSpPr>
      <dsp:spPr>
        <a:xfrm>
          <a:off x="4650428" y="2416167"/>
          <a:ext cx="777384" cy="31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63"/>
              </a:lnTo>
              <a:lnTo>
                <a:pt x="777384" y="159463"/>
              </a:lnTo>
              <a:lnTo>
                <a:pt x="777384" y="31892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2BC17-B735-4F98-8ABF-E396721E614B}">
      <dsp:nvSpPr>
        <dsp:cNvPr id="0" name=""/>
        <dsp:cNvSpPr/>
      </dsp:nvSpPr>
      <dsp:spPr>
        <a:xfrm>
          <a:off x="4829825" y="2735093"/>
          <a:ext cx="1195975" cy="7973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GMAT</a:t>
          </a:r>
        </a:p>
      </dsp:txBody>
      <dsp:txXfrm>
        <a:off x="4853178" y="2758446"/>
        <a:ext cx="1149269" cy="750611"/>
      </dsp:txXfrm>
    </dsp:sp>
    <dsp:sp modelId="{A7259166-2919-47CD-A8E1-0A31CB8502B8}">
      <dsp:nvSpPr>
        <dsp:cNvPr id="0" name=""/>
        <dsp:cNvSpPr/>
      </dsp:nvSpPr>
      <dsp:spPr>
        <a:xfrm>
          <a:off x="5382093" y="3532411"/>
          <a:ext cx="91440" cy="3189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8FE2D-9C48-4351-8D2B-1C54FF9A2F8D}">
      <dsp:nvSpPr>
        <dsp:cNvPr id="0" name=""/>
        <dsp:cNvSpPr/>
      </dsp:nvSpPr>
      <dsp:spPr>
        <a:xfrm>
          <a:off x="4829825" y="3851338"/>
          <a:ext cx="1195975" cy="797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900" kern="1200" dirty="0"/>
            <a:t>+</a:t>
          </a:r>
          <a:r>
            <a:rPr lang="en-US" sz="900" kern="1200" dirty="0" err="1"/>
            <a:t>Gmat</a:t>
          </a:r>
          <a:r>
            <a:rPr lang="en-US" sz="900" kern="1200" dirty="0"/>
            <a:t> coaching in Mumbai , +</a:t>
          </a:r>
          <a:r>
            <a:rPr lang="en-US" sz="900" kern="1200" dirty="0" err="1"/>
            <a:t>gmat</a:t>
          </a:r>
          <a:r>
            <a:rPr lang="en-US" sz="900" kern="1200" dirty="0"/>
            <a:t> courses +near +me,  best classes for </a:t>
          </a:r>
          <a:r>
            <a:rPr lang="en-US" sz="900" kern="1200" dirty="0" err="1"/>
            <a:t>gmat</a:t>
          </a:r>
          <a:r>
            <a:rPr lang="en-US" sz="900" kern="1200" dirty="0"/>
            <a:t> in </a:t>
          </a:r>
          <a:r>
            <a:rPr lang="en-US" sz="900" kern="1200" dirty="0" err="1"/>
            <a:t>mumbai</a:t>
          </a:r>
          <a:endParaRPr lang="en-US" sz="900" kern="1200" dirty="0"/>
        </a:p>
      </dsp:txBody>
      <dsp:txXfrm>
        <a:off x="4853178" y="3874691"/>
        <a:ext cx="1149269" cy="750611"/>
      </dsp:txXfrm>
    </dsp:sp>
    <dsp:sp modelId="{0B4F2538-7C33-4DF6-A5B5-D2CB03F8F812}">
      <dsp:nvSpPr>
        <dsp:cNvPr id="0" name=""/>
        <dsp:cNvSpPr/>
      </dsp:nvSpPr>
      <dsp:spPr>
        <a:xfrm>
          <a:off x="6593889" y="1299922"/>
          <a:ext cx="1943460" cy="31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63"/>
              </a:lnTo>
              <a:lnTo>
                <a:pt x="1943460" y="159463"/>
              </a:lnTo>
              <a:lnTo>
                <a:pt x="1943460" y="31892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64251-45DC-44AB-9638-E392AA55C2BD}">
      <dsp:nvSpPr>
        <dsp:cNvPr id="0" name=""/>
        <dsp:cNvSpPr/>
      </dsp:nvSpPr>
      <dsp:spPr>
        <a:xfrm>
          <a:off x="7939362" y="1618849"/>
          <a:ext cx="1195975" cy="7973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Other Exams</a:t>
          </a:r>
        </a:p>
      </dsp:txBody>
      <dsp:txXfrm>
        <a:off x="7962715" y="1642202"/>
        <a:ext cx="1149269" cy="750611"/>
      </dsp:txXfrm>
    </dsp:sp>
    <dsp:sp modelId="{38DEA7A3-C1B5-4B86-81FF-771CA63B9EA5}">
      <dsp:nvSpPr>
        <dsp:cNvPr id="0" name=""/>
        <dsp:cNvSpPr/>
      </dsp:nvSpPr>
      <dsp:spPr>
        <a:xfrm>
          <a:off x="6982581" y="2416167"/>
          <a:ext cx="1554768" cy="318926"/>
        </a:xfrm>
        <a:custGeom>
          <a:avLst/>
          <a:gdLst/>
          <a:ahLst/>
          <a:cxnLst/>
          <a:rect l="0" t="0" r="0" b="0"/>
          <a:pathLst>
            <a:path>
              <a:moveTo>
                <a:pt x="1554768" y="0"/>
              </a:moveTo>
              <a:lnTo>
                <a:pt x="1554768" y="159463"/>
              </a:lnTo>
              <a:lnTo>
                <a:pt x="0" y="159463"/>
              </a:lnTo>
              <a:lnTo>
                <a:pt x="0" y="31892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36FDF-A203-48E0-A076-A403F04FBFCF}">
      <dsp:nvSpPr>
        <dsp:cNvPr id="0" name=""/>
        <dsp:cNvSpPr/>
      </dsp:nvSpPr>
      <dsp:spPr>
        <a:xfrm>
          <a:off x="6384593" y="2735093"/>
          <a:ext cx="1195975" cy="7973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SAT</a:t>
          </a:r>
        </a:p>
      </dsp:txBody>
      <dsp:txXfrm>
        <a:off x="6407946" y="2758446"/>
        <a:ext cx="1149269" cy="750611"/>
      </dsp:txXfrm>
    </dsp:sp>
    <dsp:sp modelId="{796E3BB0-FBE9-4698-AB42-8D9CE3385062}">
      <dsp:nvSpPr>
        <dsp:cNvPr id="0" name=""/>
        <dsp:cNvSpPr/>
      </dsp:nvSpPr>
      <dsp:spPr>
        <a:xfrm>
          <a:off x="6936861" y="3532411"/>
          <a:ext cx="91440" cy="3189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8E2A5-A025-4728-B33C-3F2454C4C165}">
      <dsp:nvSpPr>
        <dsp:cNvPr id="0" name=""/>
        <dsp:cNvSpPr/>
      </dsp:nvSpPr>
      <dsp:spPr>
        <a:xfrm>
          <a:off x="6384593" y="3851338"/>
          <a:ext cx="1195975" cy="797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900" kern="1200" dirty="0"/>
            <a:t>SAT coaching in Mumbai, sat test prep</a:t>
          </a:r>
        </a:p>
      </dsp:txBody>
      <dsp:txXfrm>
        <a:off x="6407946" y="3874691"/>
        <a:ext cx="1149269" cy="750611"/>
      </dsp:txXfrm>
    </dsp:sp>
    <dsp:sp modelId="{9255F937-B528-471B-9184-A8F9427758CD}">
      <dsp:nvSpPr>
        <dsp:cNvPr id="0" name=""/>
        <dsp:cNvSpPr/>
      </dsp:nvSpPr>
      <dsp:spPr>
        <a:xfrm>
          <a:off x="8491630" y="2416167"/>
          <a:ext cx="91440" cy="3189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CD1CA-290C-4B2A-9A83-7A85C55E55F4}">
      <dsp:nvSpPr>
        <dsp:cNvPr id="0" name=""/>
        <dsp:cNvSpPr/>
      </dsp:nvSpPr>
      <dsp:spPr>
        <a:xfrm>
          <a:off x="7939362" y="2735093"/>
          <a:ext cx="1195975" cy="7973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LSAT</a:t>
          </a:r>
        </a:p>
      </dsp:txBody>
      <dsp:txXfrm>
        <a:off x="7962715" y="2758446"/>
        <a:ext cx="1149269" cy="750611"/>
      </dsp:txXfrm>
    </dsp:sp>
    <dsp:sp modelId="{E8ECEC79-23B8-4B86-A9AC-3877CA223980}">
      <dsp:nvSpPr>
        <dsp:cNvPr id="0" name=""/>
        <dsp:cNvSpPr/>
      </dsp:nvSpPr>
      <dsp:spPr>
        <a:xfrm>
          <a:off x="8491630" y="3532411"/>
          <a:ext cx="91440" cy="3189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E0AF8-2D8F-44B1-9925-660199A11309}">
      <dsp:nvSpPr>
        <dsp:cNvPr id="0" name=""/>
        <dsp:cNvSpPr/>
      </dsp:nvSpPr>
      <dsp:spPr>
        <a:xfrm>
          <a:off x="7939362" y="3851338"/>
          <a:ext cx="1195975" cy="797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LSAT entrance preparation, LSAT tutor</a:t>
          </a:r>
        </a:p>
      </dsp:txBody>
      <dsp:txXfrm>
        <a:off x="7962715" y="3874691"/>
        <a:ext cx="1149269" cy="750611"/>
      </dsp:txXfrm>
    </dsp:sp>
    <dsp:sp modelId="{04AD3957-6AAE-458D-91F3-D51ADCB139DF}">
      <dsp:nvSpPr>
        <dsp:cNvPr id="0" name=""/>
        <dsp:cNvSpPr/>
      </dsp:nvSpPr>
      <dsp:spPr>
        <a:xfrm>
          <a:off x="8537350" y="2416167"/>
          <a:ext cx="1554768" cy="31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63"/>
              </a:lnTo>
              <a:lnTo>
                <a:pt x="1554768" y="159463"/>
              </a:lnTo>
              <a:lnTo>
                <a:pt x="1554768" y="31892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E3950-A5CA-48C0-88B9-CF7177A20841}">
      <dsp:nvSpPr>
        <dsp:cNvPr id="0" name=""/>
        <dsp:cNvSpPr/>
      </dsp:nvSpPr>
      <dsp:spPr>
        <a:xfrm>
          <a:off x="9494131" y="2735093"/>
          <a:ext cx="1195975" cy="7973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IB,SSAT</a:t>
          </a:r>
        </a:p>
      </dsp:txBody>
      <dsp:txXfrm>
        <a:off x="9517484" y="2758446"/>
        <a:ext cx="1149269" cy="750611"/>
      </dsp:txXfrm>
    </dsp:sp>
    <dsp:sp modelId="{7EB391EF-9315-417D-BC36-2CE8A9D8C2F1}">
      <dsp:nvSpPr>
        <dsp:cNvPr id="0" name=""/>
        <dsp:cNvSpPr/>
      </dsp:nvSpPr>
      <dsp:spPr>
        <a:xfrm>
          <a:off x="10046399" y="3532411"/>
          <a:ext cx="91440" cy="3189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56824-056D-4499-9465-6E221A11471F}">
      <dsp:nvSpPr>
        <dsp:cNvPr id="0" name=""/>
        <dsp:cNvSpPr/>
      </dsp:nvSpPr>
      <dsp:spPr>
        <a:xfrm>
          <a:off x="9494131" y="3851338"/>
          <a:ext cx="1195975" cy="797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900" kern="1200" dirty="0"/>
            <a:t>ACT test classes,  IB test entrance preparation</a:t>
          </a:r>
        </a:p>
      </dsp:txBody>
      <dsp:txXfrm>
        <a:off x="9517484" y="3874691"/>
        <a:ext cx="1149269" cy="750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F9587-FEC8-46D3-AFE6-0C3544EC6822}">
      <dsp:nvSpPr>
        <dsp:cNvPr id="0" name=""/>
        <dsp:cNvSpPr/>
      </dsp:nvSpPr>
      <dsp:spPr>
        <a:xfrm rot="5400000">
          <a:off x="-201466" y="201640"/>
          <a:ext cx="1343110" cy="94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</a:p>
      </dsp:txBody>
      <dsp:txXfrm rot="-5400000">
        <a:off x="1" y="470263"/>
        <a:ext cx="940177" cy="402933"/>
      </dsp:txXfrm>
    </dsp:sp>
    <dsp:sp modelId="{B0104579-E296-46FD-8347-BDA48688C774}">
      <dsp:nvSpPr>
        <dsp:cNvPr id="0" name=""/>
        <dsp:cNvSpPr/>
      </dsp:nvSpPr>
      <dsp:spPr>
        <a:xfrm rot="5400000">
          <a:off x="3002132" y="-2061782"/>
          <a:ext cx="873021" cy="49969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Mumbai, Thane, Navi Mumbai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Kalyan, Vasai, Virar, Bhiwandi</a:t>
          </a:r>
        </a:p>
      </dsp:txBody>
      <dsp:txXfrm rot="-5400000">
        <a:off x="940177" y="42790"/>
        <a:ext cx="4954315" cy="787787"/>
      </dsp:txXfrm>
    </dsp:sp>
    <dsp:sp modelId="{8359D24E-BD09-4508-92C9-3D7A0635D232}">
      <dsp:nvSpPr>
        <dsp:cNvPr id="0" name=""/>
        <dsp:cNvSpPr/>
      </dsp:nvSpPr>
      <dsp:spPr>
        <a:xfrm rot="5400000">
          <a:off x="-201466" y="1346747"/>
          <a:ext cx="1343110" cy="94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Age Groups</a:t>
          </a:r>
        </a:p>
      </dsp:txBody>
      <dsp:txXfrm rot="-5400000">
        <a:off x="1" y="1615370"/>
        <a:ext cx="940177" cy="402933"/>
      </dsp:txXfrm>
    </dsp:sp>
    <dsp:sp modelId="{2AA11B17-6079-488C-ABA9-DC160E9D1CFA}">
      <dsp:nvSpPr>
        <dsp:cNvPr id="0" name=""/>
        <dsp:cNvSpPr/>
      </dsp:nvSpPr>
      <dsp:spPr>
        <a:xfrm rot="5400000">
          <a:off x="3002132" y="-916674"/>
          <a:ext cx="873021" cy="49969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18-24 : 289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25-34 : 215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Unknown : 306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Others:  238</a:t>
          </a:r>
        </a:p>
      </dsp:txBody>
      <dsp:txXfrm rot="-5400000">
        <a:off x="940177" y="1187898"/>
        <a:ext cx="4954315" cy="787787"/>
      </dsp:txXfrm>
    </dsp:sp>
    <dsp:sp modelId="{6CE429CC-B015-497F-A5D5-92BB019D7A4B}">
      <dsp:nvSpPr>
        <dsp:cNvPr id="0" name=""/>
        <dsp:cNvSpPr/>
      </dsp:nvSpPr>
      <dsp:spPr>
        <a:xfrm rot="5400000">
          <a:off x="-201466" y="2491854"/>
          <a:ext cx="1343110" cy="94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Gender</a:t>
          </a:r>
        </a:p>
      </dsp:txBody>
      <dsp:txXfrm rot="-5400000">
        <a:off x="1" y="2760477"/>
        <a:ext cx="940177" cy="402933"/>
      </dsp:txXfrm>
    </dsp:sp>
    <dsp:sp modelId="{FCD448F9-33B2-4F21-A73E-7D4D796D129D}">
      <dsp:nvSpPr>
        <dsp:cNvPr id="0" name=""/>
        <dsp:cNvSpPr/>
      </dsp:nvSpPr>
      <dsp:spPr>
        <a:xfrm rot="5400000">
          <a:off x="3002132" y="228432"/>
          <a:ext cx="873021" cy="49969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Male : 406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Female : 294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Unknown: 348</a:t>
          </a:r>
        </a:p>
      </dsp:txBody>
      <dsp:txXfrm rot="-5400000">
        <a:off x="940177" y="2333005"/>
        <a:ext cx="4954315" cy="787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92DEA-6AB3-4C24-953C-99F7A54C987F}">
      <dsp:nvSpPr>
        <dsp:cNvPr id="0" name=""/>
        <dsp:cNvSpPr/>
      </dsp:nvSpPr>
      <dsp:spPr>
        <a:xfrm>
          <a:off x="0" y="370381"/>
          <a:ext cx="775972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240" tIns="416560" rIns="60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Achieved &gt;1000 clicks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GRE &amp; SAT groups achieved good results </a:t>
          </a:r>
        </a:p>
      </dsp:txBody>
      <dsp:txXfrm>
        <a:off x="0" y="370381"/>
        <a:ext cx="7759720" cy="1165500"/>
      </dsp:txXfrm>
    </dsp:sp>
    <dsp:sp modelId="{674B3B08-AEDA-4B50-BE4F-DD64AAA2E6F3}">
      <dsp:nvSpPr>
        <dsp:cNvPr id="0" name=""/>
        <dsp:cNvSpPr/>
      </dsp:nvSpPr>
      <dsp:spPr>
        <a:xfrm>
          <a:off x="387986" y="75181"/>
          <a:ext cx="543180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309" tIns="0" rIns="20530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Positives</a:t>
          </a:r>
        </a:p>
      </dsp:txBody>
      <dsp:txXfrm>
        <a:off x="416807" y="104002"/>
        <a:ext cx="5374162" cy="532758"/>
      </dsp:txXfrm>
    </dsp:sp>
    <dsp:sp modelId="{7B2900DB-4D52-45A7-A84B-28C80EDFBED6}">
      <dsp:nvSpPr>
        <dsp:cNvPr id="0" name=""/>
        <dsp:cNvSpPr/>
      </dsp:nvSpPr>
      <dsp:spPr>
        <a:xfrm>
          <a:off x="0" y="1939082"/>
          <a:ext cx="775972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240" tIns="416560" rIns="60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GMAT Ad group did not perform well</a:t>
          </a:r>
        </a:p>
      </dsp:txBody>
      <dsp:txXfrm>
        <a:off x="0" y="1939082"/>
        <a:ext cx="7759720" cy="850500"/>
      </dsp:txXfrm>
    </dsp:sp>
    <dsp:sp modelId="{D8B4AB6C-434A-4E9C-B2BA-E196FFD6E5E0}">
      <dsp:nvSpPr>
        <dsp:cNvPr id="0" name=""/>
        <dsp:cNvSpPr/>
      </dsp:nvSpPr>
      <dsp:spPr>
        <a:xfrm>
          <a:off x="387986" y="1643882"/>
          <a:ext cx="543180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309" tIns="0" rIns="20530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Negatives</a:t>
          </a:r>
        </a:p>
      </dsp:txBody>
      <dsp:txXfrm>
        <a:off x="416807" y="1672703"/>
        <a:ext cx="5374162" cy="532758"/>
      </dsp:txXfrm>
    </dsp:sp>
    <dsp:sp modelId="{A4AE4490-9C41-4A01-82F9-B3B4D4A4EB40}">
      <dsp:nvSpPr>
        <dsp:cNvPr id="0" name=""/>
        <dsp:cNvSpPr/>
      </dsp:nvSpPr>
      <dsp:spPr>
        <a:xfrm>
          <a:off x="0" y="3192782"/>
          <a:ext cx="775972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240" tIns="416560" rIns="60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Conducting a separate campaign for GMAT  </a:t>
          </a:r>
        </a:p>
      </dsp:txBody>
      <dsp:txXfrm>
        <a:off x="0" y="3192782"/>
        <a:ext cx="7759720" cy="850500"/>
      </dsp:txXfrm>
    </dsp:sp>
    <dsp:sp modelId="{F562189F-40F6-48A5-B0E6-2E51E4C632CF}">
      <dsp:nvSpPr>
        <dsp:cNvPr id="0" name=""/>
        <dsp:cNvSpPr/>
      </dsp:nvSpPr>
      <dsp:spPr>
        <a:xfrm>
          <a:off x="387986" y="2897582"/>
          <a:ext cx="543180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309" tIns="0" rIns="20530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could have done better</a:t>
          </a:r>
        </a:p>
      </dsp:txBody>
      <dsp:txXfrm>
        <a:off x="416807" y="2926403"/>
        <a:ext cx="5374162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990CE-6A0C-4DD4-8D5E-2F9848DEBB8C}">
      <dsp:nvSpPr>
        <dsp:cNvPr id="0" name=""/>
        <dsp:cNvSpPr/>
      </dsp:nvSpPr>
      <dsp:spPr>
        <a:xfrm>
          <a:off x="0" y="414825"/>
          <a:ext cx="8790902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272" tIns="541528" rIns="682272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Continue </a:t>
          </a:r>
          <a:r>
            <a:rPr lang="en-US" sz="2600" kern="1200" dirty="0" err="1"/>
            <a:t>Adwords</a:t>
          </a:r>
          <a:r>
            <a:rPr lang="en-US" sz="2600" kern="1200" dirty="0"/>
            <a:t> campaign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Use google analytics to analyze the metrics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Make website more user friendly</a:t>
          </a:r>
        </a:p>
      </dsp:txBody>
      <dsp:txXfrm>
        <a:off x="0" y="414825"/>
        <a:ext cx="8790902" cy="1965600"/>
      </dsp:txXfrm>
    </dsp:sp>
    <dsp:sp modelId="{C57BBCDC-D41D-4259-8961-3898EBC60B0F}">
      <dsp:nvSpPr>
        <dsp:cNvPr id="0" name=""/>
        <dsp:cNvSpPr/>
      </dsp:nvSpPr>
      <dsp:spPr>
        <a:xfrm>
          <a:off x="439545" y="31065"/>
          <a:ext cx="615363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593" tIns="0" rIns="23259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Recommendations to the client</a:t>
          </a:r>
        </a:p>
      </dsp:txBody>
      <dsp:txXfrm>
        <a:off x="477012" y="68532"/>
        <a:ext cx="6078697" cy="692586"/>
      </dsp:txXfrm>
    </dsp:sp>
    <dsp:sp modelId="{03D2B404-6611-49BD-BA39-108991463B96}">
      <dsp:nvSpPr>
        <dsp:cNvPr id="0" name=""/>
        <dsp:cNvSpPr/>
      </dsp:nvSpPr>
      <dsp:spPr>
        <a:xfrm>
          <a:off x="0" y="2904586"/>
          <a:ext cx="8790902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272" tIns="541528" rIns="682272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Campaign was successful and we could increase the brand awareness of Mitul </a:t>
          </a:r>
          <a:r>
            <a:rPr lang="en-US" sz="2600" kern="1200" dirty="0" err="1"/>
            <a:t>Gada</a:t>
          </a:r>
          <a:r>
            <a:rPr lang="en-US" sz="2600" kern="1200" dirty="0"/>
            <a:t> &amp; Associate through this Online marketing</a:t>
          </a:r>
        </a:p>
      </dsp:txBody>
      <dsp:txXfrm>
        <a:off x="0" y="2904586"/>
        <a:ext cx="8790902" cy="1842750"/>
      </dsp:txXfrm>
    </dsp:sp>
    <dsp:sp modelId="{7A9E082A-1428-483A-8298-4907F0411CAD}">
      <dsp:nvSpPr>
        <dsp:cNvPr id="0" name=""/>
        <dsp:cNvSpPr/>
      </dsp:nvSpPr>
      <dsp:spPr>
        <a:xfrm>
          <a:off x="439545" y="2520826"/>
          <a:ext cx="615363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593" tIns="0" rIns="23259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477012" y="2558293"/>
        <a:ext cx="6078697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53983-D494-47B8-90C1-15A33C240293}">
      <dsp:nvSpPr>
        <dsp:cNvPr id="0" name=""/>
        <dsp:cNvSpPr/>
      </dsp:nvSpPr>
      <dsp:spPr>
        <a:xfrm>
          <a:off x="0" y="2945181"/>
          <a:ext cx="10568677" cy="128587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 Sets</a:t>
          </a:r>
        </a:p>
      </dsp:txBody>
      <dsp:txXfrm>
        <a:off x="0" y="2945181"/>
        <a:ext cx="3170603" cy="1285876"/>
      </dsp:txXfrm>
    </dsp:sp>
    <dsp:sp modelId="{6D16ECEA-6C99-441E-A0D4-489AEB6195CD}">
      <dsp:nvSpPr>
        <dsp:cNvPr id="0" name=""/>
        <dsp:cNvSpPr/>
      </dsp:nvSpPr>
      <dsp:spPr>
        <a:xfrm>
          <a:off x="0" y="1501997"/>
          <a:ext cx="10568677" cy="128587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Campaign</a:t>
          </a:r>
        </a:p>
      </dsp:txBody>
      <dsp:txXfrm>
        <a:off x="0" y="1501997"/>
        <a:ext cx="3170603" cy="1285876"/>
      </dsp:txXfrm>
    </dsp:sp>
    <dsp:sp modelId="{675B8B1A-1C84-4C7A-A966-42FD2202376B}">
      <dsp:nvSpPr>
        <dsp:cNvPr id="0" name=""/>
        <dsp:cNvSpPr/>
      </dsp:nvSpPr>
      <dsp:spPr>
        <a:xfrm>
          <a:off x="0" y="757"/>
          <a:ext cx="10568677" cy="128587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Account</a:t>
          </a:r>
        </a:p>
      </dsp:txBody>
      <dsp:txXfrm>
        <a:off x="0" y="757"/>
        <a:ext cx="3170603" cy="1285876"/>
      </dsp:txXfrm>
    </dsp:sp>
    <dsp:sp modelId="{886CEF57-3DFA-451E-A2FD-DDF598CD44F7}">
      <dsp:nvSpPr>
        <dsp:cNvPr id="0" name=""/>
        <dsp:cNvSpPr/>
      </dsp:nvSpPr>
      <dsp:spPr>
        <a:xfrm>
          <a:off x="5956337" y="108439"/>
          <a:ext cx="1615232" cy="10768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Mitul </a:t>
          </a:r>
          <a:r>
            <a:rPr lang="en-US" sz="2000" b="1" kern="1200" dirty="0" err="1"/>
            <a:t>Gada</a:t>
          </a:r>
          <a:r>
            <a:rPr lang="en-US" sz="2000" b="1" kern="1200" dirty="0"/>
            <a:t> &amp; Associates </a:t>
          </a:r>
        </a:p>
      </dsp:txBody>
      <dsp:txXfrm>
        <a:off x="5987876" y="139978"/>
        <a:ext cx="1552154" cy="1013743"/>
      </dsp:txXfrm>
    </dsp:sp>
    <dsp:sp modelId="{FE7CD19A-E579-40F3-8C37-BCEAEAA7BADA}">
      <dsp:nvSpPr>
        <dsp:cNvPr id="0" name=""/>
        <dsp:cNvSpPr/>
      </dsp:nvSpPr>
      <dsp:spPr>
        <a:xfrm>
          <a:off x="5714052" y="1185260"/>
          <a:ext cx="1049901" cy="430728"/>
        </a:xfrm>
        <a:custGeom>
          <a:avLst/>
          <a:gdLst/>
          <a:ahLst/>
          <a:cxnLst/>
          <a:rect l="0" t="0" r="0" b="0"/>
          <a:pathLst>
            <a:path>
              <a:moveTo>
                <a:pt x="1049901" y="0"/>
              </a:moveTo>
              <a:lnTo>
                <a:pt x="1049901" y="215364"/>
              </a:lnTo>
              <a:lnTo>
                <a:pt x="0" y="215364"/>
              </a:lnTo>
              <a:lnTo>
                <a:pt x="0" y="43072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02BCC-CDEB-4DF9-8A4B-F89E7BF5A862}">
      <dsp:nvSpPr>
        <dsp:cNvPr id="0" name=""/>
        <dsp:cNvSpPr/>
      </dsp:nvSpPr>
      <dsp:spPr>
        <a:xfrm>
          <a:off x="4906436" y="1615989"/>
          <a:ext cx="1615232" cy="10768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Traffic GRE</a:t>
          </a:r>
        </a:p>
      </dsp:txBody>
      <dsp:txXfrm>
        <a:off x="4937975" y="1647528"/>
        <a:ext cx="1552154" cy="1013743"/>
      </dsp:txXfrm>
    </dsp:sp>
    <dsp:sp modelId="{ECF36B99-486D-475D-B95C-881A2EDB2D3C}">
      <dsp:nvSpPr>
        <dsp:cNvPr id="0" name=""/>
        <dsp:cNvSpPr/>
      </dsp:nvSpPr>
      <dsp:spPr>
        <a:xfrm>
          <a:off x="5668332" y="2692811"/>
          <a:ext cx="91440" cy="4307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072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9BE9B-286A-4775-A34D-B6A45A2B9452}">
      <dsp:nvSpPr>
        <dsp:cNvPr id="0" name=""/>
        <dsp:cNvSpPr/>
      </dsp:nvSpPr>
      <dsp:spPr>
        <a:xfrm>
          <a:off x="4906436" y="3123539"/>
          <a:ext cx="1615232" cy="10768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GRE/ GMAT</a:t>
          </a:r>
        </a:p>
      </dsp:txBody>
      <dsp:txXfrm>
        <a:off x="4937975" y="3155078"/>
        <a:ext cx="1552154" cy="1013743"/>
      </dsp:txXfrm>
    </dsp:sp>
    <dsp:sp modelId="{0B4F2538-7C33-4DF6-A5B5-D2CB03F8F812}">
      <dsp:nvSpPr>
        <dsp:cNvPr id="0" name=""/>
        <dsp:cNvSpPr/>
      </dsp:nvSpPr>
      <dsp:spPr>
        <a:xfrm>
          <a:off x="6763953" y="1185260"/>
          <a:ext cx="1049901" cy="430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364"/>
              </a:lnTo>
              <a:lnTo>
                <a:pt x="1049901" y="215364"/>
              </a:lnTo>
              <a:lnTo>
                <a:pt x="1049901" y="43072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64251-45DC-44AB-9638-E392AA55C2BD}">
      <dsp:nvSpPr>
        <dsp:cNvPr id="0" name=""/>
        <dsp:cNvSpPr/>
      </dsp:nvSpPr>
      <dsp:spPr>
        <a:xfrm>
          <a:off x="7006238" y="1615989"/>
          <a:ext cx="1615232" cy="10768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Traffic SAT</a:t>
          </a:r>
        </a:p>
      </dsp:txBody>
      <dsp:txXfrm>
        <a:off x="7037777" y="1647528"/>
        <a:ext cx="1552154" cy="1013743"/>
      </dsp:txXfrm>
    </dsp:sp>
    <dsp:sp modelId="{9255F937-B528-471B-9184-A8F9427758CD}">
      <dsp:nvSpPr>
        <dsp:cNvPr id="0" name=""/>
        <dsp:cNvSpPr/>
      </dsp:nvSpPr>
      <dsp:spPr>
        <a:xfrm>
          <a:off x="7768134" y="2692811"/>
          <a:ext cx="91440" cy="4307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072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CD1CA-290C-4B2A-9A83-7A85C55E55F4}">
      <dsp:nvSpPr>
        <dsp:cNvPr id="0" name=""/>
        <dsp:cNvSpPr/>
      </dsp:nvSpPr>
      <dsp:spPr>
        <a:xfrm>
          <a:off x="7006238" y="3123539"/>
          <a:ext cx="1615232" cy="10768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SAT/ACT/ LSAT/IB/ SSAT</a:t>
          </a:r>
        </a:p>
      </dsp:txBody>
      <dsp:txXfrm>
        <a:off x="7037777" y="3155078"/>
        <a:ext cx="1552154" cy="10137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43DB8-AFBB-433E-BB1F-D4D66BEEF9BE}">
      <dsp:nvSpPr>
        <dsp:cNvPr id="0" name=""/>
        <dsp:cNvSpPr/>
      </dsp:nvSpPr>
      <dsp:spPr>
        <a:xfrm>
          <a:off x="327954" y="714134"/>
          <a:ext cx="5903179" cy="536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Awareness : Increase number of visitors</a:t>
          </a:r>
        </a:p>
      </dsp:txBody>
      <dsp:txXfrm>
        <a:off x="327954" y="714134"/>
        <a:ext cx="5903179" cy="536652"/>
      </dsp:txXfrm>
    </dsp:sp>
    <dsp:sp modelId="{6315C543-B0BE-4B36-9205-68B5C50A4052}">
      <dsp:nvSpPr>
        <dsp:cNvPr id="0" name=""/>
        <dsp:cNvSpPr/>
      </dsp:nvSpPr>
      <dsp:spPr>
        <a:xfrm>
          <a:off x="327954" y="1250786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726A3-6A60-4CCF-ABED-FC464C4D439E}">
      <dsp:nvSpPr>
        <dsp:cNvPr id="0" name=""/>
        <dsp:cNvSpPr/>
      </dsp:nvSpPr>
      <dsp:spPr>
        <a:xfrm>
          <a:off x="1160958" y="1250786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DC187-087D-4010-954B-431138A8EEE4}">
      <dsp:nvSpPr>
        <dsp:cNvPr id="0" name=""/>
        <dsp:cNvSpPr/>
      </dsp:nvSpPr>
      <dsp:spPr>
        <a:xfrm>
          <a:off x="1993962" y="1250786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FAD39-CAB7-485C-93B5-BC90CA23C26D}">
      <dsp:nvSpPr>
        <dsp:cNvPr id="0" name=""/>
        <dsp:cNvSpPr/>
      </dsp:nvSpPr>
      <dsp:spPr>
        <a:xfrm>
          <a:off x="2826966" y="1250786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05A87-58FC-4E95-9AE0-FBF8ABA0CAA5}">
      <dsp:nvSpPr>
        <dsp:cNvPr id="0" name=""/>
        <dsp:cNvSpPr/>
      </dsp:nvSpPr>
      <dsp:spPr>
        <a:xfrm>
          <a:off x="3659971" y="1250786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298D2-3DE5-46BD-AB2C-77029E497FF0}">
      <dsp:nvSpPr>
        <dsp:cNvPr id="0" name=""/>
        <dsp:cNvSpPr/>
      </dsp:nvSpPr>
      <dsp:spPr>
        <a:xfrm>
          <a:off x="4492975" y="1250786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8FF19-CC39-4D9D-B88B-A15DCECBE395}">
      <dsp:nvSpPr>
        <dsp:cNvPr id="0" name=""/>
        <dsp:cNvSpPr/>
      </dsp:nvSpPr>
      <dsp:spPr>
        <a:xfrm>
          <a:off x="5325979" y="1250786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B761D-14A4-4F7E-81F8-CC26A308BAEB}">
      <dsp:nvSpPr>
        <dsp:cNvPr id="0" name=""/>
        <dsp:cNvSpPr/>
      </dsp:nvSpPr>
      <dsp:spPr>
        <a:xfrm>
          <a:off x="327954" y="1469194"/>
          <a:ext cx="5903179" cy="536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 Campaigns : 1 Ad set each</a:t>
          </a:r>
        </a:p>
      </dsp:txBody>
      <dsp:txXfrm>
        <a:off x="327954" y="1469194"/>
        <a:ext cx="5903179" cy="536652"/>
      </dsp:txXfrm>
    </dsp:sp>
    <dsp:sp modelId="{03587ABB-28E7-47E0-866B-C2F29AB764A5}">
      <dsp:nvSpPr>
        <dsp:cNvPr id="0" name=""/>
        <dsp:cNvSpPr/>
      </dsp:nvSpPr>
      <dsp:spPr>
        <a:xfrm>
          <a:off x="327954" y="2005846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38009-0919-4E7F-850D-8F339DED8A21}">
      <dsp:nvSpPr>
        <dsp:cNvPr id="0" name=""/>
        <dsp:cNvSpPr/>
      </dsp:nvSpPr>
      <dsp:spPr>
        <a:xfrm>
          <a:off x="1160958" y="2005846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7FCDE-89DA-44E4-9751-708B797DB473}">
      <dsp:nvSpPr>
        <dsp:cNvPr id="0" name=""/>
        <dsp:cNvSpPr/>
      </dsp:nvSpPr>
      <dsp:spPr>
        <a:xfrm>
          <a:off x="1993962" y="2005846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E32B6-9E92-4E6E-A2A9-394C26472894}">
      <dsp:nvSpPr>
        <dsp:cNvPr id="0" name=""/>
        <dsp:cNvSpPr/>
      </dsp:nvSpPr>
      <dsp:spPr>
        <a:xfrm>
          <a:off x="2826966" y="2005846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DF2BF-4EF8-4D4B-85D8-E9058F11D75E}">
      <dsp:nvSpPr>
        <dsp:cNvPr id="0" name=""/>
        <dsp:cNvSpPr/>
      </dsp:nvSpPr>
      <dsp:spPr>
        <a:xfrm>
          <a:off x="3659971" y="2005846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3C922-2539-45B0-AC25-ADDF0EDDA9E3}">
      <dsp:nvSpPr>
        <dsp:cNvPr id="0" name=""/>
        <dsp:cNvSpPr/>
      </dsp:nvSpPr>
      <dsp:spPr>
        <a:xfrm>
          <a:off x="4492975" y="2005846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FB308-64F2-4B37-A88A-E1C8A46B5AA1}">
      <dsp:nvSpPr>
        <dsp:cNvPr id="0" name=""/>
        <dsp:cNvSpPr/>
      </dsp:nvSpPr>
      <dsp:spPr>
        <a:xfrm>
          <a:off x="5325979" y="2005846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9D8A1-E7A1-4166-8DD8-78109FEC1845}">
      <dsp:nvSpPr>
        <dsp:cNvPr id="0" name=""/>
        <dsp:cNvSpPr/>
      </dsp:nvSpPr>
      <dsp:spPr>
        <a:xfrm>
          <a:off x="327954" y="2224254"/>
          <a:ext cx="5903179" cy="536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Budget Split : 60-40 among 2 Ad sets ; 40-60 for 2 weeks</a:t>
          </a:r>
        </a:p>
      </dsp:txBody>
      <dsp:txXfrm>
        <a:off x="327954" y="2224254"/>
        <a:ext cx="5903179" cy="536652"/>
      </dsp:txXfrm>
    </dsp:sp>
    <dsp:sp modelId="{505128BF-4D86-45BB-BEAD-F434B737A609}">
      <dsp:nvSpPr>
        <dsp:cNvPr id="0" name=""/>
        <dsp:cNvSpPr/>
      </dsp:nvSpPr>
      <dsp:spPr>
        <a:xfrm>
          <a:off x="327954" y="2760906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0EC85-5473-4547-AA26-760639747AD2}">
      <dsp:nvSpPr>
        <dsp:cNvPr id="0" name=""/>
        <dsp:cNvSpPr/>
      </dsp:nvSpPr>
      <dsp:spPr>
        <a:xfrm>
          <a:off x="1160958" y="2760906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9F5F6-CED2-4F01-8431-7D218F12ECFB}">
      <dsp:nvSpPr>
        <dsp:cNvPr id="0" name=""/>
        <dsp:cNvSpPr/>
      </dsp:nvSpPr>
      <dsp:spPr>
        <a:xfrm>
          <a:off x="1993962" y="2760906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CFA8F-5E0E-4890-B7D5-8D04D782F006}">
      <dsp:nvSpPr>
        <dsp:cNvPr id="0" name=""/>
        <dsp:cNvSpPr/>
      </dsp:nvSpPr>
      <dsp:spPr>
        <a:xfrm>
          <a:off x="2826966" y="2760906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FBB5F-41AE-4CCC-A6DF-A2E446C14365}">
      <dsp:nvSpPr>
        <dsp:cNvPr id="0" name=""/>
        <dsp:cNvSpPr/>
      </dsp:nvSpPr>
      <dsp:spPr>
        <a:xfrm>
          <a:off x="3659971" y="2760906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B3F56-8A5C-4129-BDB9-ACA6FACD0E53}">
      <dsp:nvSpPr>
        <dsp:cNvPr id="0" name=""/>
        <dsp:cNvSpPr/>
      </dsp:nvSpPr>
      <dsp:spPr>
        <a:xfrm>
          <a:off x="4492975" y="2760906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C07BC-373A-45B0-8EFC-E0B77C80589D}">
      <dsp:nvSpPr>
        <dsp:cNvPr id="0" name=""/>
        <dsp:cNvSpPr/>
      </dsp:nvSpPr>
      <dsp:spPr>
        <a:xfrm>
          <a:off x="5325979" y="2760906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A2FF8-5B8A-45BD-9A66-09BD155867FF}">
      <dsp:nvSpPr>
        <dsp:cNvPr id="0" name=""/>
        <dsp:cNvSpPr/>
      </dsp:nvSpPr>
      <dsp:spPr>
        <a:xfrm>
          <a:off x="327954" y="2979314"/>
          <a:ext cx="5903179" cy="536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Location : Desktop right column</a:t>
          </a:r>
        </a:p>
      </dsp:txBody>
      <dsp:txXfrm>
        <a:off x="327954" y="2979314"/>
        <a:ext cx="5903179" cy="536652"/>
      </dsp:txXfrm>
    </dsp:sp>
    <dsp:sp modelId="{8938075D-1638-474E-8AEE-498824128D37}">
      <dsp:nvSpPr>
        <dsp:cNvPr id="0" name=""/>
        <dsp:cNvSpPr/>
      </dsp:nvSpPr>
      <dsp:spPr>
        <a:xfrm>
          <a:off x="327954" y="3515967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688DB-097A-4B63-8F18-1BB0B3E0F765}">
      <dsp:nvSpPr>
        <dsp:cNvPr id="0" name=""/>
        <dsp:cNvSpPr/>
      </dsp:nvSpPr>
      <dsp:spPr>
        <a:xfrm>
          <a:off x="1160958" y="3515967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BCDE0-3228-4176-89B2-AF6FB0A4E39F}">
      <dsp:nvSpPr>
        <dsp:cNvPr id="0" name=""/>
        <dsp:cNvSpPr/>
      </dsp:nvSpPr>
      <dsp:spPr>
        <a:xfrm>
          <a:off x="1993962" y="3515967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8F1DB-6B49-4527-BA7E-97B1B48DFBB5}">
      <dsp:nvSpPr>
        <dsp:cNvPr id="0" name=""/>
        <dsp:cNvSpPr/>
      </dsp:nvSpPr>
      <dsp:spPr>
        <a:xfrm>
          <a:off x="2826966" y="3515967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7CA94-205F-4F86-9ABD-85EEF7BB31A9}">
      <dsp:nvSpPr>
        <dsp:cNvPr id="0" name=""/>
        <dsp:cNvSpPr/>
      </dsp:nvSpPr>
      <dsp:spPr>
        <a:xfrm>
          <a:off x="3659971" y="3515967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5CDF8-85B0-49BC-9031-05C22D6913DE}">
      <dsp:nvSpPr>
        <dsp:cNvPr id="0" name=""/>
        <dsp:cNvSpPr/>
      </dsp:nvSpPr>
      <dsp:spPr>
        <a:xfrm>
          <a:off x="4492975" y="3515967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2717A-4D44-4116-88E9-80794A2F3AE6}">
      <dsp:nvSpPr>
        <dsp:cNvPr id="0" name=""/>
        <dsp:cNvSpPr/>
      </dsp:nvSpPr>
      <dsp:spPr>
        <a:xfrm>
          <a:off x="5325979" y="3515967"/>
          <a:ext cx="787090" cy="13118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63DBD-41F6-4B0D-BBA1-58ADA5F3EF57}">
      <dsp:nvSpPr>
        <dsp:cNvPr id="0" name=""/>
        <dsp:cNvSpPr/>
      </dsp:nvSpPr>
      <dsp:spPr>
        <a:xfrm>
          <a:off x="7126" y="992324"/>
          <a:ext cx="3961521" cy="233511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Ad set : GRE/GMAT               3.42$ - week 1                        5.14$ - week 2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 Ad set : SAT/ACT/LSAT/IB/SSAT        $2.42 - week 1                       $3.42 - week 2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</dsp:txBody>
      <dsp:txXfrm>
        <a:off x="61841" y="1047039"/>
        <a:ext cx="3852091" cy="2280402"/>
      </dsp:txXfrm>
    </dsp:sp>
    <dsp:sp modelId="{D35E2887-F596-4A6D-A299-04FD7CF6A485}">
      <dsp:nvSpPr>
        <dsp:cNvPr id="0" name=""/>
        <dsp:cNvSpPr/>
      </dsp:nvSpPr>
      <dsp:spPr>
        <a:xfrm>
          <a:off x="30994" y="3327441"/>
          <a:ext cx="3913785" cy="1004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Daily Budget</a:t>
          </a:r>
        </a:p>
      </dsp:txBody>
      <dsp:txXfrm>
        <a:off x="30994" y="3327441"/>
        <a:ext cx="2756187" cy="1004100"/>
      </dsp:txXfrm>
    </dsp:sp>
    <dsp:sp modelId="{89524030-E7CB-4493-ADEC-9091A92B018A}">
      <dsp:nvSpPr>
        <dsp:cNvPr id="0" name=""/>
        <dsp:cNvSpPr/>
      </dsp:nvSpPr>
      <dsp:spPr>
        <a:xfrm flipV="1">
          <a:off x="2682205" y="3769271"/>
          <a:ext cx="1187432" cy="11366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98C7A-A5E8-4279-B0E7-71B1604C3C60}">
      <dsp:nvSpPr>
        <dsp:cNvPr id="0" name=""/>
        <dsp:cNvSpPr/>
      </dsp:nvSpPr>
      <dsp:spPr>
        <a:xfrm>
          <a:off x="4239893" y="1002761"/>
          <a:ext cx="3128175" cy="233511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Budget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Ad Content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</dsp:txBody>
      <dsp:txXfrm>
        <a:off x="4294608" y="1057476"/>
        <a:ext cx="3018745" cy="2280402"/>
      </dsp:txXfrm>
    </dsp:sp>
    <dsp:sp modelId="{BDBD7D86-0E30-44EB-B3CC-7EFCA6534A9F}">
      <dsp:nvSpPr>
        <dsp:cNvPr id="0" name=""/>
        <dsp:cNvSpPr/>
      </dsp:nvSpPr>
      <dsp:spPr>
        <a:xfrm>
          <a:off x="4239893" y="3337878"/>
          <a:ext cx="3128175" cy="1004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Changes</a:t>
          </a:r>
        </a:p>
      </dsp:txBody>
      <dsp:txXfrm>
        <a:off x="4239893" y="3337878"/>
        <a:ext cx="2202940" cy="1004100"/>
      </dsp:txXfrm>
    </dsp:sp>
    <dsp:sp modelId="{C99E4A1A-50AB-4727-963B-55A275EAECD9}">
      <dsp:nvSpPr>
        <dsp:cNvPr id="0" name=""/>
        <dsp:cNvSpPr/>
      </dsp:nvSpPr>
      <dsp:spPr>
        <a:xfrm>
          <a:off x="6531325" y="3497370"/>
          <a:ext cx="1094861" cy="109486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BFD47-C085-43E6-AEC8-EB7602F0DA9B}">
      <dsp:nvSpPr>
        <dsp:cNvPr id="0" name=""/>
        <dsp:cNvSpPr/>
      </dsp:nvSpPr>
      <dsp:spPr>
        <a:xfrm>
          <a:off x="7897431" y="1007128"/>
          <a:ext cx="3128175" cy="233511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Increase in reach and impressions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Led to increase in link clicks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</dsp:txBody>
      <dsp:txXfrm>
        <a:off x="7952146" y="1061843"/>
        <a:ext cx="3018745" cy="2280402"/>
      </dsp:txXfrm>
    </dsp:sp>
    <dsp:sp modelId="{28DFB33B-2AE3-42FF-8397-C926E2C786D4}">
      <dsp:nvSpPr>
        <dsp:cNvPr id="0" name=""/>
        <dsp:cNvSpPr/>
      </dsp:nvSpPr>
      <dsp:spPr>
        <a:xfrm>
          <a:off x="7897431" y="3337878"/>
          <a:ext cx="3128175" cy="1004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Observations</a:t>
          </a:r>
        </a:p>
      </dsp:txBody>
      <dsp:txXfrm>
        <a:off x="7897431" y="3337878"/>
        <a:ext cx="2202940" cy="1004100"/>
      </dsp:txXfrm>
    </dsp:sp>
    <dsp:sp modelId="{8AE3405A-B635-4182-87E1-337F154BA958}">
      <dsp:nvSpPr>
        <dsp:cNvPr id="0" name=""/>
        <dsp:cNvSpPr/>
      </dsp:nvSpPr>
      <dsp:spPr>
        <a:xfrm>
          <a:off x="10188863" y="3497370"/>
          <a:ext cx="1094861" cy="109486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83ED9-8B09-4D97-98CE-E39CB16241E2}">
      <dsp:nvSpPr>
        <dsp:cNvPr id="0" name=""/>
        <dsp:cNvSpPr/>
      </dsp:nvSpPr>
      <dsp:spPr>
        <a:xfrm>
          <a:off x="0" y="290338"/>
          <a:ext cx="7546715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709" tIns="333248" rIns="58570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High reach and number of impressions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Number of link clicks</a:t>
          </a:r>
        </a:p>
      </dsp:txBody>
      <dsp:txXfrm>
        <a:off x="0" y="290338"/>
        <a:ext cx="7546715" cy="932400"/>
      </dsp:txXfrm>
    </dsp:sp>
    <dsp:sp modelId="{E98B9AB6-CAA7-4815-81FC-A86CA5987735}">
      <dsp:nvSpPr>
        <dsp:cNvPr id="0" name=""/>
        <dsp:cNvSpPr/>
      </dsp:nvSpPr>
      <dsp:spPr>
        <a:xfrm>
          <a:off x="377335" y="54178"/>
          <a:ext cx="52827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674" tIns="0" rIns="1996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Positives</a:t>
          </a:r>
        </a:p>
      </dsp:txBody>
      <dsp:txXfrm>
        <a:off x="400392" y="77235"/>
        <a:ext cx="5236586" cy="426206"/>
      </dsp:txXfrm>
    </dsp:sp>
    <dsp:sp modelId="{C68E8CA3-78CE-4A59-BDB0-953586C945C3}">
      <dsp:nvSpPr>
        <dsp:cNvPr id="0" name=""/>
        <dsp:cNvSpPr/>
      </dsp:nvSpPr>
      <dsp:spPr>
        <a:xfrm>
          <a:off x="0" y="1545298"/>
          <a:ext cx="754671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709" tIns="333248" rIns="58570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High frequency : 2.7</a:t>
          </a:r>
        </a:p>
      </dsp:txBody>
      <dsp:txXfrm>
        <a:off x="0" y="1545298"/>
        <a:ext cx="7546715" cy="680400"/>
      </dsp:txXfrm>
    </dsp:sp>
    <dsp:sp modelId="{3576B16D-A4B8-4C3E-8F6A-F36CB08AF8E3}">
      <dsp:nvSpPr>
        <dsp:cNvPr id="0" name=""/>
        <dsp:cNvSpPr/>
      </dsp:nvSpPr>
      <dsp:spPr>
        <a:xfrm>
          <a:off x="377335" y="1309138"/>
          <a:ext cx="52827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674" tIns="0" rIns="1996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Negatives</a:t>
          </a:r>
        </a:p>
      </dsp:txBody>
      <dsp:txXfrm>
        <a:off x="400392" y="1332195"/>
        <a:ext cx="5236586" cy="426206"/>
      </dsp:txXfrm>
    </dsp:sp>
    <dsp:sp modelId="{02B3ECF7-82A1-43BD-86BA-2BE0B37B725D}">
      <dsp:nvSpPr>
        <dsp:cNvPr id="0" name=""/>
        <dsp:cNvSpPr/>
      </dsp:nvSpPr>
      <dsp:spPr>
        <a:xfrm>
          <a:off x="0" y="2548258"/>
          <a:ext cx="7546715" cy="10319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709" tIns="333248" rIns="58570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 create a Facebook page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 Facebook ads to increase awareness</a:t>
          </a:r>
        </a:p>
      </dsp:txBody>
      <dsp:txXfrm>
        <a:off x="0" y="2548258"/>
        <a:ext cx="7546715" cy="1031970"/>
      </dsp:txXfrm>
    </dsp:sp>
    <dsp:sp modelId="{080F71AD-99CE-4122-AEFD-CDFEDF2892E8}">
      <dsp:nvSpPr>
        <dsp:cNvPr id="0" name=""/>
        <dsp:cNvSpPr/>
      </dsp:nvSpPr>
      <dsp:spPr>
        <a:xfrm>
          <a:off x="377335" y="2312098"/>
          <a:ext cx="52827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674" tIns="0" rIns="1996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Recommendations</a:t>
          </a:r>
        </a:p>
      </dsp:txBody>
      <dsp:txXfrm>
        <a:off x="400392" y="2335155"/>
        <a:ext cx="5236586" cy="426206"/>
      </dsp:txXfrm>
    </dsp:sp>
    <dsp:sp modelId="{173983AC-D62F-456B-A292-19CF4D983B35}">
      <dsp:nvSpPr>
        <dsp:cNvPr id="0" name=""/>
        <dsp:cNvSpPr/>
      </dsp:nvSpPr>
      <dsp:spPr>
        <a:xfrm>
          <a:off x="0" y="3902788"/>
          <a:ext cx="7546715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709" tIns="333248" rIns="58570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Based upon the performance of the ads we could conclude that the campaign was a success since the results were satisfactory</a:t>
          </a:r>
        </a:p>
      </dsp:txBody>
      <dsp:txXfrm>
        <a:off x="0" y="3902788"/>
        <a:ext cx="7546715" cy="907200"/>
      </dsp:txXfrm>
    </dsp:sp>
    <dsp:sp modelId="{84447D3B-5A0B-4D44-9C14-E4EEEBFC7C57}">
      <dsp:nvSpPr>
        <dsp:cNvPr id="0" name=""/>
        <dsp:cNvSpPr/>
      </dsp:nvSpPr>
      <dsp:spPr>
        <a:xfrm>
          <a:off x="377335" y="3666628"/>
          <a:ext cx="52827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674" tIns="0" rIns="1996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400392" y="3689685"/>
        <a:ext cx="5236586" cy="4262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122B4-516F-4FD0-8CFF-2A07480C10A2}">
      <dsp:nvSpPr>
        <dsp:cNvPr id="0" name=""/>
        <dsp:cNvSpPr/>
      </dsp:nvSpPr>
      <dsp:spPr>
        <a:xfrm>
          <a:off x="18295" y="0"/>
          <a:ext cx="3193096" cy="39497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400" kern="1200" dirty="0"/>
        </a:p>
      </dsp:txBody>
      <dsp:txXfrm>
        <a:off x="18295" y="0"/>
        <a:ext cx="3193096" cy="1184930"/>
      </dsp:txXfrm>
    </dsp:sp>
    <dsp:sp modelId="{6ACA43E4-6E7A-4C54-A50C-9E3C7F0C415E}">
      <dsp:nvSpPr>
        <dsp:cNvPr id="0" name=""/>
        <dsp:cNvSpPr/>
      </dsp:nvSpPr>
      <dsp:spPr>
        <a:xfrm>
          <a:off x="322629" y="556589"/>
          <a:ext cx="2554477" cy="1190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Specifically looking for something</a:t>
          </a:r>
        </a:p>
      </dsp:txBody>
      <dsp:txXfrm>
        <a:off x="357510" y="591470"/>
        <a:ext cx="2484715" cy="1121147"/>
      </dsp:txXfrm>
    </dsp:sp>
    <dsp:sp modelId="{3E90D02D-9F0B-48E3-9976-79890E2DF681}">
      <dsp:nvSpPr>
        <dsp:cNvPr id="0" name=""/>
        <dsp:cNvSpPr/>
      </dsp:nvSpPr>
      <dsp:spPr>
        <a:xfrm>
          <a:off x="322629" y="2305364"/>
          <a:ext cx="2554477" cy="1190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Marketing Strategy</a:t>
          </a:r>
        </a:p>
      </dsp:txBody>
      <dsp:txXfrm>
        <a:off x="357510" y="2340245"/>
        <a:ext cx="2484715" cy="1121147"/>
      </dsp:txXfrm>
    </dsp:sp>
    <dsp:sp modelId="{84381F35-E00A-4B19-A69C-E4A264B86AF0}">
      <dsp:nvSpPr>
        <dsp:cNvPr id="0" name=""/>
        <dsp:cNvSpPr/>
      </dsp:nvSpPr>
      <dsp:spPr>
        <a:xfrm>
          <a:off x="3435898" y="0"/>
          <a:ext cx="3193096" cy="39497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400" kern="1200" dirty="0"/>
        </a:p>
      </dsp:txBody>
      <dsp:txXfrm>
        <a:off x="3435898" y="0"/>
        <a:ext cx="3193096" cy="1184930"/>
      </dsp:txXfrm>
    </dsp:sp>
    <dsp:sp modelId="{C131B5AB-0215-4A35-B59F-7B3B0FD34E09}">
      <dsp:nvSpPr>
        <dsp:cNvPr id="0" name=""/>
        <dsp:cNvSpPr/>
      </dsp:nvSpPr>
      <dsp:spPr>
        <a:xfrm>
          <a:off x="3755208" y="556399"/>
          <a:ext cx="2554477" cy="1190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Ads are shown based on their interest</a:t>
          </a:r>
        </a:p>
      </dsp:txBody>
      <dsp:txXfrm>
        <a:off x="3790089" y="591280"/>
        <a:ext cx="2484715" cy="1121147"/>
      </dsp:txXfrm>
    </dsp:sp>
    <dsp:sp modelId="{8E0574D1-DE4D-4B08-8DE1-C842F4908E29}">
      <dsp:nvSpPr>
        <dsp:cNvPr id="0" name=""/>
        <dsp:cNvSpPr/>
      </dsp:nvSpPr>
      <dsp:spPr>
        <a:xfrm>
          <a:off x="3755208" y="2290370"/>
          <a:ext cx="2554477" cy="1190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Brand awareness</a:t>
          </a:r>
        </a:p>
      </dsp:txBody>
      <dsp:txXfrm>
        <a:off x="3790089" y="2325251"/>
        <a:ext cx="2484715" cy="1121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023F3-DDBC-4674-8389-739CEB151E9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F6BE8-A35C-43F7-8F7E-78B339F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5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key words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F6BE8-A35C-43F7-8F7E-78B339FF48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2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F6BE8-A35C-43F7-8F7E-78B339FF48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4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F6BE8-A35C-43F7-8F7E-78B339FF48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8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F6BE8-A35C-43F7-8F7E-78B339FF48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F6BE8-A35C-43F7-8F7E-78B339FF48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9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F6BE8-A35C-43F7-8F7E-78B339FF48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F6BE8-A35C-43F7-8F7E-78B339FF48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90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F6BE8-A35C-43F7-8F7E-78B339FF48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6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5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2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8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7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8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2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7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8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OM_Powerpoint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23DD-B2A2-4F90-8708-EDB3338FA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2130426"/>
            <a:ext cx="10363200" cy="1470025"/>
          </a:xfrm>
        </p:spPr>
        <p:txBody>
          <a:bodyPr/>
          <a:lstStyle/>
          <a:p>
            <a:r>
              <a:rPr lang="en-US" b="1" dirty="0"/>
              <a:t>MITUL GADA &amp; ASSOCIATES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651E7-70B0-4F71-9AE3-2F9520A9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0459" y="3531203"/>
            <a:ext cx="8637072" cy="26742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Group 1</a:t>
            </a:r>
          </a:p>
          <a:p>
            <a:r>
              <a:rPr lang="en-US" dirty="0"/>
              <a:t>Ankita Wadhwa</a:t>
            </a:r>
          </a:p>
          <a:p>
            <a:r>
              <a:rPr lang="en-US" dirty="0" err="1"/>
              <a:t>Bhavisha</a:t>
            </a:r>
            <a:r>
              <a:rPr lang="en-US" dirty="0"/>
              <a:t> Mehta</a:t>
            </a:r>
          </a:p>
          <a:p>
            <a:r>
              <a:rPr lang="en-US" dirty="0" err="1"/>
              <a:t>Geethika</a:t>
            </a:r>
            <a:r>
              <a:rPr lang="en-US" dirty="0"/>
              <a:t> Veluri</a:t>
            </a:r>
          </a:p>
          <a:p>
            <a:r>
              <a:rPr lang="en-US" dirty="0" err="1"/>
              <a:t>Manoj</a:t>
            </a:r>
            <a:r>
              <a:rPr lang="en-US" dirty="0"/>
              <a:t> </a:t>
            </a:r>
            <a:r>
              <a:rPr lang="en-US" dirty="0" err="1"/>
              <a:t>Thadani</a:t>
            </a:r>
            <a:endParaRPr lang="en-US" dirty="0"/>
          </a:p>
          <a:p>
            <a:r>
              <a:rPr lang="en-US" dirty="0" err="1"/>
              <a:t>Rounak</a:t>
            </a:r>
            <a:r>
              <a:rPr lang="en-US" dirty="0"/>
              <a:t> </a:t>
            </a:r>
            <a:r>
              <a:rPr lang="en-US" dirty="0" err="1"/>
              <a:t>Burad</a:t>
            </a:r>
            <a:endParaRPr lang="en-US" dirty="0"/>
          </a:p>
          <a:p>
            <a:r>
              <a:rPr lang="en-US" dirty="0" err="1"/>
              <a:t>Sanskruti</a:t>
            </a:r>
            <a:r>
              <a:rPr lang="en-US" dirty="0"/>
              <a:t> Jain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76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7D35FF-E465-4248-B783-CF6F84B3EA40}"/>
              </a:ext>
            </a:extLst>
          </p:cNvPr>
          <p:cNvSpPr txBox="1"/>
          <p:nvPr/>
        </p:nvSpPr>
        <p:spPr>
          <a:xfrm>
            <a:off x="1444494" y="2040836"/>
            <a:ext cx="960327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 algn="just" fontAlgn="t">
              <a:buFont typeface="Arial" panose="020B0604020202020204" pitchFamily="34" charset="0"/>
              <a:buChar char="•"/>
            </a:pPr>
            <a:r>
              <a:rPr lang="en-IN" sz="2400" dirty="0"/>
              <a:t>Budget Allocated : 50%</a:t>
            </a:r>
          </a:p>
          <a:p>
            <a:pPr marL="355600" indent="-342900" algn="just" fontAlgn="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Added possible negative keywords</a:t>
            </a:r>
          </a:p>
          <a:p>
            <a:pPr marL="355600" indent="-342900" algn="just" fontAlgn="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Paused keywords which gave less impressions and low CTR</a:t>
            </a:r>
          </a:p>
          <a:p>
            <a:pPr marL="355600" indent="-342900" algn="just" fontAlgn="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New keywords added, used keywords suggested in opportunity tab</a:t>
            </a:r>
          </a:p>
          <a:p>
            <a:pPr marL="355600" indent="-342900" algn="just" fontAlgn="t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55600" indent="-342900" algn="just" fontAlgn="t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A0F2D-C7F5-41CD-96CB-596CCF34553C}"/>
              </a:ext>
            </a:extLst>
          </p:cNvPr>
          <p:cNvSpPr txBox="1"/>
          <p:nvPr/>
        </p:nvSpPr>
        <p:spPr>
          <a:xfrm>
            <a:off x="5194852" y="1417638"/>
            <a:ext cx="204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Week 3</a:t>
            </a:r>
            <a:endParaRPr lang="en-GB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465609-074B-4243-A61A-68D8A625B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84968"/>
              </p:ext>
            </p:extLst>
          </p:nvPr>
        </p:nvGraphicFramePr>
        <p:xfrm>
          <a:off x="1451578" y="3999503"/>
          <a:ext cx="9603275" cy="2075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655">
                  <a:extLst>
                    <a:ext uri="{9D8B030D-6E8A-4147-A177-3AD203B41FA5}">
                      <a16:colId xmlns:a16="http://schemas.microsoft.com/office/drawing/2014/main" val="843537224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3493584900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3332219989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2672963989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1811058199"/>
                    </a:ext>
                  </a:extLst>
                </a:gridCol>
              </a:tblGrid>
              <a:tr h="327206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Campaign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Impressions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Amount Spent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634895"/>
                  </a:ext>
                </a:extLst>
              </a:tr>
              <a:tr h="966270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Graduate and</a:t>
                      </a:r>
                    </a:p>
                    <a:p>
                      <a:r>
                        <a:rPr lang="en-IN" sz="1800" kern="1200" dirty="0">
                          <a:effectLst/>
                        </a:rPr>
                        <a:t>Business school</a:t>
                      </a:r>
                    </a:p>
                    <a:p>
                      <a:r>
                        <a:rPr lang="en-IN" sz="1800" kern="1200" dirty="0">
                          <a:effectLst/>
                        </a:rPr>
                        <a:t>entrance exams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12,993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07369"/>
                  </a:ext>
                </a:extLst>
              </a:tr>
              <a:tr h="743284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Other entrance</a:t>
                      </a:r>
                    </a:p>
                    <a:p>
                      <a:r>
                        <a:rPr lang="en-IN" sz="1800" kern="1200" dirty="0">
                          <a:effectLst/>
                        </a:rPr>
                        <a:t>exams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70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08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7D35FF-E465-4248-B783-CF6F84B3EA40}"/>
              </a:ext>
            </a:extLst>
          </p:cNvPr>
          <p:cNvSpPr txBox="1"/>
          <p:nvPr/>
        </p:nvSpPr>
        <p:spPr>
          <a:xfrm>
            <a:off x="1444494" y="2040836"/>
            <a:ext cx="960327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 algn="just" fontAlgn="t">
              <a:buFont typeface="Arial" panose="020B0604020202020204" pitchFamily="34" charset="0"/>
              <a:buChar char="•"/>
            </a:pPr>
            <a:r>
              <a:rPr lang="en-IN" sz="2400" dirty="0"/>
              <a:t>Manual Bidding for t</a:t>
            </a:r>
            <a:r>
              <a:rPr lang="en-US" sz="2400" dirty="0"/>
              <a:t>he keywords which were below the minimum first bid amount</a:t>
            </a:r>
            <a:endParaRPr lang="en-IN" sz="2400" dirty="0"/>
          </a:p>
          <a:p>
            <a:pPr marL="355600" indent="-342900" algn="just" fontAlgn="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Optimized keywords based on their performance by changing their match type</a:t>
            </a:r>
          </a:p>
          <a:p>
            <a:pPr marL="355600" indent="-342900" algn="just" fontAlgn="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Match type was changed to phrase match for selected keywords</a:t>
            </a:r>
          </a:p>
          <a:p>
            <a:pPr marL="355600" indent="-342900" algn="just" fontAlgn="t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55600" indent="-342900" algn="just" fontAlgn="t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A0F2D-C7F5-41CD-96CB-596CCF34553C}"/>
              </a:ext>
            </a:extLst>
          </p:cNvPr>
          <p:cNvSpPr txBox="1"/>
          <p:nvPr/>
        </p:nvSpPr>
        <p:spPr>
          <a:xfrm>
            <a:off x="5194852" y="1417638"/>
            <a:ext cx="204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Week 4</a:t>
            </a:r>
            <a:endParaRPr lang="en-GB" sz="28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86ADB7-27F4-46EA-B679-6F8C1FB79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20809"/>
              </p:ext>
            </p:extLst>
          </p:nvPr>
        </p:nvGraphicFramePr>
        <p:xfrm>
          <a:off x="1451579" y="4130766"/>
          <a:ext cx="9603275" cy="2075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655">
                  <a:extLst>
                    <a:ext uri="{9D8B030D-6E8A-4147-A177-3AD203B41FA5}">
                      <a16:colId xmlns:a16="http://schemas.microsoft.com/office/drawing/2014/main" val="843537224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3493584900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3332219989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2672963989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1811058199"/>
                    </a:ext>
                  </a:extLst>
                </a:gridCol>
              </a:tblGrid>
              <a:tr h="327206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Campaign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Impressions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Amount Spent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634895"/>
                  </a:ext>
                </a:extLst>
              </a:tr>
              <a:tr h="966270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Graduate and</a:t>
                      </a:r>
                    </a:p>
                    <a:p>
                      <a:r>
                        <a:rPr lang="en-IN" sz="1800" kern="1200" dirty="0">
                          <a:effectLst/>
                        </a:rPr>
                        <a:t>Business school</a:t>
                      </a:r>
                    </a:p>
                    <a:p>
                      <a:r>
                        <a:rPr lang="en-IN" sz="1800" kern="1200" dirty="0">
                          <a:effectLst/>
                        </a:rPr>
                        <a:t>entrance exams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07369"/>
                  </a:ext>
                </a:extLst>
              </a:tr>
              <a:tr h="743284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Other entrance</a:t>
                      </a:r>
                    </a:p>
                    <a:p>
                      <a:r>
                        <a:rPr lang="en-IN" sz="1800" kern="1200" dirty="0">
                          <a:effectLst/>
                        </a:rPr>
                        <a:t>exams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70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62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51BA-43A9-4992-AEE4-F7D9860B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977003"/>
            <a:ext cx="10972800" cy="931309"/>
          </a:xfrm>
        </p:spPr>
        <p:txBody>
          <a:bodyPr>
            <a:normAutofit/>
          </a:bodyPr>
          <a:lstStyle/>
          <a:p>
            <a:r>
              <a:rPr lang="en-US" sz="4000" dirty="0"/>
              <a:t>AD EXTENSIONS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1E6F2-ED28-4414-B832-3897095E6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0" t="26268" b="19985"/>
          <a:stretch/>
        </p:blipFill>
        <p:spPr>
          <a:xfrm>
            <a:off x="755375" y="2835965"/>
            <a:ext cx="10880035" cy="36841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CD09C6-21A6-42D9-827A-407F5C940E42}"/>
              </a:ext>
            </a:extLst>
          </p:cNvPr>
          <p:cNvSpPr txBox="1"/>
          <p:nvPr/>
        </p:nvSpPr>
        <p:spPr>
          <a:xfrm>
            <a:off x="675861" y="1974575"/>
            <a:ext cx="7606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Students call and read reviews related to the institute</a:t>
            </a:r>
          </a:p>
        </p:txBody>
      </p:sp>
    </p:spTree>
    <p:extLst>
      <p:ext uri="{BB962C8B-B14F-4D97-AF65-F5344CB8AC3E}">
        <p14:creationId xmlns:p14="http://schemas.microsoft.com/office/powerpoint/2010/main" val="120344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51BA-43A9-4992-AEE4-F7D9860B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977003"/>
            <a:ext cx="10972800" cy="931309"/>
          </a:xfrm>
        </p:spPr>
        <p:txBody>
          <a:bodyPr>
            <a:normAutofit/>
          </a:bodyPr>
          <a:lstStyle/>
          <a:p>
            <a:r>
              <a:rPr lang="en-US" sz="4000" dirty="0"/>
              <a:t>AUCTION INSIGHT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C1AAC-E247-4C80-B865-561F89F7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34" y="2181175"/>
            <a:ext cx="5847251" cy="4290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B8A6C-566B-4B5B-ACE6-83CDD854B6DE}"/>
              </a:ext>
            </a:extLst>
          </p:cNvPr>
          <p:cNvSpPr txBox="1"/>
          <p:nvPr/>
        </p:nvSpPr>
        <p:spPr>
          <a:xfrm>
            <a:off x="7591409" y="3151572"/>
            <a:ext cx="39740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Our campaign outranked </a:t>
            </a:r>
          </a:p>
          <a:p>
            <a:r>
              <a:rPr lang="en-US" sz="2800" dirty="0"/>
              <a:t>the competitors in </a:t>
            </a:r>
          </a:p>
          <a:p>
            <a:r>
              <a:rPr lang="en-US" sz="2800" dirty="0"/>
              <a:t>impression share.</a:t>
            </a:r>
          </a:p>
        </p:txBody>
      </p:sp>
    </p:spTree>
    <p:extLst>
      <p:ext uri="{BB962C8B-B14F-4D97-AF65-F5344CB8AC3E}">
        <p14:creationId xmlns:p14="http://schemas.microsoft.com/office/powerpoint/2010/main" val="208233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5E1ADA-EBF8-497C-B067-7C292496ED7E}"/>
              </a:ext>
            </a:extLst>
          </p:cNvPr>
          <p:cNvSpPr txBox="1"/>
          <p:nvPr/>
        </p:nvSpPr>
        <p:spPr>
          <a:xfrm>
            <a:off x="2171717" y="1101467"/>
            <a:ext cx="820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INFERENCES and RECOMMENDATIONS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46FA905-4FBA-4022-9D34-DC75B1D38C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2369235"/>
              </p:ext>
            </p:extLst>
          </p:nvPr>
        </p:nvGraphicFramePr>
        <p:xfrm>
          <a:off x="2175850" y="2129048"/>
          <a:ext cx="7759720" cy="4118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055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39A932-AE11-48BE-81A0-8FD2B995A600}"/>
              </a:ext>
            </a:extLst>
          </p:cNvPr>
          <p:cNvSpPr txBox="1"/>
          <p:nvPr/>
        </p:nvSpPr>
        <p:spPr>
          <a:xfrm>
            <a:off x="3843620" y="463826"/>
            <a:ext cx="4504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Inferences and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D6DD-8336-4BAD-B1C0-083DE3C79A6A}"/>
              </a:ext>
            </a:extLst>
          </p:cNvPr>
          <p:cNvSpPr txBox="1"/>
          <p:nvPr/>
        </p:nvSpPr>
        <p:spPr>
          <a:xfrm>
            <a:off x="2171717" y="1101467"/>
            <a:ext cx="820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INFERENCES and RECOMMENDATIONS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FE04891-9F63-4508-8DF1-90EDB0DB09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310446"/>
              </p:ext>
            </p:extLst>
          </p:nvPr>
        </p:nvGraphicFramePr>
        <p:xfrm>
          <a:off x="2061978" y="1768840"/>
          <a:ext cx="8790902" cy="4778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6805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0B36-237C-4D16-8660-561D36E6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269" y="3002169"/>
            <a:ext cx="4876800" cy="1362075"/>
          </a:xfrm>
        </p:spPr>
        <p:txBody>
          <a:bodyPr/>
          <a:lstStyle/>
          <a:p>
            <a:r>
              <a:rPr lang="en-US" dirty="0"/>
              <a:t>FACEBOOK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53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D5C7-D90B-4134-8839-12EF4BBD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00" y="937035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dirty="0"/>
              <a:t>ACCOUNT STRUCTURE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A65F4DEB-D571-42EE-8B36-E77D84EDA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43767"/>
              </p:ext>
            </p:extLst>
          </p:nvPr>
        </p:nvGraphicFramePr>
        <p:xfrm>
          <a:off x="907708" y="2146853"/>
          <a:ext cx="10568677" cy="4289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0127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CDF89-F5E3-4289-BC8C-6FB4944B9E38}"/>
              </a:ext>
            </a:extLst>
          </p:cNvPr>
          <p:cNvSpPr txBox="1">
            <a:spLocks/>
          </p:cNvSpPr>
          <p:nvPr/>
        </p:nvSpPr>
        <p:spPr>
          <a:xfrm>
            <a:off x="609600" y="126854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CAMPAIGN GOALS</a:t>
            </a:r>
          </a:p>
        </p:txBody>
      </p:sp>
      <p:pic>
        <p:nvPicPr>
          <p:cNvPr id="7" name="Picture 2" descr="Image result for facebook campaign">
            <a:extLst>
              <a:ext uri="{FF2B5EF4-FFF2-40B4-BE49-F238E27FC236}">
                <a16:creationId xmlns:a16="http://schemas.microsoft.com/office/drawing/2014/main" id="{E5CCAF3C-A475-4FD0-BDDB-9ED132ABB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190" y="3154019"/>
            <a:ext cx="3475166" cy="221308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CF906A2-87B6-46D9-BD45-98A4A516A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191529"/>
              </p:ext>
            </p:extLst>
          </p:nvPr>
        </p:nvGraphicFramePr>
        <p:xfrm>
          <a:off x="239278" y="2119031"/>
          <a:ext cx="6559088" cy="4361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40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D5C7-D90B-4134-8839-12EF4BBD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9769"/>
            <a:ext cx="10972800" cy="1143000"/>
          </a:xfrm>
        </p:spPr>
        <p:txBody>
          <a:bodyPr/>
          <a:lstStyle/>
          <a:p>
            <a:r>
              <a:rPr lang="en-US" dirty="0"/>
              <a:t>SAMPLE ADS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CF09E0-34A6-467E-ACC0-08D4A0B20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7" y="2460134"/>
            <a:ext cx="5410200" cy="3102465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FB52B1-3780-4AF3-8DCB-A33F7F17F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22" y="2460133"/>
            <a:ext cx="5410199" cy="31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6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AEBF-0315-4770-ABCC-7AF6B9CA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708" y="977004"/>
            <a:ext cx="6877880" cy="1099446"/>
          </a:xfrm>
        </p:spPr>
        <p:txBody>
          <a:bodyPr>
            <a:normAutofit/>
          </a:bodyPr>
          <a:lstStyle/>
          <a:p>
            <a:r>
              <a:rPr lang="en-US" sz="4000" dirty="0"/>
              <a:t>CLIENT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0EC45-DB0F-49A8-8DEA-1860AE6753C0}"/>
              </a:ext>
            </a:extLst>
          </p:cNvPr>
          <p:cNvSpPr txBox="1"/>
          <p:nvPr/>
        </p:nvSpPr>
        <p:spPr>
          <a:xfrm flipH="1">
            <a:off x="887896" y="2268735"/>
            <a:ext cx="6444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Based in Mumbai, India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Started in the year 2008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prep provider for GRE, GMAT, SAT, LSAT, ACT, IB, SSAT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GMAT students with 700+ scores in Mumbai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Mitul’s USP lies in his unique teaching method where the emphasis is given on the concepts in depth rather than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C363B-E2A9-434C-9A0F-F87566C7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072" y="2474016"/>
            <a:ext cx="4216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96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DDF8BB-356E-4410-9CED-AEDEFBBAFBB9}"/>
              </a:ext>
            </a:extLst>
          </p:cNvPr>
          <p:cNvSpPr txBox="1"/>
          <p:nvPr/>
        </p:nvSpPr>
        <p:spPr>
          <a:xfrm>
            <a:off x="1232452" y="170952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GRE/GMAT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16876C-1584-47E9-8FFE-DBB72A440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79072"/>
              </p:ext>
            </p:extLst>
          </p:nvPr>
        </p:nvGraphicFramePr>
        <p:xfrm>
          <a:off x="1232452" y="2203906"/>
          <a:ext cx="9077740" cy="136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548">
                  <a:extLst>
                    <a:ext uri="{9D8B030D-6E8A-4147-A177-3AD203B41FA5}">
                      <a16:colId xmlns:a16="http://schemas.microsoft.com/office/drawing/2014/main" val="3969632131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1993341541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339727058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2845287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575458852"/>
                    </a:ext>
                  </a:extLst>
                </a:gridCol>
              </a:tblGrid>
              <a:tr h="7274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Link Clicks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Reach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Impressions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Cost per result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 amount spent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00915"/>
                  </a:ext>
                </a:extLst>
              </a:tr>
              <a:tr h="421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(Unique: 185)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33,994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91,991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58.95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1269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DD0347A-3EF7-4B0B-AAE0-FCAC72939B65}"/>
              </a:ext>
            </a:extLst>
          </p:cNvPr>
          <p:cNvSpPr txBox="1"/>
          <p:nvPr/>
        </p:nvSpPr>
        <p:spPr>
          <a:xfrm>
            <a:off x="1192696" y="3975651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SAT/ACT/LSAT/IB/SSAT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479C7B-110D-4E25-816B-8EDF45BE6E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2452" y="4425342"/>
          <a:ext cx="9077740" cy="72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548">
                  <a:extLst>
                    <a:ext uri="{9D8B030D-6E8A-4147-A177-3AD203B41FA5}">
                      <a16:colId xmlns:a16="http://schemas.microsoft.com/office/drawing/2014/main" val="2017654042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3345997561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2260495517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392906155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414576951"/>
                    </a:ext>
                  </a:extLst>
                </a:gridCol>
              </a:tblGrid>
              <a:tr h="7274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Link Clicks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Reach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Impressions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Cost per result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 amount spent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10493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9C01CB-9316-4410-9020-B515A46A80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2452" y="5152781"/>
          <a:ext cx="90777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548">
                  <a:extLst>
                    <a:ext uri="{9D8B030D-6E8A-4147-A177-3AD203B41FA5}">
                      <a16:colId xmlns:a16="http://schemas.microsoft.com/office/drawing/2014/main" val="2991730427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3957849995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3826849672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3485252807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3077494305"/>
                    </a:ext>
                  </a:extLst>
                </a:gridCol>
              </a:tblGrid>
              <a:tr h="42145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161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(Unique: 137)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21,089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58,987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39.43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361103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595E4C76-75AB-4EA1-8633-DB16150D1D1A}"/>
              </a:ext>
            </a:extLst>
          </p:cNvPr>
          <p:cNvSpPr txBox="1">
            <a:spLocks/>
          </p:cNvSpPr>
          <p:nvPr/>
        </p:nvSpPr>
        <p:spPr>
          <a:xfrm>
            <a:off x="649356" y="1109527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CAMPAIGN INSIGHTS</a:t>
            </a:r>
          </a:p>
        </p:txBody>
      </p:sp>
    </p:spTree>
    <p:extLst>
      <p:ext uri="{BB962C8B-B14F-4D97-AF65-F5344CB8AC3E}">
        <p14:creationId xmlns:p14="http://schemas.microsoft.com/office/powerpoint/2010/main" val="2807120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6DCF1A-4B43-40D3-9068-95E480384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2" y="1666345"/>
            <a:ext cx="10374588" cy="2482490"/>
          </a:xfrm>
          <a:prstGeom prst="rect">
            <a:avLst/>
          </a:prstGeom>
        </p:spPr>
      </p:pic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B9B0FB8-0306-4BB2-BA8B-DF2CC942A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4228607"/>
            <a:ext cx="10412484" cy="249155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DFA004B-28A9-451B-9046-2F798A1B7171}"/>
              </a:ext>
            </a:extLst>
          </p:cNvPr>
          <p:cNvSpPr txBox="1">
            <a:spLocks/>
          </p:cNvSpPr>
          <p:nvPr/>
        </p:nvSpPr>
        <p:spPr>
          <a:xfrm>
            <a:off x="1252800" y="963539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PERFORMANCE CHART</a:t>
            </a:r>
          </a:p>
        </p:txBody>
      </p:sp>
    </p:spTree>
    <p:extLst>
      <p:ext uri="{BB962C8B-B14F-4D97-AF65-F5344CB8AC3E}">
        <p14:creationId xmlns:p14="http://schemas.microsoft.com/office/powerpoint/2010/main" val="1816475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4B35-C349-4B30-AD04-BE0D0C42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77004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CHANGES AND RESULTS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C6A5A13-3988-4712-B05D-05A7F1D11A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84741"/>
              </p:ext>
            </p:extLst>
          </p:nvPr>
        </p:nvGraphicFramePr>
        <p:xfrm>
          <a:off x="291548" y="1272211"/>
          <a:ext cx="11290852" cy="5594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8270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39A932-AE11-48BE-81A0-8FD2B995A600}"/>
              </a:ext>
            </a:extLst>
          </p:cNvPr>
          <p:cNvSpPr txBox="1"/>
          <p:nvPr/>
        </p:nvSpPr>
        <p:spPr>
          <a:xfrm>
            <a:off x="2171717" y="1101467"/>
            <a:ext cx="820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INFERENCES and RECOMMENDATIONS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8AD7A6-DBF0-4FE0-9B4B-082D8AD771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084316"/>
              </p:ext>
            </p:extLst>
          </p:nvPr>
        </p:nvGraphicFramePr>
        <p:xfrm>
          <a:off x="2271842" y="1873771"/>
          <a:ext cx="7546715" cy="4864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2430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07490-34DA-455B-9AEB-A46ED63AA2A8}"/>
              </a:ext>
            </a:extLst>
          </p:cNvPr>
          <p:cNvSpPr txBox="1"/>
          <p:nvPr/>
        </p:nvSpPr>
        <p:spPr>
          <a:xfrm>
            <a:off x="3612822" y="1101467"/>
            <a:ext cx="5324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ADWORDS vs FACEBOOK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A6308E0-0E99-4CC4-98BB-8B690F6B85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7314700"/>
              </p:ext>
            </p:extLst>
          </p:nvPr>
        </p:nvGraphicFramePr>
        <p:xfrm>
          <a:off x="2976378" y="2443397"/>
          <a:ext cx="6632315" cy="3949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8B90145-2EC4-4399-94C6-576141538914}"/>
              </a:ext>
            </a:extLst>
          </p:cNvPr>
          <p:cNvSpPr txBox="1"/>
          <p:nvPr/>
        </p:nvSpPr>
        <p:spPr>
          <a:xfrm>
            <a:off x="3762526" y="1948721"/>
            <a:ext cx="713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Biggest difference between the two is Search Intent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29205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65203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52062E-6DE0-436D-A21F-3A24996E6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741" y="2464107"/>
            <a:ext cx="3722950" cy="247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0B36-237C-4D16-8660-561D36E6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417" y="2990501"/>
            <a:ext cx="4876800" cy="1362075"/>
          </a:xfrm>
        </p:spPr>
        <p:txBody>
          <a:bodyPr/>
          <a:lstStyle/>
          <a:p>
            <a:r>
              <a:rPr lang="en-US" dirty="0"/>
              <a:t>GOOGLE ADWORDS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94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D5C7-D90B-4134-8839-12EF4BBD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00" y="937035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dirty="0"/>
              <a:t> ACCOUNT STRUCTURE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A65F4DEB-D571-42EE-8B36-E77D84EDA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260295"/>
              </p:ext>
            </p:extLst>
          </p:nvPr>
        </p:nvGraphicFramePr>
        <p:xfrm>
          <a:off x="430627" y="1577011"/>
          <a:ext cx="10910284" cy="5151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856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D5C7-D90B-4134-8839-12EF4BBD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976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SAMPLE ADS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8B6FB-5BE4-4A39-A97A-AFB63F37C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230" y="4488892"/>
            <a:ext cx="3753374" cy="1771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88DA85-BB36-4F2F-9DA7-810EF1C6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43" y="4660366"/>
            <a:ext cx="3667637" cy="16004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4B24D4-57BD-4342-ADD7-C842A84FD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369" y="2358343"/>
            <a:ext cx="3658111" cy="15908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95FAE2-C135-4B69-9948-7F26D2463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8229" y="2358343"/>
            <a:ext cx="375337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2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C2C6-6536-4434-BBBB-3855D080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72" y="918450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dirty="0"/>
              <a:t>TARGET AUDIENCE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7C655CB-0932-4AB6-A3F1-89EDC3A9E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420003"/>
              </p:ext>
            </p:extLst>
          </p:nvPr>
        </p:nvGraphicFramePr>
        <p:xfrm>
          <a:off x="5459762" y="2292625"/>
          <a:ext cx="5937110" cy="3633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D35E5D4-51BF-4AE2-8989-4809D77691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057" y="2291242"/>
            <a:ext cx="3944842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9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7941-7F84-4415-B4B1-08A134A1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3539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dirty="0"/>
              <a:t>CAMPAIGN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5C77CF-6660-46BB-AB38-5A8D5006C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0" t="33227" r="340" b="6066"/>
          <a:stretch/>
        </p:blipFill>
        <p:spPr>
          <a:xfrm>
            <a:off x="2045914" y="3524254"/>
            <a:ext cx="8377185" cy="3207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688349-0A69-4108-AF2D-92519B29619C}"/>
              </a:ext>
            </a:extLst>
          </p:cNvPr>
          <p:cNvSpPr txBox="1"/>
          <p:nvPr/>
        </p:nvSpPr>
        <p:spPr>
          <a:xfrm>
            <a:off x="2040836" y="1920010"/>
            <a:ext cx="54598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Graduate and Business School Entrance Exams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36,797 impressions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897 clicks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2.44% CTR</a:t>
            </a:r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E3F20-CF96-45DF-AB69-ED4520462B81}"/>
              </a:ext>
            </a:extLst>
          </p:cNvPr>
          <p:cNvSpPr txBox="1"/>
          <p:nvPr/>
        </p:nvSpPr>
        <p:spPr>
          <a:xfrm>
            <a:off x="7772403" y="1939890"/>
            <a:ext cx="4823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Other Entrance Exams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3242 impressions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149 clicks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4.60% CTR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3758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4B35-C349-4B30-AD04-BE0D0C42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77004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WEEKLY 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D35FF-E465-4248-B783-CF6F84B3EA40}"/>
              </a:ext>
            </a:extLst>
          </p:cNvPr>
          <p:cNvSpPr txBox="1"/>
          <p:nvPr/>
        </p:nvSpPr>
        <p:spPr>
          <a:xfrm>
            <a:off x="1444494" y="2650435"/>
            <a:ext cx="87729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 algn="just" fontAlgn="t">
              <a:buFont typeface="Arial" panose="020B0604020202020204" pitchFamily="34" charset="0"/>
              <a:buChar char="•"/>
            </a:pPr>
            <a:r>
              <a:rPr lang="en-IN" sz="2400" dirty="0"/>
              <a:t>Budget Allocated : 20%</a:t>
            </a:r>
          </a:p>
          <a:p>
            <a:pPr marL="355600" indent="-342900" algn="just" fontAlgn="t">
              <a:buFont typeface="Arial" panose="020B0604020202020204" pitchFamily="34" charset="0"/>
              <a:buChar char="•"/>
            </a:pPr>
            <a:r>
              <a:rPr lang="en-IN" sz="2400" dirty="0"/>
              <a:t>Method Used : CPC, automatic bidding strategy</a:t>
            </a:r>
          </a:p>
          <a:p>
            <a:pPr marL="355600" indent="-342900" algn="just" fontAlgn="t">
              <a:buFont typeface="Arial" panose="020B0604020202020204" pitchFamily="34" charset="0"/>
              <a:buChar char="•"/>
            </a:pPr>
            <a:r>
              <a:rPr lang="en-IN" sz="2400" dirty="0"/>
              <a:t>Broad match for all keywords</a:t>
            </a:r>
          </a:p>
          <a:p>
            <a:pPr marL="355600" indent="-342900" algn="just" fontAlgn="t">
              <a:buFont typeface="Arial" panose="020B0604020202020204" pitchFamily="34" charset="0"/>
              <a:buChar char="•"/>
            </a:pPr>
            <a:r>
              <a:rPr lang="en-IN" sz="2400" dirty="0"/>
              <a:t>Used call extensions &amp; call out extensions for the Ads</a:t>
            </a:r>
          </a:p>
          <a:p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0CB2E9-7A90-420F-8671-5C5B72401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1674"/>
              </p:ext>
            </p:extLst>
          </p:nvPr>
        </p:nvGraphicFramePr>
        <p:xfrm>
          <a:off x="1451576" y="4369841"/>
          <a:ext cx="9603275" cy="22493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655">
                  <a:extLst>
                    <a:ext uri="{9D8B030D-6E8A-4147-A177-3AD203B41FA5}">
                      <a16:colId xmlns:a16="http://schemas.microsoft.com/office/drawing/2014/main" val="843537224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3493584900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3332219989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2672963989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1811058199"/>
                    </a:ext>
                  </a:extLst>
                </a:gridCol>
              </a:tblGrid>
              <a:tr h="389857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Campaign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Impressions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Amount Spent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634895"/>
                  </a:ext>
                </a:extLst>
              </a:tr>
              <a:tr h="1151284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Graduate and</a:t>
                      </a:r>
                    </a:p>
                    <a:p>
                      <a:r>
                        <a:rPr lang="en-IN" sz="1800" kern="1200" dirty="0">
                          <a:effectLst/>
                        </a:rPr>
                        <a:t>Business school</a:t>
                      </a:r>
                    </a:p>
                    <a:p>
                      <a:r>
                        <a:rPr lang="en-IN" sz="1800" kern="1200" dirty="0">
                          <a:effectLst/>
                        </a:rPr>
                        <a:t>entrance exams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07369"/>
                  </a:ext>
                </a:extLst>
              </a:tr>
              <a:tr h="708183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Other entrance</a:t>
                      </a:r>
                    </a:p>
                    <a:p>
                      <a:r>
                        <a:rPr lang="en-IN" sz="1800" kern="1200" dirty="0">
                          <a:effectLst/>
                        </a:rPr>
                        <a:t>exams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706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4A0F2D-C7F5-41CD-96CB-596CCF34553C}"/>
              </a:ext>
            </a:extLst>
          </p:cNvPr>
          <p:cNvSpPr txBox="1"/>
          <p:nvPr/>
        </p:nvSpPr>
        <p:spPr>
          <a:xfrm>
            <a:off x="5194852" y="2120004"/>
            <a:ext cx="177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Week 1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44843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7D35FF-E465-4248-B783-CF6F84B3EA40}"/>
              </a:ext>
            </a:extLst>
          </p:cNvPr>
          <p:cNvSpPr txBox="1"/>
          <p:nvPr/>
        </p:nvSpPr>
        <p:spPr>
          <a:xfrm>
            <a:off x="1444494" y="2040836"/>
            <a:ext cx="976684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 algn="just" fontAlgn="t">
              <a:buFont typeface="Arial" panose="020B0604020202020204" pitchFamily="34" charset="0"/>
              <a:buChar char="•"/>
            </a:pPr>
            <a:r>
              <a:rPr lang="en-IN" sz="2400" dirty="0"/>
              <a:t>Budget Allocated : 30%</a:t>
            </a:r>
          </a:p>
          <a:p>
            <a:pPr marL="355600" indent="-342900" algn="just" fontAlgn="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Review extensions, call extension &amp; call out extensions added to improve ad quality</a:t>
            </a:r>
          </a:p>
          <a:p>
            <a:pPr marL="355600" indent="-342900" algn="just" fontAlgn="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Paused keywords which gave less impressions and low CTR</a:t>
            </a:r>
          </a:p>
          <a:p>
            <a:pPr marL="355600" indent="-342900" algn="just" fontAlgn="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New keywords added, used keywords suggested in opportunity tab</a:t>
            </a:r>
          </a:p>
          <a:p>
            <a:pPr marL="355600" indent="-342900" algn="just" fontAlgn="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Added review extensions to the Ads</a:t>
            </a:r>
          </a:p>
          <a:p>
            <a:pPr marL="355600" indent="-342900" algn="just" fontAlgn="t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55600" indent="-342900" algn="just" fontAlgn="t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A0F2D-C7F5-41CD-96CB-596CCF34553C}"/>
              </a:ext>
            </a:extLst>
          </p:cNvPr>
          <p:cNvSpPr txBox="1"/>
          <p:nvPr/>
        </p:nvSpPr>
        <p:spPr>
          <a:xfrm>
            <a:off x="5194852" y="1417638"/>
            <a:ext cx="177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Week 2</a:t>
            </a:r>
            <a:endParaRPr lang="en-GB" sz="28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EAB8B7-40FA-474B-8ABA-F3C9CB1EE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1370"/>
              </p:ext>
            </p:extLst>
          </p:nvPr>
        </p:nvGraphicFramePr>
        <p:xfrm>
          <a:off x="1483786" y="4388379"/>
          <a:ext cx="9603275" cy="2063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655">
                  <a:extLst>
                    <a:ext uri="{9D8B030D-6E8A-4147-A177-3AD203B41FA5}">
                      <a16:colId xmlns:a16="http://schemas.microsoft.com/office/drawing/2014/main" val="843537224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3493584900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3332219989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2672963989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1811058199"/>
                    </a:ext>
                  </a:extLst>
                </a:gridCol>
              </a:tblGrid>
              <a:tr h="295231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Campaign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Impressions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Amount Spent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634895"/>
                  </a:ext>
                </a:extLst>
              </a:tr>
              <a:tr h="959501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Graduate and</a:t>
                      </a:r>
                    </a:p>
                    <a:p>
                      <a:r>
                        <a:rPr lang="en-IN" sz="1800" kern="1200" dirty="0">
                          <a:effectLst/>
                        </a:rPr>
                        <a:t>Business school</a:t>
                      </a:r>
                    </a:p>
                    <a:p>
                      <a:r>
                        <a:rPr lang="en-IN" sz="1800" kern="1200" dirty="0">
                          <a:effectLst/>
                        </a:rPr>
                        <a:t>entrance exams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17,506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07369"/>
                  </a:ext>
                </a:extLst>
              </a:tr>
              <a:tr h="738077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Other entrance</a:t>
                      </a:r>
                    </a:p>
                    <a:p>
                      <a:r>
                        <a:rPr lang="en-IN" sz="1800" kern="1200" dirty="0">
                          <a:effectLst/>
                        </a:rPr>
                        <a:t>exams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70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9139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A89B72F9-22D3-43E2-ADA3-0419EA80EC82}" vid="{F3489E65-5D35-40EE-9C94-AAB300B1D3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2069</TotalTime>
  <Words>853</Words>
  <Application>Microsoft Office PowerPoint</Application>
  <PresentationFormat>Widescreen</PresentationFormat>
  <Paragraphs>257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Theme1</vt:lpstr>
      <vt:lpstr>MITUL GADA &amp; ASSOCIATES</vt:lpstr>
      <vt:lpstr>CLIENT OVERVIEW</vt:lpstr>
      <vt:lpstr>GOOGLE ADWORDS</vt:lpstr>
      <vt:lpstr> ACCOUNT STRUCTURE</vt:lpstr>
      <vt:lpstr>SAMPLE ADS</vt:lpstr>
      <vt:lpstr>TARGET AUDIENCE</vt:lpstr>
      <vt:lpstr>CAMPAIGN INSIGHTS</vt:lpstr>
      <vt:lpstr>WEEKLY CHANGES</vt:lpstr>
      <vt:lpstr>PowerPoint Presentation</vt:lpstr>
      <vt:lpstr>PowerPoint Presentation</vt:lpstr>
      <vt:lpstr>PowerPoint Presentation</vt:lpstr>
      <vt:lpstr>AD EXTENSIONS</vt:lpstr>
      <vt:lpstr>AUCTION INSIGHT</vt:lpstr>
      <vt:lpstr>PowerPoint Presentation</vt:lpstr>
      <vt:lpstr>PowerPoint Presentation</vt:lpstr>
      <vt:lpstr>FACEBOOK</vt:lpstr>
      <vt:lpstr>ACCOUNT STRUCTURE</vt:lpstr>
      <vt:lpstr>PowerPoint Presentation</vt:lpstr>
      <vt:lpstr>SAMPLE ADS</vt:lpstr>
      <vt:lpstr>PowerPoint Presentation</vt:lpstr>
      <vt:lpstr>PowerPoint Presentation</vt:lpstr>
      <vt:lpstr>CHANGES AND RESULTS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MITUL GADA &amp; ASSOCIATES</dc:title>
  <dc:creator>Veluri, Geethika</dc:creator>
  <cp:lastModifiedBy>LENOVO</cp:lastModifiedBy>
  <cp:revision>78</cp:revision>
  <dcterms:created xsi:type="dcterms:W3CDTF">2017-11-26T03:38:46Z</dcterms:created>
  <dcterms:modified xsi:type="dcterms:W3CDTF">2017-11-28T03:06:32Z</dcterms:modified>
</cp:coreProperties>
</file>