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78" r:id="rId1"/>
  </p:sldMasterIdLst>
  <p:notesMasterIdLst>
    <p:notesMasterId r:id="rId2"/>
  </p:notesMasterIdLst>
  <p:sldIdLst>
    <p:sldId id="297" r:id="rId3"/>
    <p:sldId id="298" r:id="rId4"/>
    <p:sldId id="299" r:id="rId5"/>
    <p:sldId id="300" r:id="rId6"/>
    <p:sldId id="301" r:id="rId7"/>
    <p:sldId id="302" r:id="rId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22574" autoAdjust="0"/>
    <p:restoredTop sz="94576" autoAdjust="0"/>
  </p:normalViewPr>
  <p:slideViewPr>
    <p:cSldViewPr>
      <p:cViewPr>
        <p:scale>
          <a:sx n="50" d="100"/>
          <a:sy n="50" d="100"/>
        </p:scale>
        <p:origin x="1188" y="4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5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64369794-0AEE-49A8-89E7-ED0C1D41625B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104875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5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75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5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28535902-1FD1-4E1C-BE0C-8E22F84445B5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28535902-1FD1-4E1C-BE0C-8E22F84445B5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4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10/2/2022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and Content">
    <p:bg>
      <p:bgPr>
        <a:solidFill>
          <a:schemeClr val="bg1"/>
        </a:solidFill>
        <a:effectLst/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bg object 16"/>
          <p:cNvSpPr/>
          <p:nvPr/>
        </p:nvSpPr>
        <p:spPr>
          <a:xfrm>
            <a:off x="1112899" y="2475242"/>
            <a:ext cx="5742564" cy="720002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89" name="bg object 17"/>
          <p:cNvSpPr/>
          <p:nvPr/>
        </p:nvSpPr>
        <p:spPr>
          <a:xfrm>
            <a:off x="1935480" y="2319578"/>
            <a:ext cx="3954653" cy="1183970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90" name="bg object 18"/>
          <p:cNvSpPr/>
          <p:nvPr/>
        </p:nvSpPr>
        <p:spPr>
          <a:xfrm>
            <a:off x="1164335" y="2508503"/>
            <a:ext cx="5654040" cy="621792"/>
          </a:xfrm>
          <a:prstGeom prst="rect"/>
          <a:blipFill>
            <a:blip xmlns:r="http://schemas.openxmlformats.org/officeDocument/2006/relationships" r:embed="rId3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91" name="bg object 19"/>
          <p:cNvSpPr/>
          <p:nvPr/>
        </p:nvSpPr>
        <p:spPr>
          <a:xfrm>
            <a:off x="1164336" y="1319784"/>
            <a:ext cx="5654040" cy="624839"/>
          </a:xfrm>
          <a:prstGeom prst="rect"/>
          <a:blipFill>
            <a:blip xmlns:r="http://schemas.openxmlformats.org/officeDocument/2006/relationships" r:embed="rId4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92" name="bg object 20"/>
          <p:cNvSpPr/>
          <p:nvPr/>
        </p:nvSpPr>
        <p:spPr>
          <a:xfrm>
            <a:off x="1164336" y="1319784"/>
            <a:ext cx="5654040" cy="624840"/>
          </a:xfrm>
          <a:custGeom>
            <a:avLst/>
            <a:ahLst/>
            <a:rect l="l" t="t" r="r" b="b"/>
            <a:pathLst>
              <a:path w="5654040" h="624839">
                <a:moveTo>
                  <a:pt x="0" y="0"/>
                </a:moveTo>
                <a:lnTo>
                  <a:pt x="5341620" y="0"/>
                </a:lnTo>
                <a:lnTo>
                  <a:pt x="5654040" y="312419"/>
                </a:lnTo>
                <a:lnTo>
                  <a:pt x="5341620" y="624839"/>
                </a:lnTo>
                <a:lnTo>
                  <a:pt x="0" y="624839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93" name="bg object 21"/>
          <p:cNvSpPr/>
          <p:nvPr/>
        </p:nvSpPr>
        <p:spPr>
          <a:xfrm>
            <a:off x="1164336" y="405384"/>
            <a:ext cx="5654040" cy="624839"/>
          </a:xfrm>
          <a:prstGeom prst="rect"/>
          <a:blipFill>
            <a:blip xmlns:r="http://schemas.openxmlformats.org/officeDocument/2006/relationships" r:embed="rId5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94" name="bg object 22"/>
          <p:cNvSpPr/>
          <p:nvPr/>
        </p:nvSpPr>
        <p:spPr>
          <a:xfrm>
            <a:off x="1164336" y="405384"/>
            <a:ext cx="5654040" cy="624840"/>
          </a:xfrm>
          <a:custGeom>
            <a:avLst/>
            <a:ahLst/>
            <a:rect l="l" t="t" r="r" b="b"/>
            <a:pathLst>
              <a:path w="5654040" h="624840">
                <a:moveTo>
                  <a:pt x="0" y="0"/>
                </a:moveTo>
                <a:lnTo>
                  <a:pt x="5341620" y="0"/>
                </a:lnTo>
                <a:lnTo>
                  <a:pt x="5654040" y="312419"/>
                </a:lnTo>
                <a:lnTo>
                  <a:pt x="5341620" y="624839"/>
                </a:lnTo>
                <a:lnTo>
                  <a:pt x="0" y="624839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95" name="bg object 23"/>
          <p:cNvSpPr/>
          <p:nvPr/>
        </p:nvSpPr>
        <p:spPr>
          <a:xfrm>
            <a:off x="3127248" y="579094"/>
            <a:ext cx="1613789" cy="437159"/>
          </a:xfrm>
          <a:prstGeom prst="rect"/>
          <a:blipFill>
            <a:blip xmlns:r="http://schemas.openxmlformats.org/officeDocument/2006/relationships" r:embed="rId6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96" name="bg object 24"/>
          <p:cNvSpPr/>
          <p:nvPr/>
        </p:nvSpPr>
        <p:spPr>
          <a:xfrm>
            <a:off x="3127120" y="578865"/>
            <a:ext cx="1579880" cy="401320"/>
          </a:xfrm>
          <a:custGeom>
            <a:avLst/>
            <a:ahLst/>
            <a:rect l="l" t="t" r="r" b="b"/>
            <a:pathLst>
              <a:path w="1579879" h="401319">
                <a:moveTo>
                  <a:pt x="1479295" y="0"/>
                </a:moveTo>
                <a:lnTo>
                  <a:pt x="1434270" y="5000"/>
                </a:lnTo>
                <a:lnTo>
                  <a:pt x="1402080" y="20002"/>
                </a:lnTo>
                <a:lnTo>
                  <a:pt x="1382748" y="45005"/>
                </a:lnTo>
                <a:lnTo>
                  <a:pt x="1376299" y="80010"/>
                </a:lnTo>
                <a:lnTo>
                  <a:pt x="1376299" y="123062"/>
                </a:lnTo>
                <a:lnTo>
                  <a:pt x="1390142" y="164973"/>
                </a:lnTo>
                <a:lnTo>
                  <a:pt x="1424860" y="203227"/>
                </a:lnTo>
                <a:lnTo>
                  <a:pt x="1455546" y="233299"/>
                </a:lnTo>
                <a:lnTo>
                  <a:pt x="1376299" y="233299"/>
                </a:lnTo>
                <a:lnTo>
                  <a:pt x="1376299" y="326136"/>
                </a:lnTo>
                <a:lnTo>
                  <a:pt x="1382535" y="358880"/>
                </a:lnTo>
                <a:lnTo>
                  <a:pt x="1401238" y="382254"/>
                </a:lnTo>
                <a:lnTo>
                  <a:pt x="1432395" y="396269"/>
                </a:lnTo>
                <a:lnTo>
                  <a:pt x="1475994" y="400938"/>
                </a:lnTo>
                <a:lnTo>
                  <a:pt x="1521313" y="395821"/>
                </a:lnTo>
                <a:lnTo>
                  <a:pt x="1553654" y="380476"/>
                </a:lnTo>
                <a:lnTo>
                  <a:pt x="1573041" y="354915"/>
                </a:lnTo>
                <a:lnTo>
                  <a:pt x="1576770" y="334263"/>
                </a:lnTo>
                <a:lnTo>
                  <a:pt x="1467231" y="334263"/>
                </a:lnTo>
                <a:lnTo>
                  <a:pt x="1463802" y="331724"/>
                </a:lnTo>
                <a:lnTo>
                  <a:pt x="1463802" y="242443"/>
                </a:lnTo>
                <a:lnTo>
                  <a:pt x="1574847" y="242443"/>
                </a:lnTo>
                <a:lnTo>
                  <a:pt x="1571087" y="233108"/>
                </a:lnTo>
                <a:lnTo>
                  <a:pt x="1539922" y="193849"/>
                </a:lnTo>
                <a:lnTo>
                  <a:pt x="1496187" y="150495"/>
                </a:lnTo>
                <a:lnTo>
                  <a:pt x="1491233" y="145034"/>
                </a:lnTo>
                <a:lnTo>
                  <a:pt x="1572387" y="145034"/>
                </a:lnTo>
                <a:lnTo>
                  <a:pt x="1572387" y="138175"/>
                </a:lnTo>
                <a:lnTo>
                  <a:pt x="1485011" y="138175"/>
                </a:lnTo>
                <a:lnTo>
                  <a:pt x="1484503" y="137668"/>
                </a:lnTo>
                <a:lnTo>
                  <a:pt x="1467866" y="80772"/>
                </a:lnTo>
                <a:lnTo>
                  <a:pt x="1467866" y="68961"/>
                </a:lnTo>
                <a:lnTo>
                  <a:pt x="1471041" y="62992"/>
                </a:lnTo>
                <a:lnTo>
                  <a:pt x="1570519" y="62992"/>
                </a:lnTo>
                <a:lnTo>
                  <a:pt x="1566574" y="41255"/>
                </a:lnTo>
                <a:lnTo>
                  <a:pt x="1549130" y="18351"/>
                </a:lnTo>
                <a:lnTo>
                  <a:pt x="1520041" y="4591"/>
                </a:lnTo>
                <a:lnTo>
                  <a:pt x="1479295" y="0"/>
                </a:lnTo>
                <a:close/>
              </a:path>
              <a:path w="1579879" h="401319">
                <a:moveTo>
                  <a:pt x="1574847" y="242443"/>
                </a:moveTo>
                <a:lnTo>
                  <a:pt x="1463802" y="242443"/>
                </a:lnTo>
                <a:lnTo>
                  <a:pt x="1468501" y="247776"/>
                </a:lnTo>
                <a:lnTo>
                  <a:pt x="1475355" y="257210"/>
                </a:lnTo>
                <a:lnTo>
                  <a:pt x="1480280" y="265906"/>
                </a:lnTo>
                <a:lnTo>
                  <a:pt x="1483252" y="273887"/>
                </a:lnTo>
                <a:lnTo>
                  <a:pt x="1484249" y="281178"/>
                </a:lnTo>
                <a:lnTo>
                  <a:pt x="1484249" y="331724"/>
                </a:lnTo>
                <a:lnTo>
                  <a:pt x="1480820" y="334263"/>
                </a:lnTo>
                <a:lnTo>
                  <a:pt x="1576770" y="334263"/>
                </a:lnTo>
                <a:lnTo>
                  <a:pt x="1579499" y="319150"/>
                </a:lnTo>
                <a:lnTo>
                  <a:pt x="1579499" y="270256"/>
                </a:lnTo>
                <a:lnTo>
                  <a:pt x="1578568" y="257111"/>
                </a:lnTo>
                <a:lnTo>
                  <a:pt x="1575768" y="244729"/>
                </a:lnTo>
                <a:lnTo>
                  <a:pt x="1574847" y="242443"/>
                </a:lnTo>
                <a:close/>
              </a:path>
              <a:path w="1579879" h="401319">
                <a:moveTo>
                  <a:pt x="1570519" y="62992"/>
                </a:moveTo>
                <a:lnTo>
                  <a:pt x="1482470" y="62992"/>
                </a:lnTo>
                <a:lnTo>
                  <a:pt x="1485011" y="65024"/>
                </a:lnTo>
                <a:lnTo>
                  <a:pt x="1485011" y="138175"/>
                </a:lnTo>
                <a:lnTo>
                  <a:pt x="1572387" y="138175"/>
                </a:lnTo>
                <a:lnTo>
                  <a:pt x="1572387" y="73279"/>
                </a:lnTo>
                <a:lnTo>
                  <a:pt x="1570519" y="62992"/>
                </a:lnTo>
                <a:close/>
              </a:path>
              <a:path w="1579879" h="401319">
                <a:moveTo>
                  <a:pt x="544957" y="3556"/>
                </a:moveTo>
                <a:lnTo>
                  <a:pt x="440308" y="3556"/>
                </a:lnTo>
                <a:lnTo>
                  <a:pt x="440308" y="397383"/>
                </a:lnTo>
                <a:lnTo>
                  <a:pt x="551942" y="397383"/>
                </a:lnTo>
                <a:lnTo>
                  <a:pt x="569424" y="396120"/>
                </a:lnTo>
                <a:lnTo>
                  <a:pt x="614680" y="377189"/>
                </a:lnTo>
                <a:lnTo>
                  <a:pt x="639067" y="337438"/>
                </a:lnTo>
                <a:lnTo>
                  <a:pt x="535686" y="337438"/>
                </a:lnTo>
                <a:lnTo>
                  <a:pt x="535686" y="211074"/>
                </a:lnTo>
                <a:lnTo>
                  <a:pt x="632067" y="211074"/>
                </a:lnTo>
                <a:lnTo>
                  <a:pt x="628396" y="204898"/>
                </a:lnTo>
                <a:lnTo>
                  <a:pt x="612203" y="193200"/>
                </a:lnTo>
                <a:lnTo>
                  <a:pt x="589533" y="186182"/>
                </a:lnTo>
                <a:lnTo>
                  <a:pt x="611036" y="178232"/>
                </a:lnTo>
                <a:lnTo>
                  <a:pt x="626395" y="166211"/>
                </a:lnTo>
                <a:lnTo>
                  <a:pt x="630747" y="158623"/>
                </a:lnTo>
                <a:lnTo>
                  <a:pt x="535686" y="158623"/>
                </a:lnTo>
                <a:lnTo>
                  <a:pt x="535686" y="63500"/>
                </a:lnTo>
                <a:lnTo>
                  <a:pt x="637358" y="63500"/>
                </a:lnTo>
                <a:lnTo>
                  <a:pt x="636918" y="59033"/>
                </a:lnTo>
                <a:lnTo>
                  <a:pt x="610362" y="21082"/>
                </a:lnTo>
                <a:lnTo>
                  <a:pt x="562981" y="4651"/>
                </a:lnTo>
                <a:lnTo>
                  <a:pt x="544957" y="3556"/>
                </a:lnTo>
                <a:close/>
              </a:path>
              <a:path w="1579879" h="401319">
                <a:moveTo>
                  <a:pt x="632067" y="211074"/>
                </a:moveTo>
                <a:lnTo>
                  <a:pt x="543941" y="211074"/>
                </a:lnTo>
                <a:lnTo>
                  <a:pt x="548132" y="216026"/>
                </a:lnTo>
                <a:lnTo>
                  <a:pt x="548132" y="332486"/>
                </a:lnTo>
                <a:lnTo>
                  <a:pt x="543941" y="337438"/>
                </a:lnTo>
                <a:lnTo>
                  <a:pt x="639067" y="337438"/>
                </a:lnTo>
                <a:lnTo>
                  <a:pt x="639683" y="335416"/>
                </a:lnTo>
                <a:lnTo>
                  <a:pt x="641350" y="316484"/>
                </a:lnTo>
                <a:lnTo>
                  <a:pt x="641350" y="242188"/>
                </a:lnTo>
                <a:lnTo>
                  <a:pt x="638111" y="221239"/>
                </a:lnTo>
                <a:lnTo>
                  <a:pt x="632067" y="211074"/>
                </a:lnTo>
                <a:close/>
              </a:path>
              <a:path w="1579879" h="401319">
                <a:moveTo>
                  <a:pt x="637358" y="63500"/>
                </a:moveTo>
                <a:lnTo>
                  <a:pt x="543941" y="63500"/>
                </a:lnTo>
                <a:lnTo>
                  <a:pt x="548132" y="68453"/>
                </a:lnTo>
                <a:lnTo>
                  <a:pt x="548132" y="153543"/>
                </a:lnTo>
                <a:lnTo>
                  <a:pt x="543941" y="158623"/>
                </a:lnTo>
                <a:lnTo>
                  <a:pt x="630747" y="158623"/>
                </a:lnTo>
                <a:lnTo>
                  <a:pt x="635611" y="150141"/>
                </a:lnTo>
                <a:lnTo>
                  <a:pt x="638682" y="130048"/>
                </a:lnTo>
                <a:lnTo>
                  <a:pt x="638682" y="76962"/>
                </a:lnTo>
                <a:lnTo>
                  <a:pt x="637358" y="63500"/>
                </a:lnTo>
                <a:close/>
              </a:path>
              <a:path w="1579879" h="401319">
                <a:moveTo>
                  <a:pt x="755523" y="0"/>
                </a:moveTo>
                <a:lnTo>
                  <a:pt x="710850" y="5000"/>
                </a:lnTo>
                <a:lnTo>
                  <a:pt x="659796" y="45005"/>
                </a:lnTo>
                <a:lnTo>
                  <a:pt x="653415" y="326644"/>
                </a:lnTo>
                <a:lnTo>
                  <a:pt x="659770" y="359148"/>
                </a:lnTo>
                <a:lnTo>
                  <a:pt x="678830" y="382365"/>
                </a:lnTo>
                <a:lnTo>
                  <a:pt x="710582" y="396295"/>
                </a:lnTo>
                <a:lnTo>
                  <a:pt x="755015" y="400938"/>
                </a:lnTo>
                <a:lnTo>
                  <a:pt x="776229" y="399726"/>
                </a:lnTo>
                <a:lnTo>
                  <a:pt x="828040" y="381635"/>
                </a:lnTo>
                <a:lnTo>
                  <a:pt x="854829" y="343058"/>
                </a:lnTo>
                <a:lnTo>
                  <a:pt x="855497" y="336676"/>
                </a:lnTo>
                <a:lnTo>
                  <a:pt x="749427" y="336676"/>
                </a:lnTo>
                <a:lnTo>
                  <a:pt x="746506" y="334645"/>
                </a:lnTo>
                <a:lnTo>
                  <a:pt x="746506" y="65532"/>
                </a:lnTo>
                <a:lnTo>
                  <a:pt x="749427" y="63500"/>
                </a:lnTo>
                <a:lnTo>
                  <a:pt x="853709" y="63500"/>
                </a:lnTo>
                <a:lnTo>
                  <a:pt x="850302" y="44737"/>
                </a:lnTo>
                <a:lnTo>
                  <a:pt x="831357" y="19891"/>
                </a:lnTo>
                <a:lnTo>
                  <a:pt x="799768" y="4974"/>
                </a:lnTo>
                <a:lnTo>
                  <a:pt x="755523" y="0"/>
                </a:lnTo>
                <a:close/>
              </a:path>
              <a:path w="1579879" h="401319">
                <a:moveTo>
                  <a:pt x="853709" y="63500"/>
                </a:moveTo>
                <a:lnTo>
                  <a:pt x="760730" y="63500"/>
                </a:lnTo>
                <a:lnTo>
                  <a:pt x="763396" y="65532"/>
                </a:lnTo>
                <a:lnTo>
                  <a:pt x="763396" y="334645"/>
                </a:lnTo>
                <a:lnTo>
                  <a:pt x="760730" y="336676"/>
                </a:lnTo>
                <a:lnTo>
                  <a:pt x="855497" y="336676"/>
                </a:lnTo>
                <a:lnTo>
                  <a:pt x="856548" y="326644"/>
                </a:lnTo>
                <a:lnTo>
                  <a:pt x="856615" y="79501"/>
                </a:lnTo>
                <a:lnTo>
                  <a:pt x="853709" y="63500"/>
                </a:lnTo>
                <a:close/>
              </a:path>
              <a:path w="1579879" h="401319">
                <a:moveTo>
                  <a:pt x="325755" y="0"/>
                </a:moveTo>
                <a:lnTo>
                  <a:pt x="281082" y="5000"/>
                </a:lnTo>
                <a:lnTo>
                  <a:pt x="230028" y="45005"/>
                </a:lnTo>
                <a:lnTo>
                  <a:pt x="223646" y="326644"/>
                </a:lnTo>
                <a:lnTo>
                  <a:pt x="230002" y="359148"/>
                </a:lnTo>
                <a:lnTo>
                  <a:pt x="249062" y="382365"/>
                </a:lnTo>
                <a:lnTo>
                  <a:pt x="280814" y="396295"/>
                </a:lnTo>
                <a:lnTo>
                  <a:pt x="325246" y="400938"/>
                </a:lnTo>
                <a:lnTo>
                  <a:pt x="346461" y="399726"/>
                </a:lnTo>
                <a:lnTo>
                  <a:pt x="398271" y="381635"/>
                </a:lnTo>
                <a:lnTo>
                  <a:pt x="425061" y="343058"/>
                </a:lnTo>
                <a:lnTo>
                  <a:pt x="425729" y="336676"/>
                </a:lnTo>
                <a:lnTo>
                  <a:pt x="319658" y="336676"/>
                </a:lnTo>
                <a:lnTo>
                  <a:pt x="316738" y="334645"/>
                </a:lnTo>
                <a:lnTo>
                  <a:pt x="316738" y="65532"/>
                </a:lnTo>
                <a:lnTo>
                  <a:pt x="319658" y="63500"/>
                </a:lnTo>
                <a:lnTo>
                  <a:pt x="423941" y="63500"/>
                </a:lnTo>
                <a:lnTo>
                  <a:pt x="420534" y="44737"/>
                </a:lnTo>
                <a:lnTo>
                  <a:pt x="401589" y="19891"/>
                </a:lnTo>
                <a:lnTo>
                  <a:pt x="370000" y="4974"/>
                </a:lnTo>
                <a:lnTo>
                  <a:pt x="325755" y="0"/>
                </a:lnTo>
                <a:close/>
              </a:path>
              <a:path w="1579879" h="401319">
                <a:moveTo>
                  <a:pt x="423941" y="63500"/>
                </a:moveTo>
                <a:lnTo>
                  <a:pt x="330962" y="63500"/>
                </a:lnTo>
                <a:lnTo>
                  <a:pt x="333629" y="65532"/>
                </a:lnTo>
                <a:lnTo>
                  <a:pt x="333629" y="334645"/>
                </a:lnTo>
                <a:lnTo>
                  <a:pt x="330962" y="336676"/>
                </a:lnTo>
                <a:lnTo>
                  <a:pt x="425729" y="336676"/>
                </a:lnTo>
                <a:lnTo>
                  <a:pt x="426780" y="326644"/>
                </a:lnTo>
                <a:lnTo>
                  <a:pt x="426846" y="79501"/>
                </a:lnTo>
                <a:lnTo>
                  <a:pt x="423941" y="63500"/>
                </a:lnTo>
                <a:close/>
              </a:path>
              <a:path w="1579879" h="401319">
                <a:moveTo>
                  <a:pt x="196654" y="213868"/>
                </a:moveTo>
                <a:lnTo>
                  <a:pt x="105283" y="213868"/>
                </a:lnTo>
                <a:lnTo>
                  <a:pt x="110362" y="218567"/>
                </a:lnTo>
                <a:lnTo>
                  <a:pt x="110362" y="227837"/>
                </a:lnTo>
                <a:lnTo>
                  <a:pt x="109827" y="255698"/>
                </a:lnTo>
                <a:lnTo>
                  <a:pt x="109474" y="276606"/>
                </a:lnTo>
                <a:lnTo>
                  <a:pt x="108966" y="299593"/>
                </a:lnTo>
                <a:lnTo>
                  <a:pt x="108966" y="300228"/>
                </a:lnTo>
                <a:lnTo>
                  <a:pt x="109989" y="335635"/>
                </a:lnTo>
                <a:lnTo>
                  <a:pt x="113061" y="363743"/>
                </a:lnTo>
                <a:lnTo>
                  <a:pt x="118181" y="384542"/>
                </a:lnTo>
                <a:lnTo>
                  <a:pt x="125349" y="398018"/>
                </a:lnTo>
                <a:lnTo>
                  <a:pt x="217931" y="398018"/>
                </a:lnTo>
                <a:lnTo>
                  <a:pt x="211004" y="383371"/>
                </a:lnTo>
                <a:lnTo>
                  <a:pt x="206041" y="359806"/>
                </a:lnTo>
                <a:lnTo>
                  <a:pt x="203055" y="327312"/>
                </a:lnTo>
                <a:lnTo>
                  <a:pt x="202056" y="285876"/>
                </a:lnTo>
                <a:lnTo>
                  <a:pt x="203454" y="243967"/>
                </a:lnTo>
                <a:lnTo>
                  <a:pt x="200189" y="220398"/>
                </a:lnTo>
                <a:lnTo>
                  <a:pt x="196654" y="213868"/>
                </a:lnTo>
                <a:close/>
              </a:path>
              <a:path w="1579879" h="401319">
                <a:moveTo>
                  <a:pt x="109347" y="3556"/>
                </a:moveTo>
                <a:lnTo>
                  <a:pt x="0" y="3556"/>
                </a:lnTo>
                <a:lnTo>
                  <a:pt x="0" y="397383"/>
                </a:lnTo>
                <a:lnTo>
                  <a:pt x="95377" y="397383"/>
                </a:lnTo>
                <a:lnTo>
                  <a:pt x="95377" y="213868"/>
                </a:lnTo>
                <a:lnTo>
                  <a:pt x="196654" y="213868"/>
                </a:lnTo>
                <a:lnTo>
                  <a:pt x="190388" y="202295"/>
                </a:lnTo>
                <a:lnTo>
                  <a:pt x="174039" y="189692"/>
                </a:lnTo>
                <a:lnTo>
                  <a:pt x="151130" y="182625"/>
                </a:lnTo>
                <a:lnTo>
                  <a:pt x="173892" y="174744"/>
                </a:lnTo>
                <a:lnTo>
                  <a:pt x="190166" y="162147"/>
                </a:lnTo>
                <a:lnTo>
                  <a:pt x="193446" y="156337"/>
                </a:lnTo>
                <a:lnTo>
                  <a:pt x="95377" y="156337"/>
                </a:lnTo>
                <a:lnTo>
                  <a:pt x="95377" y="63500"/>
                </a:lnTo>
                <a:lnTo>
                  <a:pt x="201853" y="63500"/>
                </a:lnTo>
                <a:lnTo>
                  <a:pt x="201416" y="59124"/>
                </a:lnTo>
                <a:lnTo>
                  <a:pt x="174752" y="21209"/>
                </a:lnTo>
                <a:lnTo>
                  <a:pt x="127353" y="4653"/>
                </a:lnTo>
                <a:lnTo>
                  <a:pt x="109347" y="3556"/>
                </a:lnTo>
                <a:close/>
              </a:path>
              <a:path w="1579879" h="401319">
                <a:moveTo>
                  <a:pt x="201853" y="63500"/>
                </a:moveTo>
                <a:lnTo>
                  <a:pt x="105156" y="63500"/>
                </a:lnTo>
                <a:lnTo>
                  <a:pt x="109981" y="68453"/>
                </a:lnTo>
                <a:lnTo>
                  <a:pt x="109981" y="151384"/>
                </a:lnTo>
                <a:lnTo>
                  <a:pt x="105156" y="156337"/>
                </a:lnTo>
                <a:lnTo>
                  <a:pt x="193446" y="156337"/>
                </a:lnTo>
                <a:lnTo>
                  <a:pt x="199939" y="144835"/>
                </a:lnTo>
                <a:lnTo>
                  <a:pt x="203200" y="122809"/>
                </a:lnTo>
                <a:lnTo>
                  <a:pt x="203200" y="76962"/>
                </a:lnTo>
                <a:lnTo>
                  <a:pt x="201853" y="63500"/>
                </a:lnTo>
                <a:close/>
              </a:path>
              <a:path w="1579879" h="401319">
                <a:moveTo>
                  <a:pt x="1159637" y="3556"/>
                </a:moveTo>
                <a:lnTo>
                  <a:pt x="1064387" y="3556"/>
                </a:lnTo>
                <a:lnTo>
                  <a:pt x="1064387" y="397383"/>
                </a:lnTo>
                <a:lnTo>
                  <a:pt x="1159637" y="397383"/>
                </a:lnTo>
                <a:lnTo>
                  <a:pt x="1159637" y="3556"/>
                </a:lnTo>
                <a:close/>
              </a:path>
              <a:path w="1579879" h="401319">
                <a:moveTo>
                  <a:pt x="1010412" y="64388"/>
                </a:moveTo>
                <a:lnTo>
                  <a:pt x="915034" y="64388"/>
                </a:lnTo>
                <a:lnTo>
                  <a:pt x="915034" y="397383"/>
                </a:lnTo>
                <a:lnTo>
                  <a:pt x="1010412" y="397383"/>
                </a:lnTo>
                <a:lnTo>
                  <a:pt x="1010412" y="64388"/>
                </a:lnTo>
                <a:close/>
              </a:path>
              <a:path w="1579879" h="401319">
                <a:moveTo>
                  <a:pt x="1057402" y="3556"/>
                </a:moveTo>
                <a:lnTo>
                  <a:pt x="868044" y="3556"/>
                </a:lnTo>
                <a:lnTo>
                  <a:pt x="868044" y="64388"/>
                </a:lnTo>
                <a:lnTo>
                  <a:pt x="1057402" y="64388"/>
                </a:lnTo>
                <a:lnTo>
                  <a:pt x="1057402" y="3556"/>
                </a:lnTo>
                <a:close/>
              </a:path>
              <a:path w="1579879" h="401319">
                <a:moveTo>
                  <a:pt x="1271778" y="0"/>
                </a:moveTo>
                <a:lnTo>
                  <a:pt x="1226845" y="5000"/>
                </a:lnTo>
                <a:lnTo>
                  <a:pt x="1194736" y="20002"/>
                </a:lnTo>
                <a:lnTo>
                  <a:pt x="1175462" y="45005"/>
                </a:lnTo>
                <a:lnTo>
                  <a:pt x="1169034" y="80010"/>
                </a:lnTo>
                <a:lnTo>
                  <a:pt x="1169034" y="326644"/>
                </a:lnTo>
                <a:lnTo>
                  <a:pt x="1175462" y="359148"/>
                </a:lnTo>
                <a:lnTo>
                  <a:pt x="1194736" y="382365"/>
                </a:lnTo>
                <a:lnTo>
                  <a:pt x="1226845" y="396295"/>
                </a:lnTo>
                <a:lnTo>
                  <a:pt x="1271778" y="400938"/>
                </a:lnTo>
                <a:lnTo>
                  <a:pt x="1289067" y="399841"/>
                </a:lnTo>
                <a:lnTo>
                  <a:pt x="1335913" y="383286"/>
                </a:lnTo>
                <a:lnTo>
                  <a:pt x="1362827" y="349692"/>
                </a:lnTo>
                <a:lnTo>
                  <a:pt x="1364456" y="336676"/>
                </a:lnTo>
                <a:lnTo>
                  <a:pt x="1266570" y="336676"/>
                </a:lnTo>
                <a:lnTo>
                  <a:pt x="1264412" y="335407"/>
                </a:lnTo>
                <a:lnTo>
                  <a:pt x="1264412" y="64262"/>
                </a:lnTo>
                <a:lnTo>
                  <a:pt x="1266570" y="62992"/>
                </a:lnTo>
                <a:lnTo>
                  <a:pt x="1362749" y="62992"/>
                </a:lnTo>
                <a:lnTo>
                  <a:pt x="1358806" y="41255"/>
                </a:lnTo>
                <a:lnTo>
                  <a:pt x="1341389" y="18351"/>
                </a:lnTo>
                <a:lnTo>
                  <a:pt x="1312376" y="4591"/>
                </a:lnTo>
                <a:lnTo>
                  <a:pt x="1271778" y="0"/>
                </a:lnTo>
                <a:close/>
              </a:path>
              <a:path w="1579879" h="401319">
                <a:moveTo>
                  <a:pt x="1364615" y="232663"/>
                </a:moveTo>
                <a:lnTo>
                  <a:pt x="1277239" y="232663"/>
                </a:lnTo>
                <a:lnTo>
                  <a:pt x="1277239" y="335407"/>
                </a:lnTo>
                <a:lnTo>
                  <a:pt x="1275080" y="336676"/>
                </a:lnTo>
                <a:lnTo>
                  <a:pt x="1364456" y="336676"/>
                </a:lnTo>
                <a:lnTo>
                  <a:pt x="1364615" y="335407"/>
                </a:lnTo>
                <a:lnTo>
                  <a:pt x="1364615" y="232663"/>
                </a:lnTo>
                <a:close/>
              </a:path>
              <a:path w="1579879" h="401319">
                <a:moveTo>
                  <a:pt x="1362749" y="62992"/>
                </a:moveTo>
                <a:lnTo>
                  <a:pt x="1275080" y="62992"/>
                </a:lnTo>
                <a:lnTo>
                  <a:pt x="1277239" y="64262"/>
                </a:lnTo>
                <a:lnTo>
                  <a:pt x="1277239" y="148209"/>
                </a:lnTo>
                <a:lnTo>
                  <a:pt x="1364615" y="148209"/>
                </a:lnTo>
                <a:lnTo>
                  <a:pt x="1364615" y="73279"/>
                </a:lnTo>
                <a:lnTo>
                  <a:pt x="1362749" y="62992"/>
                </a:lnTo>
                <a:close/>
              </a:path>
            </a:pathLst>
          </a:custGeom>
          <a:solidFill>
            <a:srgbClr val="4471C4"/>
          </a:solidFill>
        </p:spPr>
        <p:txBody>
          <a:bodyPr bIns="0" lIns="0" rIns="0" rtlCol="0" tIns="0" wrap="square"/>
          <a:p/>
        </p:txBody>
      </p:sp>
      <p:sp>
        <p:nvSpPr>
          <p:cNvPr id="1048697" name="bg object 25"/>
          <p:cNvSpPr/>
          <p:nvPr/>
        </p:nvSpPr>
        <p:spPr>
          <a:xfrm>
            <a:off x="3127120" y="578865"/>
            <a:ext cx="1579880" cy="401320"/>
          </a:xfrm>
          <a:custGeom>
            <a:avLst/>
            <a:ahLst/>
            <a:rect l="l" t="t" r="r" b="b"/>
            <a:pathLst>
              <a:path w="1579879" h="401319">
                <a:moveTo>
                  <a:pt x="1463802" y="242443"/>
                </a:moveTo>
                <a:lnTo>
                  <a:pt x="1463802" y="326644"/>
                </a:lnTo>
                <a:lnTo>
                  <a:pt x="1463802" y="331724"/>
                </a:lnTo>
                <a:lnTo>
                  <a:pt x="1467231" y="334263"/>
                </a:lnTo>
                <a:lnTo>
                  <a:pt x="1474089" y="334263"/>
                </a:lnTo>
                <a:lnTo>
                  <a:pt x="1480820" y="334263"/>
                </a:lnTo>
                <a:lnTo>
                  <a:pt x="1484249" y="331724"/>
                </a:lnTo>
                <a:lnTo>
                  <a:pt x="1484249" y="326644"/>
                </a:lnTo>
                <a:lnTo>
                  <a:pt x="1484249" y="281178"/>
                </a:lnTo>
                <a:lnTo>
                  <a:pt x="1483252" y="273887"/>
                </a:lnTo>
                <a:lnTo>
                  <a:pt x="1480280" y="265906"/>
                </a:lnTo>
                <a:lnTo>
                  <a:pt x="1475355" y="257210"/>
                </a:lnTo>
                <a:lnTo>
                  <a:pt x="1468501" y="247776"/>
                </a:lnTo>
                <a:lnTo>
                  <a:pt x="1463802" y="242443"/>
                </a:lnTo>
                <a:close/>
              </a:path>
              <a:path w="1579879" h="401319">
                <a:moveTo>
                  <a:pt x="535686" y="211074"/>
                </a:moveTo>
                <a:lnTo>
                  <a:pt x="535686" y="337438"/>
                </a:lnTo>
                <a:lnTo>
                  <a:pt x="543941" y="337438"/>
                </a:lnTo>
                <a:lnTo>
                  <a:pt x="548132" y="332486"/>
                </a:lnTo>
                <a:lnTo>
                  <a:pt x="548132" y="322707"/>
                </a:lnTo>
                <a:lnTo>
                  <a:pt x="548132" y="225679"/>
                </a:lnTo>
                <a:lnTo>
                  <a:pt x="548132" y="216026"/>
                </a:lnTo>
                <a:lnTo>
                  <a:pt x="543941" y="211074"/>
                </a:lnTo>
                <a:lnTo>
                  <a:pt x="535686" y="211074"/>
                </a:lnTo>
                <a:close/>
              </a:path>
              <a:path w="1579879" h="401319">
                <a:moveTo>
                  <a:pt x="755142" y="63500"/>
                </a:moveTo>
                <a:lnTo>
                  <a:pt x="749427" y="63500"/>
                </a:lnTo>
                <a:lnTo>
                  <a:pt x="746506" y="65532"/>
                </a:lnTo>
                <a:lnTo>
                  <a:pt x="746506" y="69596"/>
                </a:lnTo>
                <a:lnTo>
                  <a:pt x="746506" y="330581"/>
                </a:lnTo>
                <a:lnTo>
                  <a:pt x="746506" y="334645"/>
                </a:lnTo>
                <a:lnTo>
                  <a:pt x="749427" y="336676"/>
                </a:lnTo>
                <a:lnTo>
                  <a:pt x="755142" y="336676"/>
                </a:lnTo>
                <a:lnTo>
                  <a:pt x="760730" y="336676"/>
                </a:lnTo>
                <a:lnTo>
                  <a:pt x="763396" y="334645"/>
                </a:lnTo>
                <a:lnTo>
                  <a:pt x="763396" y="330581"/>
                </a:lnTo>
                <a:lnTo>
                  <a:pt x="763396" y="69596"/>
                </a:lnTo>
                <a:lnTo>
                  <a:pt x="763396" y="65532"/>
                </a:lnTo>
                <a:lnTo>
                  <a:pt x="760730" y="63500"/>
                </a:lnTo>
                <a:lnTo>
                  <a:pt x="755142" y="63500"/>
                </a:lnTo>
                <a:close/>
              </a:path>
              <a:path w="1579879" h="401319">
                <a:moveTo>
                  <a:pt x="535686" y="63500"/>
                </a:moveTo>
                <a:lnTo>
                  <a:pt x="535686" y="158623"/>
                </a:lnTo>
                <a:lnTo>
                  <a:pt x="543941" y="158623"/>
                </a:lnTo>
                <a:lnTo>
                  <a:pt x="548132" y="153543"/>
                </a:lnTo>
                <a:lnTo>
                  <a:pt x="548132" y="143637"/>
                </a:lnTo>
                <a:lnTo>
                  <a:pt x="548132" y="78232"/>
                </a:lnTo>
                <a:lnTo>
                  <a:pt x="548132" y="68453"/>
                </a:lnTo>
                <a:lnTo>
                  <a:pt x="543941" y="63500"/>
                </a:lnTo>
                <a:lnTo>
                  <a:pt x="535686" y="63500"/>
                </a:lnTo>
                <a:close/>
              </a:path>
              <a:path w="1579879" h="401319">
                <a:moveTo>
                  <a:pt x="325374" y="63500"/>
                </a:moveTo>
                <a:lnTo>
                  <a:pt x="319658" y="63500"/>
                </a:lnTo>
                <a:lnTo>
                  <a:pt x="316738" y="65532"/>
                </a:lnTo>
                <a:lnTo>
                  <a:pt x="316738" y="69596"/>
                </a:lnTo>
                <a:lnTo>
                  <a:pt x="316738" y="330581"/>
                </a:lnTo>
                <a:lnTo>
                  <a:pt x="316738" y="334645"/>
                </a:lnTo>
                <a:lnTo>
                  <a:pt x="319658" y="336676"/>
                </a:lnTo>
                <a:lnTo>
                  <a:pt x="325374" y="336676"/>
                </a:lnTo>
                <a:lnTo>
                  <a:pt x="330962" y="336676"/>
                </a:lnTo>
                <a:lnTo>
                  <a:pt x="333629" y="334645"/>
                </a:lnTo>
                <a:lnTo>
                  <a:pt x="333629" y="330581"/>
                </a:lnTo>
                <a:lnTo>
                  <a:pt x="333629" y="69596"/>
                </a:lnTo>
                <a:lnTo>
                  <a:pt x="333629" y="65532"/>
                </a:lnTo>
                <a:lnTo>
                  <a:pt x="330962" y="63500"/>
                </a:lnTo>
                <a:lnTo>
                  <a:pt x="325374" y="63500"/>
                </a:lnTo>
                <a:close/>
              </a:path>
              <a:path w="1579879" h="401319">
                <a:moveTo>
                  <a:pt x="95377" y="63500"/>
                </a:moveTo>
                <a:lnTo>
                  <a:pt x="95377" y="156337"/>
                </a:lnTo>
                <a:lnTo>
                  <a:pt x="105156" y="156337"/>
                </a:lnTo>
                <a:lnTo>
                  <a:pt x="109981" y="151384"/>
                </a:lnTo>
                <a:lnTo>
                  <a:pt x="109981" y="141478"/>
                </a:lnTo>
                <a:lnTo>
                  <a:pt x="109981" y="78232"/>
                </a:lnTo>
                <a:lnTo>
                  <a:pt x="109981" y="68453"/>
                </a:lnTo>
                <a:lnTo>
                  <a:pt x="105156" y="63500"/>
                </a:lnTo>
                <a:lnTo>
                  <a:pt x="95377" y="63500"/>
                </a:lnTo>
                <a:close/>
              </a:path>
              <a:path w="1579879" h="401319">
                <a:moveTo>
                  <a:pt x="1477391" y="62992"/>
                </a:moveTo>
                <a:lnTo>
                  <a:pt x="1471041" y="62992"/>
                </a:lnTo>
                <a:lnTo>
                  <a:pt x="1467866" y="68961"/>
                </a:lnTo>
                <a:lnTo>
                  <a:pt x="1467866" y="80772"/>
                </a:lnTo>
                <a:lnTo>
                  <a:pt x="1469517" y="105663"/>
                </a:lnTo>
                <a:lnTo>
                  <a:pt x="1485011" y="138175"/>
                </a:lnTo>
                <a:lnTo>
                  <a:pt x="1485011" y="68961"/>
                </a:lnTo>
                <a:lnTo>
                  <a:pt x="1485011" y="65024"/>
                </a:lnTo>
                <a:lnTo>
                  <a:pt x="1482470" y="62992"/>
                </a:lnTo>
                <a:lnTo>
                  <a:pt x="1477391" y="62992"/>
                </a:lnTo>
                <a:close/>
              </a:path>
              <a:path w="1579879" h="401319">
                <a:moveTo>
                  <a:pt x="1064387" y="3556"/>
                </a:moveTo>
                <a:lnTo>
                  <a:pt x="1159637" y="3556"/>
                </a:lnTo>
                <a:lnTo>
                  <a:pt x="1159637" y="397383"/>
                </a:lnTo>
                <a:lnTo>
                  <a:pt x="1064387" y="397383"/>
                </a:lnTo>
                <a:lnTo>
                  <a:pt x="1064387" y="3556"/>
                </a:lnTo>
                <a:close/>
              </a:path>
              <a:path w="1579879" h="401319">
                <a:moveTo>
                  <a:pt x="868044" y="3556"/>
                </a:moveTo>
                <a:lnTo>
                  <a:pt x="1057402" y="3556"/>
                </a:lnTo>
                <a:lnTo>
                  <a:pt x="1057402" y="64388"/>
                </a:lnTo>
                <a:lnTo>
                  <a:pt x="1010412" y="64388"/>
                </a:lnTo>
                <a:lnTo>
                  <a:pt x="1010412" y="397383"/>
                </a:lnTo>
                <a:lnTo>
                  <a:pt x="915034" y="397383"/>
                </a:lnTo>
                <a:lnTo>
                  <a:pt x="915034" y="64388"/>
                </a:lnTo>
                <a:lnTo>
                  <a:pt x="868044" y="64388"/>
                </a:lnTo>
                <a:lnTo>
                  <a:pt x="868044" y="3556"/>
                </a:lnTo>
                <a:close/>
              </a:path>
              <a:path w="1579879" h="401319">
                <a:moveTo>
                  <a:pt x="440308" y="3556"/>
                </a:moveTo>
                <a:lnTo>
                  <a:pt x="544957" y="3556"/>
                </a:lnTo>
                <a:lnTo>
                  <a:pt x="562981" y="4651"/>
                </a:lnTo>
                <a:lnTo>
                  <a:pt x="610362" y="21082"/>
                </a:lnTo>
                <a:lnTo>
                  <a:pt x="636918" y="59033"/>
                </a:lnTo>
                <a:lnTo>
                  <a:pt x="638682" y="76962"/>
                </a:lnTo>
                <a:lnTo>
                  <a:pt x="638682" y="130048"/>
                </a:lnTo>
                <a:lnTo>
                  <a:pt x="635611" y="150141"/>
                </a:lnTo>
                <a:lnTo>
                  <a:pt x="626395" y="166211"/>
                </a:lnTo>
                <a:lnTo>
                  <a:pt x="611036" y="178232"/>
                </a:lnTo>
                <a:lnTo>
                  <a:pt x="589533" y="186182"/>
                </a:lnTo>
                <a:lnTo>
                  <a:pt x="612203" y="193200"/>
                </a:lnTo>
                <a:lnTo>
                  <a:pt x="628396" y="204898"/>
                </a:lnTo>
                <a:lnTo>
                  <a:pt x="638111" y="221239"/>
                </a:lnTo>
                <a:lnTo>
                  <a:pt x="641350" y="242188"/>
                </a:lnTo>
                <a:lnTo>
                  <a:pt x="641350" y="316484"/>
                </a:lnTo>
                <a:lnTo>
                  <a:pt x="626348" y="365758"/>
                </a:lnTo>
                <a:lnTo>
                  <a:pt x="585692" y="392334"/>
                </a:lnTo>
                <a:lnTo>
                  <a:pt x="551942" y="397383"/>
                </a:lnTo>
                <a:lnTo>
                  <a:pt x="440308" y="397383"/>
                </a:lnTo>
                <a:lnTo>
                  <a:pt x="440308" y="3556"/>
                </a:lnTo>
                <a:close/>
              </a:path>
              <a:path w="1579879" h="401319">
                <a:moveTo>
                  <a:pt x="0" y="3556"/>
                </a:moveTo>
                <a:lnTo>
                  <a:pt x="109347" y="3556"/>
                </a:lnTo>
                <a:lnTo>
                  <a:pt x="127353" y="4653"/>
                </a:lnTo>
                <a:lnTo>
                  <a:pt x="174752" y="21209"/>
                </a:lnTo>
                <a:lnTo>
                  <a:pt x="201416" y="59124"/>
                </a:lnTo>
                <a:lnTo>
                  <a:pt x="203200" y="76962"/>
                </a:lnTo>
                <a:lnTo>
                  <a:pt x="203200" y="122809"/>
                </a:lnTo>
                <a:lnTo>
                  <a:pt x="199939" y="144835"/>
                </a:lnTo>
                <a:lnTo>
                  <a:pt x="190166" y="162147"/>
                </a:lnTo>
                <a:lnTo>
                  <a:pt x="173892" y="174744"/>
                </a:lnTo>
                <a:lnTo>
                  <a:pt x="151130" y="182625"/>
                </a:lnTo>
                <a:lnTo>
                  <a:pt x="174039" y="189692"/>
                </a:lnTo>
                <a:lnTo>
                  <a:pt x="190388" y="202295"/>
                </a:lnTo>
                <a:lnTo>
                  <a:pt x="200189" y="220398"/>
                </a:lnTo>
                <a:lnTo>
                  <a:pt x="203454" y="243967"/>
                </a:lnTo>
                <a:lnTo>
                  <a:pt x="202056" y="285876"/>
                </a:lnTo>
                <a:lnTo>
                  <a:pt x="203055" y="327312"/>
                </a:lnTo>
                <a:lnTo>
                  <a:pt x="206041" y="359806"/>
                </a:lnTo>
                <a:lnTo>
                  <a:pt x="211004" y="383371"/>
                </a:lnTo>
                <a:lnTo>
                  <a:pt x="217931" y="398018"/>
                </a:lnTo>
                <a:lnTo>
                  <a:pt x="125349" y="398018"/>
                </a:lnTo>
                <a:lnTo>
                  <a:pt x="118181" y="384542"/>
                </a:lnTo>
                <a:lnTo>
                  <a:pt x="113061" y="363743"/>
                </a:lnTo>
                <a:lnTo>
                  <a:pt x="109989" y="335635"/>
                </a:lnTo>
                <a:lnTo>
                  <a:pt x="108966" y="300228"/>
                </a:lnTo>
                <a:lnTo>
                  <a:pt x="108966" y="299593"/>
                </a:lnTo>
                <a:lnTo>
                  <a:pt x="109474" y="276606"/>
                </a:lnTo>
                <a:lnTo>
                  <a:pt x="109827" y="255698"/>
                </a:lnTo>
                <a:lnTo>
                  <a:pt x="110108" y="240601"/>
                </a:lnTo>
                <a:lnTo>
                  <a:pt x="110295" y="231314"/>
                </a:lnTo>
                <a:lnTo>
                  <a:pt x="110362" y="227837"/>
                </a:lnTo>
                <a:lnTo>
                  <a:pt x="110362" y="218567"/>
                </a:lnTo>
                <a:lnTo>
                  <a:pt x="105283" y="213868"/>
                </a:lnTo>
                <a:lnTo>
                  <a:pt x="95377" y="213868"/>
                </a:lnTo>
                <a:lnTo>
                  <a:pt x="95377" y="397383"/>
                </a:lnTo>
                <a:lnTo>
                  <a:pt x="0" y="397383"/>
                </a:lnTo>
                <a:lnTo>
                  <a:pt x="0" y="3556"/>
                </a:lnTo>
                <a:close/>
              </a:path>
              <a:path w="1579879" h="401319">
                <a:moveTo>
                  <a:pt x="1479295" y="0"/>
                </a:moveTo>
                <a:lnTo>
                  <a:pt x="1520041" y="4591"/>
                </a:lnTo>
                <a:lnTo>
                  <a:pt x="1549130" y="18351"/>
                </a:lnTo>
                <a:lnTo>
                  <a:pt x="1566574" y="41255"/>
                </a:lnTo>
                <a:lnTo>
                  <a:pt x="1572387" y="73279"/>
                </a:lnTo>
                <a:lnTo>
                  <a:pt x="1572387" y="145034"/>
                </a:lnTo>
                <a:lnTo>
                  <a:pt x="1491233" y="145034"/>
                </a:lnTo>
                <a:lnTo>
                  <a:pt x="1496187" y="150495"/>
                </a:lnTo>
                <a:lnTo>
                  <a:pt x="1539922" y="193849"/>
                </a:lnTo>
                <a:lnTo>
                  <a:pt x="1571087" y="233108"/>
                </a:lnTo>
                <a:lnTo>
                  <a:pt x="1579499" y="270256"/>
                </a:lnTo>
                <a:lnTo>
                  <a:pt x="1579499" y="319150"/>
                </a:lnTo>
                <a:lnTo>
                  <a:pt x="1573041" y="354915"/>
                </a:lnTo>
                <a:lnTo>
                  <a:pt x="1553654" y="380476"/>
                </a:lnTo>
                <a:lnTo>
                  <a:pt x="1521313" y="395821"/>
                </a:lnTo>
                <a:lnTo>
                  <a:pt x="1475994" y="400938"/>
                </a:lnTo>
                <a:lnTo>
                  <a:pt x="1432395" y="396269"/>
                </a:lnTo>
                <a:lnTo>
                  <a:pt x="1401238" y="382254"/>
                </a:lnTo>
                <a:lnTo>
                  <a:pt x="1382535" y="358880"/>
                </a:lnTo>
                <a:lnTo>
                  <a:pt x="1376299" y="326136"/>
                </a:lnTo>
                <a:lnTo>
                  <a:pt x="1376299" y="233299"/>
                </a:lnTo>
                <a:lnTo>
                  <a:pt x="1455546" y="233299"/>
                </a:lnTo>
                <a:lnTo>
                  <a:pt x="1443863" y="221996"/>
                </a:lnTo>
                <a:lnTo>
                  <a:pt x="1409573" y="187483"/>
                </a:lnTo>
                <a:lnTo>
                  <a:pt x="1384067" y="155352"/>
                </a:lnTo>
                <a:lnTo>
                  <a:pt x="1376299" y="123062"/>
                </a:lnTo>
                <a:lnTo>
                  <a:pt x="1376299" y="80010"/>
                </a:lnTo>
                <a:lnTo>
                  <a:pt x="1382748" y="45005"/>
                </a:lnTo>
                <a:lnTo>
                  <a:pt x="1402080" y="20002"/>
                </a:lnTo>
                <a:lnTo>
                  <a:pt x="1434270" y="5000"/>
                </a:lnTo>
                <a:lnTo>
                  <a:pt x="1479295" y="0"/>
                </a:lnTo>
                <a:close/>
              </a:path>
              <a:path w="1579879" h="401319">
                <a:moveTo>
                  <a:pt x="1271778" y="0"/>
                </a:moveTo>
                <a:lnTo>
                  <a:pt x="1312376" y="4591"/>
                </a:lnTo>
                <a:lnTo>
                  <a:pt x="1341389" y="18351"/>
                </a:lnTo>
                <a:lnTo>
                  <a:pt x="1358806" y="41255"/>
                </a:lnTo>
                <a:lnTo>
                  <a:pt x="1364615" y="73279"/>
                </a:lnTo>
                <a:lnTo>
                  <a:pt x="1364615" y="148209"/>
                </a:lnTo>
                <a:lnTo>
                  <a:pt x="1277239" y="148209"/>
                </a:lnTo>
                <a:lnTo>
                  <a:pt x="1277239" y="66929"/>
                </a:lnTo>
                <a:lnTo>
                  <a:pt x="1277239" y="64262"/>
                </a:lnTo>
                <a:lnTo>
                  <a:pt x="1275080" y="62992"/>
                </a:lnTo>
                <a:lnTo>
                  <a:pt x="1270889" y="62992"/>
                </a:lnTo>
                <a:lnTo>
                  <a:pt x="1266570" y="62992"/>
                </a:lnTo>
                <a:lnTo>
                  <a:pt x="1264412" y="64262"/>
                </a:lnTo>
                <a:lnTo>
                  <a:pt x="1264412" y="66929"/>
                </a:lnTo>
                <a:lnTo>
                  <a:pt x="1264412" y="332739"/>
                </a:lnTo>
                <a:lnTo>
                  <a:pt x="1264412" y="335407"/>
                </a:lnTo>
                <a:lnTo>
                  <a:pt x="1266570" y="336676"/>
                </a:lnTo>
                <a:lnTo>
                  <a:pt x="1270889" y="336676"/>
                </a:lnTo>
                <a:lnTo>
                  <a:pt x="1275080" y="336676"/>
                </a:lnTo>
                <a:lnTo>
                  <a:pt x="1277239" y="335407"/>
                </a:lnTo>
                <a:lnTo>
                  <a:pt x="1277239" y="332739"/>
                </a:lnTo>
                <a:lnTo>
                  <a:pt x="1277239" y="232663"/>
                </a:lnTo>
                <a:lnTo>
                  <a:pt x="1364615" y="232663"/>
                </a:lnTo>
                <a:lnTo>
                  <a:pt x="1364615" y="335407"/>
                </a:lnTo>
                <a:lnTo>
                  <a:pt x="1348487" y="373643"/>
                </a:lnTo>
                <a:lnTo>
                  <a:pt x="1305512" y="396541"/>
                </a:lnTo>
                <a:lnTo>
                  <a:pt x="1271778" y="400938"/>
                </a:lnTo>
                <a:lnTo>
                  <a:pt x="1226845" y="396295"/>
                </a:lnTo>
                <a:lnTo>
                  <a:pt x="1194736" y="382365"/>
                </a:lnTo>
                <a:lnTo>
                  <a:pt x="1175462" y="359148"/>
                </a:lnTo>
                <a:lnTo>
                  <a:pt x="1169034" y="326644"/>
                </a:lnTo>
                <a:lnTo>
                  <a:pt x="1169034" y="80010"/>
                </a:lnTo>
                <a:lnTo>
                  <a:pt x="1175462" y="45005"/>
                </a:lnTo>
                <a:lnTo>
                  <a:pt x="1194736" y="20002"/>
                </a:lnTo>
                <a:lnTo>
                  <a:pt x="1226845" y="5000"/>
                </a:lnTo>
                <a:lnTo>
                  <a:pt x="1271778" y="0"/>
                </a:lnTo>
                <a:close/>
              </a:path>
              <a:path w="1579879" h="401319">
                <a:moveTo>
                  <a:pt x="755523" y="0"/>
                </a:moveTo>
                <a:lnTo>
                  <a:pt x="799768" y="4974"/>
                </a:lnTo>
                <a:lnTo>
                  <a:pt x="831357" y="19891"/>
                </a:lnTo>
                <a:lnTo>
                  <a:pt x="850302" y="44737"/>
                </a:lnTo>
                <a:lnTo>
                  <a:pt x="856615" y="79501"/>
                </a:lnTo>
                <a:lnTo>
                  <a:pt x="856615" y="326009"/>
                </a:lnTo>
                <a:lnTo>
                  <a:pt x="840541" y="370871"/>
                </a:lnTo>
                <a:lnTo>
                  <a:pt x="795480" y="396097"/>
                </a:lnTo>
                <a:lnTo>
                  <a:pt x="755015" y="400938"/>
                </a:lnTo>
                <a:lnTo>
                  <a:pt x="710582" y="396295"/>
                </a:lnTo>
                <a:lnTo>
                  <a:pt x="678830" y="382365"/>
                </a:lnTo>
                <a:lnTo>
                  <a:pt x="659770" y="359148"/>
                </a:lnTo>
                <a:lnTo>
                  <a:pt x="653415" y="326644"/>
                </a:lnTo>
                <a:lnTo>
                  <a:pt x="653415" y="80010"/>
                </a:lnTo>
                <a:lnTo>
                  <a:pt x="659796" y="45005"/>
                </a:lnTo>
                <a:lnTo>
                  <a:pt x="678942" y="20002"/>
                </a:lnTo>
                <a:lnTo>
                  <a:pt x="710850" y="5000"/>
                </a:lnTo>
                <a:lnTo>
                  <a:pt x="755523" y="0"/>
                </a:lnTo>
                <a:close/>
              </a:path>
              <a:path w="1579879" h="401319">
                <a:moveTo>
                  <a:pt x="325755" y="0"/>
                </a:moveTo>
                <a:lnTo>
                  <a:pt x="370000" y="4974"/>
                </a:lnTo>
                <a:lnTo>
                  <a:pt x="401589" y="19891"/>
                </a:lnTo>
                <a:lnTo>
                  <a:pt x="420534" y="44737"/>
                </a:lnTo>
                <a:lnTo>
                  <a:pt x="426846" y="79501"/>
                </a:lnTo>
                <a:lnTo>
                  <a:pt x="426846" y="326009"/>
                </a:lnTo>
                <a:lnTo>
                  <a:pt x="410773" y="370871"/>
                </a:lnTo>
                <a:lnTo>
                  <a:pt x="365712" y="396097"/>
                </a:lnTo>
                <a:lnTo>
                  <a:pt x="325246" y="400938"/>
                </a:lnTo>
                <a:lnTo>
                  <a:pt x="280814" y="396295"/>
                </a:lnTo>
                <a:lnTo>
                  <a:pt x="249062" y="382365"/>
                </a:lnTo>
                <a:lnTo>
                  <a:pt x="230002" y="359148"/>
                </a:lnTo>
                <a:lnTo>
                  <a:pt x="223646" y="326644"/>
                </a:lnTo>
                <a:lnTo>
                  <a:pt x="223646" y="80010"/>
                </a:lnTo>
                <a:lnTo>
                  <a:pt x="230028" y="45005"/>
                </a:lnTo>
                <a:lnTo>
                  <a:pt x="249173" y="20002"/>
                </a:lnTo>
                <a:lnTo>
                  <a:pt x="281082" y="5000"/>
                </a:lnTo>
                <a:lnTo>
                  <a:pt x="325755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98" name="bg object 26"/>
          <p:cNvSpPr/>
          <p:nvPr/>
        </p:nvSpPr>
        <p:spPr>
          <a:xfrm>
            <a:off x="1112899" y="3764546"/>
            <a:ext cx="5742564" cy="720002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99" name="bg object 27"/>
          <p:cNvSpPr/>
          <p:nvPr/>
        </p:nvSpPr>
        <p:spPr>
          <a:xfrm>
            <a:off x="2225039" y="3608882"/>
            <a:ext cx="3372485" cy="1183970"/>
          </a:xfrm>
          <a:prstGeom prst="rect"/>
          <a:blipFill>
            <a:blip xmlns:r="http://schemas.openxmlformats.org/officeDocument/2006/relationships" r:embed="rId7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700" name="bg object 28"/>
          <p:cNvSpPr/>
          <p:nvPr/>
        </p:nvSpPr>
        <p:spPr>
          <a:xfrm>
            <a:off x="1164335" y="3797808"/>
            <a:ext cx="5654040" cy="621792"/>
          </a:xfrm>
          <a:prstGeom prst="rect"/>
          <a:blipFill>
            <a:blip xmlns:r="http://schemas.openxmlformats.org/officeDocument/2006/relationships" r:embed="rId8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701" name="bg object 29"/>
          <p:cNvSpPr/>
          <p:nvPr/>
        </p:nvSpPr>
        <p:spPr>
          <a:xfrm>
            <a:off x="1112899" y="5050904"/>
            <a:ext cx="5742564" cy="722947"/>
          </a:xfrm>
          <a:prstGeom prst="rect"/>
          <a:blipFill>
            <a:blip xmlns:r="http://schemas.openxmlformats.org/officeDocument/2006/relationships" r:embed="rId9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702" name="bg object 30"/>
          <p:cNvSpPr/>
          <p:nvPr/>
        </p:nvSpPr>
        <p:spPr>
          <a:xfrm>
            <a:off x="1770887" y="5035296"/>
            <a:ext cx="4283710" cy="863904"/>
          </a:xfrm>
          <a:prstGeom prst="rect"/>
          <a:blipFill>
            <a:blip xmlns:r="http://schemas.openxmlformats.org/officeDocument/2006/relationships" r:embed="rId10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703" name="bg object 31"/>
          <p:cNvSpPr/>
          <p:nvPr/>
        </p:nvSpPr>
        <p:spPr>
          <a:xfrm>
            <a:off x="1164335" y="5084064"/>
            <a:ext cx="5654040" cy="624840"/>
          </a:xfrm>
          <a:prstGeom prst="rect"/>
          <a:blipFill>
            <a:blip xmlns:r="http://schemas.openxmlformats.org/officeDocument/2006/relationships" r:embed="rId1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704" name="bg object 32"/>
          <p:cNvSpPr/>
          <p:nvPr/>
        </p:nvSpPr>
        <p:spPr>
          <a:xfrm>
            <a:off x="1112899" y="6029268"/>
            <a:ext cx="5742564" cy="720002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705" name="bg object 33"/>
          <p:cNvSpPr/>
          <p:nvPr/>
        </p:nvSpPr>
        <p:spPr>
          <a:xfrm>
            <a:off x="2505455" y="5827777"/>
            <a:ext cx="2814573" cy="1030219"/>
          </a:xfrm>
          <a:prstGeom prst="rect"/>
          <a:blipFill>
            <a:blip xmlns:r="http://schemas.openxmlformats.org/officeDocument/2006/relationships" r:embed="rId12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706" name="bg object 34"/>
          <p:cNvSpPr/>
          <p:nvPr/>
        </p:nvSpPr>
        <p:spPr>
          <a:xfrm>
            <a:off x="1164335" y="6062471"/>
            <a:ext cx="5654040" cy="621792"/>
          </a:xfrm>
          <a:prstGeom prst="rect"/>
          <a:blipFill>
            <a:blip xmlns:r="http://schemas.openxmlformats.org/officeDocument/2006/relationships" r:embed="rId13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707" name="bg object 35"/>
          <p:cNvSpPr/>
          <p:nvPr/>
        </p:nvSpPr>
        <p:spPr>
          <a:xfrm>
            <a:off x="249936" y="405384"/>
            <a:ext cx="914400" cy="624840"/>
          </a:xfrm>
          <a:custGeom>
            <a:avLst/>
            <a:ahLst/>
            <a:rect l="l" t="t" r="r" b="b"/>
            <a:pathLst>
              <a:path w="914400" h="624840">
                <a:moveTo>
                  <a:pt x="457200" y="0"/>
                </a:moveTo>
                <a:lnTo>
                  <a:pt x="399850" y="2433"/>
                </a:lnTo>
                <a:lnTo>
                  <a:pt x="344626" y="9538"/>
                </a:lnTo>
                <a:lnTo>
                  <a:pt x="291956" y="21023"/>
                </a:lnTo>
                <a:lnTo>
                  <a:pt x="242269" y="36595"/>
                </a:lnTo>
                <a:lnTo>
                  <a:pt x="195993" y="55962"/>
                </a:lnTo>
                <a:lnTo>
                  <a:pt x="153556" y="78831"/>
                </a:lnTo>
                <a:lnTo>
                  <a:pt x="115387" y="104910"/>
                </a:lnTo>
                <a:lnTo>
                  <a:pt x="81915" y="133906"/>
                </a:lnTo>
                <a:lnTo>
                  <a:pt x="53568" y="165528"/>
                </a:lnTo>
                <a:lnTo>
                  <a:pt x="30775" y="199483"/>
                </a:lnTo>
                <a:lnTo>
                  <a:pt x="13963" y="235478"/>
                </a:lnTo>
                <a:lnTo>
                  <a:pt x="3562" y="273221"/>
                </a:lnTo>
                <a:lnTo>
                  <a:pt x="0" y="312419"/>
                </a:lnTo>
                <a:lnTo>
                  <a:pt x="3562" y="351618"/>
                </a:lnTo>
                <a:lnTo>
                  <a:pt x="13963" y="389361"/>
                </a:lnTo>
                <a:lnTo>
                  <a:pt x="30775" y="425356"/>
                </a:lnTo>
                <a:lnTo>
                  <a:pt x="53568" y="459311"/>
                </a:lnTo>
                <a:lnTo>
                  <a:pt x="81915" y="490933"/>
                </a:lnTo>
                <a:lnTo>
                  <a:pt x="115387" y="519929"/>
                </a:lnTo>
                <a:lnTo>
                  <a:pt x="153556" y="546008"/>
                </a:lnTo>
                <a:lnTo>
                  <a:pt x="195993" y="568877"/>
                </a:lnTo>
                <a:lnTo>
                  <a:pt x="242269" y="588244"/>
                </a:lnTo>
                <a:lnTo>
                  <a:pt x="291956" y="603816"/>
                </a:lnTo>
                <a:lnTo>
                  <a:pt x="344626" y="615301"/>
                </a:lnTo>
                <a:lnTo>
                  <a:pt x="399850" y="622406"/>
                </a:lnTo>
                <a:lnTo>
                  <a:pt x="457200" y="624839"/>
                </a:lnTo>
                <a:lnTo>
                  <a:pt x="514549" y="622406"/>
                </a:lnTo>
                <a:lnTo>
                  <a:pt x="569773" y="615301"/>
                </a:lnTo>
                <a:lnTo>
                  <a:pt x="622443" y="603816"/>
                </a:lnTo>
                <a:lnTo>
                  <a:pt x="672130" y="588244"/>
                </a:lnTo>
                <a:lnTo>
                  <a:pt x="718406" y="568877"/>
                </a:lnTo>
                <a:lnTo>
                  <a:pt x="760843" y="546008"/>
                </a:lnTo>
                <a:lnTo>
                  <a:pt x="799012" y="519929"/>
                </a:lnTo>
                <a:lnTo>
                  <a:pt x="832484" y="490933"/>
                </a:lnTo>
                <a:lnTo>
                  <a:pt x="860831" y="459311"/>
                </a:lnTo>
                <a:lnTo>
                  <a:pt x="883624" y="425356"/>
                </a:lnTo>
                <a:lnTo>
                  <a:pt x="900436" y="389361"/>
                </a:lnTo>
                <a:lnTo>
                  <a:pt x="910837" y="351618"/>
                </a:lnTo>
                <a:lnTo>
                  <a:pt x="914400" y="312419"/>
                </a:lnTo>
                <a:lnTo>
                  <a:pt x="910837" y="273221"/>
                </a:lnTo>
                <a:lnTo>
                  <a:pt x="900436" y="235478"/>
                </a:lnTo>
                <a:lnTo>
                  <a:pt x="883624" y="199483"/>
                </a:lnTo>
                <a:lnTo>
                  <a:pt x="860831" y="165528"/>
                </a:lnTo>
                <a:lnTo>
                  <a:pt x="832484" y="133906"/>
                </a:lnTo>
                <a:lnTo>
                  <a:pt x="799012" y="104910"/>
                </a:lnTo>
                <a:lnTo>
                  <a:pt x="760843" y="78831"/>
                </a:lnTo>
                <a:lnTo>
                  <a:pt x="718406" y="55962"/>
                </a:lnTo>
                <a:lnTo>
                  <a:pt x="672130" y="36595"/>
                </a:lnTo>
                <a:lnTo>
                  <a:pt x="622443" y="21023"/>
                </a:lnTo>
                <a:lnTo>
                  <a:pt x="569773" y="9538"/>
                </a:lnTo>
                <a:lnTo>
                  <a:pt x="514549" y="2433"/>
                </a:lnTo>
                <a:lnTo>
                  <a:pt x="4572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bIns="0" lIns="0" rIns="0" rtlCol="0" tIns="0" wrap="square"/>
          <a:p/>
        </p:txBody>
      </p:sp>
      <p:sp>
        <p:nvSpPr>
          <p:cNvPr id="1048708" name="bg object 36"/>
          <p:cNvSpPr/>
          <p:nvPr/>
        </p:nvSpPr>
        <p:spPr>
          <a:xfrm>
            <a:off x="249936" y="405384"/>
            <a:ext cx="914400" cy="624840"/>
          </a:xfrm>
          <a:custGeom>
            <a:avLst/>
            <a:ahLst/>
            <a:rect l="l" t="t" r="r" b="b"/>
            <a:pathLst>
              <a:path w="914400" h="624840">
                <a:moveTo>
                  <a:pt x="0" y="312419"/>
                </a:moveTo>
                <a:lnTo>
                  <a:pt x="3562" y="273221"/>
                </a:lnTo>
                <a:lnTo>
                  <a:pt x="13963" y="235478"/>
                </a:lnTo>
                <a:lnTo>
                  <a:pt x="30775" y="199483"/>
                </a:lnTo>
                <a:lnTo>
                  <a:pt x="53568" y="165528"/>
                </a:lnTo>
                <a:lnTo>
                  <a:pt x="81915" y="133906"/>
                </a:lnTo>
                <a:lnTo>
                  <a:pt x="115387" y="104910"/>
                </a:lnTo>
                <a:lnTo>
                  <a:pt x="153556" y="78831"/>
                </a:lnTo>
                <a:lnTo>
                  <a:pt x="195993" y="55962"/>
                </a:lnTo>
                <a:lnTo>
                  <a:pt x="242269" y="36595"/>
                </a:lnTo>
                <a:lnTo>
                  <a:pt x="291956" y="21023"/>
                </a:lnTo>
                <a:lnTo>
                  <a:pt x="344626" y="9538"/>
                </a:lnTo>
                <a:lnTo>
                  <a:pt x="399850" y="2433"/>
                </a:lnTo>
                <a:lnTo>
                  <a:pt x="457200" y="0"/>
                </a:lnTo>
                <a:lnTo>
                  <a:pt x="514549" y="2433"/>
                </a:lnTo>
                <a:lnTo>
                  <a:pt x="569773" y="9538"/>
                </a:lnTo>
                <a:lnTo>
                  <a:pt x="622443" y="21023"/>
                </a:lnTo>
                <a:lnTo>
                  <a:pt x="672130" y="36595"/>
                </a:lnTo>
                <a:lnTo>
                  <a:pt x="718406" y="55962"/>
                </a:lnTo>
                <a:lnTo>
                  <a:pt x="760843" y="78831"/>
                </a:lnTo>
                <a:lnTo>
                  <a:pt x="799012" y="104910"/>
                </a:lnTo>
                <a:lnTo>
                  <a:pt x="832484" y="133906"/>
                </a:lnTo>
                <a:lnTo>
                  <a:pt x="860831" y="165528"/>
                </a:lnTo>
                <a:lnTo>
                  <a:pt x="883624" y="199483"/>
                </a:lnTo>
                <a:lnTo>
                  <a:pt x="900436" y="235478"/>
                </a:lnTo>
                <a:lnTo>
                  <a:pt x="910837" y="273221"/>
                </a:lnTo>
                <a:lnTo>
                  <a:pt x="914400" y="312419"/>
                </a:lnTo>
                <a:lnTo>
                  <a:pt x="910837" y="351618"/>
                </a:lnTo>
                <a:lnTo>
                  <a:pt x="900436" y="389361"/>
                </a:lnTo>
                <a:lnTo>
                  <a:pt x="883624" y="425356"/>
                </a:lnTo>
                <a:lnTo>
                  <a:pt x="860831" y="459311"/>
                </a:lnTo>
                <a:lnTo>
                  <a:pt x="832484" y="490933"/>
                </a:lnTo>
                <a:lnTo>
                  <a:pt x="799012" y="519929"/>
                </a:lnTo>
                <a:lnTo>
                  <a:pt x="760843" y="546008"/>
                </a:lnTo>
                <a:lnTo>
                  <a:pt x="718406" y="568877"/>
                </a:lnTo>
                <a:lnTo>
                  <a:pt x="672130" y="588244"/>
                </a:lnTo>
                <a:lnTo>
                  <a:pt x="622443" y="603816"/>
                </a:lnTo>
                <a:lnTo>
                  <a:pt x="569773" y="615301"/>
                </a:lnTo>
                <a:lnTo>
                  <a:pt x="514549" y="622406"/>
                </a:lnTo>
                <a:lnTo>
                  <a:pt x="457200" y="624839"/>
                </a:lnTo>
                <a:lnTo>
                  <a:pt x="399850" y="622406"/>
                </a:lnTo>
                <a:lnTo>
                  <a:pt x="344626" y="615301"/>
                </a:lnTo>
                <a:lnTo>
                  <a:pt x="291956" y="603816"/>
                </a:lnTo>
                <a:lnTo>
                  <a:pt x="242269" y="588244"/>
                </a:lnTo>
                <a:lnTo>
                  <a:pt x="195993" y="568877"/>
                </a:lnTo>
                <a:lnTo>
                  <a:pt x="153556" y="546008"/>
                </a:lnTo>
                <a:lnTo>
                  <a:pt x="115387" y="519929"/>
                </a:lnTo>
                <a:lnTo>
                  <a:pt x="81915" y="490933"/>
                </a:lnTo>
                <a:lnTo>
                  <a:pt x="53568" y="459311"/>
                </a:lnTo>
                <a:lnTo>
                  <a:pt x="30775" y="425356"/>
                </a:lnTo>
                <a:lnTo>
                  <a:pt x="13963" y="389361"/>
                </a:lnTo>
                <a:lnTo>
                  <a:pt x="3562" y="351618"/>
                </a:lnTo>
                <a:lnTo>
                  <a:pt x="0" y="312419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09" name="bg object 37"/>
          <p:cNvSpPr/>
          <p:nvPr/>
        </p:nvSpPr>
        <p:spPr>
          <a:xfrm>
            <a:off x="1103375" y="2465768"/>
            <a:ext cx="5771133" cy="738949"/>
          </a:xfrm>
          <a:prstGeom prst="rect"/>
          <a:blipFill>
            <a:blip xmlns:r="http://schemas.openxmlformats.org/officeDocument/2006/relationships" r:embed="rId14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710" name="bg object 38"/>
          <p:cNvSpPr/>
          <p:nvPr/>
        </p:nvSpPr>
        <p:spPr>
          <a:xfrm>
            <a:off x="1935479" y="2319578"/>
            <a:ext cx="3954653" cy="1183970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711" name="bg object 39"/>
          <p:cNvSpPr/>
          <p:nvPr/>
        </p:nvSpPr>
        <p:spPr>
          <a:xfrm>
            <a:off x="1164335" y="2508503"/>
            <a:ext cx="5654040" cy="621792"/>
          </a:xfrm>
          <a:prstGeom prst="rect"/>
          <a:blipFill>
            <a:blip xmlns:r="http://schemas.openxmlformats.org/officeDocument/2006/relationships" r:embed="rId3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712" name="bg object 40"/>
          <p:cNvSpPr/>
          <p:nvPr/>
        </p:nvSpPr>
        <p:spPr>
          <a:xfrm>
            <a:off x="1164336" y="1319784"/>
            <a:ext cx="5654040" cy="624839"/>
          </a:xfrm>
          <a:prstGeom prst="rect"/>
          <a:blipFill>
            <a:blip xmlns:r="http://schemas.openxmlformats.org/officeDocument/2006/relationships" r:embed="rId4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713" name="bg object 41"/>
          <p:cNvSpPr/>
          <p:nvPr/>
        </p:nvSpPr>
        <p:spPr>
          <a:xfrm>
            <a:off x="1164336" y="1319784"/>
            <a:ext cx="5654040" cy="624840"/>
          </a:xfrm>
          <a:custGeom>
            <a:avLst/>
            <a:ahLst/>
            <a:rect l="l" t="t" r="r" b="b"/>
            <a:pathLst>
              <a:path w="5654040" h="624839">
                <a:moveTo>
                  <a:pt x="0" y="0"/>
                </a:moveTo>
                <a:lnTo>
                  <a:pt x="5341620" y="0"/>
                </a:lnTo>
                <a:lnTo>
                  <a:pt x="5654040" y="312419"/>
                </a:lnTo>
                <a:lnTo>
                  <a:pt x="5341620" y="624839"/>
                </a:lnTo>
                <a:lnTo>
                  <a:pt x="0" y="624839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14" name="bg object 42"/>
          <p:cNvSpPr/>
          <p:nvPr/>
        </p:nvSpPr>
        <p:spPr>
          <a:xfrm>
            <a:off x="1164336" y="405384"/>
            <a:ext cx="5654040" cy="624839"/>
          </a:xfrm>
          <a:prstGeom prst="rect"/>
          <a:blipFill>
            <a:blip xmlns:r="http://schemas.openxmlformats.org/officeDocument/2006/relationships" r:embed="rId5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715" name="bg object 43"/>
          <p:cNvSpPr/>
          <p:nvPr/>
        </p:nvSpPr>
        <p:spPr>
          <a:xfrm>
            <a:off x="1164336" y="405384"/>
            <a:ext cx="5654040" cy="624840"/>
          </a:xfrm>
          <a:custGeom>
            <a:avLst/>
            <a:ahLst/>
            <a:rect l="l" t="t" r="r" b="b"/>
            <a:pathLst>
              <a:path w="5654040" h="624840">
                <a:moveTo>
                  <a:pt x="0" y="0"/>
                </a:moveTo>
                <a:lnTo>
                  <a:pt x="5341620" y="0"/>
                </a:lnTo>
                <a:lnTo>
                  <a:pt x="5654040" y="312419"/>
                </a:lnTo>
                <a:lnTo>
                  <a:pt x="5341620" y="624839"/>
                </a:lnTo>
                <a:lnTo>
                  <a:pt x="0" y="624839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16" name="bg object 44"/>
          <p:cNvSpPr/>
          <p:nvPr/>
        </p:nvSpPr>
        <p:spPr>
          <a:xfrm>
            <a:off x="3127248" y="579094"/>
            <a:ext cx="1613789" cy="437159"/>
          </a:xfrm>
          <a:prstGeom prst="rect"/>
          <a:blipFill>
            <a:blip xmlns:r="http://schemas.openxmlformats.org/officeDocument/2006/relationships" r:embed="rId6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717" name="bg object 45"/>
          <p:cNvSpPr/>
          <p:nvPr/>
        </p:nvSpPr>
        <p:spPr>
          <a:xfrm>
            <a:off x="3127120" y="578865"/>
            <a:ext cx="1579880" cy="401320"/>
          </a:xfrm>
          <a:custGeom>
            <a:avLst/>
            <a:ahLst/>
            <a:rect l="l" t="t" r="r" b="b"/>
            <a:pathLst>
              <a:path w="1579879" h="401319">
                <a:moveTo>
                  <a:pt x="1479295" y="0"/>
                </a:moveTo>
                <a:lnTo>
                  <a:pt x="1434270" y="5000"/>
                </a:lnTo>
                <a:lnTo>
                  <a:pt x="1402080" y="20002"/>
                </a:lnTo>
                <a:lnTo>
                  <a:pt x="1382748" y="45005"/>
                </a:lnTo>
                <a:lnTo>
                  <a:pt x="1376299" y="80010"/>
                </a:lnTo>
                <a:lnTo>
                  <a:pt x="1376299" y="123062"/>
                </a:lnTo>
                <a:lnTo>
                  <a:pt x="1390142" y="164973"/>
                </a:lnTo>
                <a:lnTo>
                  <a:pt x="1424860" y="203227"/>
                </a:lnTo>
                <a:lnTo>
                  <a:pt x="1455546" y="233299"/>
                </a:lnTo>
                <a:lnTo>
                  <a:pt x="1376299" y="233299"/>
                </a:lnTo>
                <a:lnTo>
                  <a:pt x="1376299" y="326136"/>
                </a:lnTo>
                <a:lnTo>
                  <a:pt x="1382535" y="358880"/>
                </a:lnTo>
                <a:lnTo>
                  <a:pt x="1401238" y="382254"/>
                </a:lnTo>
                <a:lnTo>
                  <a:pt x="1432395" y="396269"/>
                </a:lnTo>
                <a:lnTo>
                  <a:pt x="1475994" y="400938"/>
                </a:lnTo>
                <a:lnTo>
                  <a:pt x="1521313" y="395821"/>
                </a:lnTo>
                <a:lnTo>
                  <a:pt x="1553654" y="380476"/>
                </a:lnTo>
                <a:lnTo>
                  <a:pt x="1573041" y="354915"/>
                </a:lnTo>
                <a:lnTo>
                  <a:pt x="1576770" y="334263"/>
                </a:lnTo>
                <a:lnTo>
                  <a:pt x="1467231" y="334263"/>
                </a:lnTo>
                <a:lnTo>
                  <a:pt x="1463802" y="331724"/>
                </a:lnTo>
                <a:lnTo>
                  <a:pt x="1463802" y="242443"/>
                </a:lnTo>
                <a:lnTo>
                  <a:pt x="1574847" y="242443"/>
                </a:lnTo>
                <a:lnTo>
                  <a:pt x="1571087" y="233108"/>
                </a:lnTo>
                <a:lnTo>
                  <a:pt x="1539922" y="193849"/>
                </a:lnTo>
                <a:lnTo>
                  <a:pt x="1496187" y="150495"/>
                </a:lnTo>
                <a:lnTo>
                  <a:pt x="1491233" y="145034"/>
                </a:lnTo>
                <a:lnTo>
                  <a:pt x="1572387" y="145034"/>
                </a:lnTo>
                <a:lnTo>
                  <a:pt x="1572387" y="138175"/>
                </a:lnTo>
                <a:lnTo>
                  <a:pt x="1485011" y="138175"/>
                </a:lnTo>
                <a:lnTo>
                  <a:pt x="1484503" y="137668"/>
                </a:lnTo>
                <a:lnTo>
                  <a:pt x="1467866" y="80772"/>
                </a:lnTo>
                <a:lnTo>
                  <a:pt x="1467866" y="68961"/>
                </a:lnTo>
                <a:lnTo>
                  <a:pt x="1471041" y="62992"/>
                </a:lnTo>
                <a:lnTo>
                  <a:pt x="1570519" y="62992"/>
                </a:lnTo>
                <a:lnTo>
                  <a:pt x="1566574" y="41255"/>
                </a:lnTo>
                <a:lnTo>
                  <a:pt x="1549130" y="18351"/>
                </a:lnTo>
                <a:lnTo>
                  <a:pt x="1520041" y="4591"/>
                </a:lnTo>
                <a:lnTo>
                  <a:pt x="1479295" y="0"/>
                </a:lnTo>
                <a:close/>
              </a:path>
              <a:path w="1579879" h="401319">
                <a:moveTo>
                  <a:pt x="1574847" y="242443"/>
                </a:moveTo>
                <a:lnTo>
                  <a:pt x="1463802" y="242443"/>
                </a:lnTo>
                <a:lnTo>
                  <a:pt x="1468501" y="247776"/>
                </a:lnTo>
                <a:lnTo>
                  <a:pt x="1475355" y="257210"/>
                </a:lnTo>
                <a:lnTo>
                  <a:pt x="1480280" y="265906"/>
                </a:lnTo>
                <a:lnTo>
                  <a:pt x="1483252" y="273887"/>
                </a:lnTo>
                <a:lnTo>
                  <a:pt x="1484249" y="281178"/>
                </a:lnTo>
                <a:lnTo>
                  <a:pt x="1484249" y="331724"/>
                </a:lnTo>
                <a:lnTo>
                  <a:pt x="1480820" y="334263"/>
                </a:lnTo>
                <a:lnTo>
                  <a:pt x="1576770" y="334263"/>
                </a:lnTo>
                <a:lnTo>
                  <a:pt x="1579499" y="319150"/>
                </a:lnTo>
                <a:lnTo>
                  <a:pt x="1579499" y="270256"/>
                </a:lnTo>
                <a:lnTo>
                  <a:pt x="1578568" y="257111"/>
                </a:lnTo>
                <a:lnTo>
                  <a:pt x="1575768" y="244729"/>
                </a:lnTo>
                <a:lnTo>
                  <a:pt x="1574847" y="242443"/>
                </a:lnTo>
                <a:close/>
              </a:path>
              <a:path w="1579879" h="401319">
                <a:moveTo>
                  <a:pt x="1570519" y="62992"/>
                </a:moveTo>
                <a:lnTo>
                  <a:pt x="1482470" y="62992"/>
                </a:lnTo>
                <a:lnTo>
                  <a:pt x="1485011" y="65024"/>
                </a:lnTo>
                <a:lnTo>
                  <a:pt x="1485011" y="138175"/>
                </a:lnTo>
                <a:lnTo>
                  <a:pt x="1572387" y="138175"/>
                </a:lnTo>
                <a:lnTo>
                  <a:pt x="1572387" y="73279"/>
                </a:lnTo>
                <a:lnTo>
                  <a:pt x="1570519" y="62992"/>
                </a:lnTo>
                <a:close/>
              </a:path>
              <a:path w="1579879" h="401319">
                <a:moveTo>
                  <a:pt x="544957" y="3556"/>
                </a:moveTo>
                <a:lnTo>
                  <a:pt x="440308" y="3556"/>
                </a:lnTo>
                <a:lnTo>
                  <a:pt x="440308" y="397383"/>
                </a:lnTo>
                <a:lnTo>
                  <a:pt x="551942" y="397383"/>
                </a:lnTo>
                <a:lnTo>
                  <a:pt x="569424" y="396120"/>
                </a:lnTo>
                <a:lnTo>
                  <a:pt x="614680" y="377189"/>
                </a:lnTo>
                <a:lnTo>
                  <a:pt x="639067" y="337438"/>
                </a:lnTo>
                <a:lnTo>
                  <a:pt x="535686" y="337438"/>
                </a:lnTo>
                <a:lnTo>
                  <a:pt x="535686" y="211074"/>
                </a:lnTo>
                <a:lnTo>
                  <a:pt x="632067" y="211074"/>
                </a:lnTo>
                <a:lnTo>
                  <a:pt x="628396" y="204898"/>
                </a:lnTo>
                <a:lnTo>
                  <a:pt x="612203" y="193200"/>
                </a:lnTo>
                <a:lnTo>
                  <a:pt x="589533" y="186182"/>
                </a:lnTo>
                <a:lnTo>
                  <a:pt x="611036" y="178232"/>
                </a:lnTo>
                <a:lnTo>
                  <a:pt x="626395" y="166211"/>
                </a:lnTo>
                <a:lnTo>
                  <a:pt x="630747" y="158623"/>
                </a:lnTo>
                <a:lnTo>
                  <a:pt x="535686" y="158623"/>
                </a:lnTo>
                <a:lnTo>
                  <a:pt x="535686" y="63500"/>
                </a:lnTo>
                <a:lnTo>
                  <a:pt x="637358" y="63500"/>
                </a:lnTo>
                <a:lnTo>
                  <a:pt x="636918" y="59033"/>
                </a:lnTo>
                <a:lnTo>
                  <a:pt x="610362" y="21082"/>
                </a:lnTo>
                <a:lnTo>
                  <a:pt x="562981" y="4651"/>
                </a:lnTo>
                <a:lnTo>
                  <a:pt x="544957" y="3556"/>
                </a:lnTo>
                <a:close/>
              </a:path>
              <a:path w="1579879" h="401319">
                <a:moveTo>
                  <a:pt x="632067" y="211074"/>
                </a:moveTo>
                <a:lnTo>
                  <a:pt x="543941" y="211074"/>
                </a:lnTo>
                <a:lnTo>
                  <a:pt x="548132" y="216026"/>
                </a:lnTo>
                <a:lnTo>
                  <a:pt x="548132" y="332486"/>
                </a:lnTo>
                <a:lnTo>
                  <a:pt x="543941" y="337438"/>
                </a:lnTo>
                <a:lnTo>
                  <a:pt x="639067" y="337438"/>
                </a:lnTo>
                <a:lnTo>
                  <a:pt x="639683" y="335416"/>
                </a:lnTo>
                <a:lnTo>
                  <a:pt x="641350" y="316484"/>
                </a:lnTo>
                <a:lnTo>
                  <a:pt x="641350" y="242188"/>
                </a:lnTo>
                <a:lnTo>
                  <a:pt x="638111" y="221239"/>
                </a:lnTo>
                <a:lnTo>
                  <a:pt x="632067" y="211074"/>
                </a:lnTo>
                <a:close/>
              </a:path>
              <a:path w="1579879" h="401319">
                <a:moveTo>
                  <a:pt x="637358" y="63500"/>
                </a:moveTo>
                <a:lnTo>
                  <a:pt x="543941" y="63500"/>
                </a:lnTo>
                <a:lnTo>
                  <a:pt x="548132" y="68453"/>
                </a:lnTo>
                <a:lnTo>
                  <a:pt x="548132" y="153543"/>
                </a:lnTo>
                <a:lnTo>
                  <a:pt x="543941" y="158623"/>
                </a:lnTo>
                <a:lnTo>
                  <a:pt x="630747" y="158623"/>
                </a:lnTo>
                <a:lnTo>
                  <a:pt x="635611" y="150141"/>
                </a:lnTo>
                <a:lnTo>
                  <a:pt x="638682" y="130048"/>
                </a:lnTo>
                <a:lnTo>
                  <a:pt x="638682" y="76962"/>
                </a:lnTo>
                <a:lnTo>
                  <a:pt x="637358" y="63500"/>
                </a:lnTo>
                <a:close/>
              </a:path>
              <a:path w="1579879" h="401319">
                <a:moveTo>
                  <a:pt x="755523" y="0"/>
                </a:moveTo>
                <a:lnTo>
                  <a:pt x="710850" y="5000"/>
                </a:lnTo>
                <a:lnTo>
                  <a:pt x="659796" y="45005"/>
                </a:lnTo>
                <a:lnTo>
                  <a:pt x="653415" y="326644"/>
                </a:lnTo>
                <a:lnTo>
                  <a:pt x="659770" y="359148"/>
                </a:lnTo>
                <a:lnTo>
                  <a:pt x="678830" y="382365"/>
                </a:lnTo>
                <a:lnTo>
                  <a:pt x="710582" y="396295"/>
                </a:lnTo>
                <a:lnTo>
                  <a:pt x="755015" y="400938"/>
                </a:lnTo>
                <a:lnTo>
                  <a:pt x="776229" y="399726"/>
                </a:lnTo>
                <a:lnTo>
                  <a:pt x="828040" y="381635"/>
                </a:lnTo>
                <a:lnTo>
                  <a:pt x="854829" y="343058"/>
                </a:lnTo>
                <a:lnTo>
                  <a:pt x="855497" y="336676"/>
                </a:lnTo>
                <a:lnTo>
                  <a:pt x="749427" y="336676"/>
                </a:lnTo>
                <a:lnTo>
                  <a:pt x="746506" y="334645"/>
                </a:lnTo>
                <a:lnTo>
                  <a:pt x="746506" y="65532"/>
                </a:lnTo>
                <a:lnTo>
                  <a:pt x="749427" y="63500"/>
                </a:lnTo>
                <a:lnTo>
                  <a:pt x="853709" y="63500"/>
                </a:lnTo>
                <a:lnTo>
                  <a:pt x="850302" y="44737"/>
                </a:lnTo>
                <a:lnTo>
                  <a:pt x="831357" y="19891"/>
                </a:lnTo>
                <a:lnTo>
                  <a:pt x="799768" y="4974"/>
                </a:lnTo>
                <a:lnTo>
                  <a:pt x="755523" y="0"/>
                </a:lnTo>
                <a:close/>
              </a:path>
              <a:path w="1579879" h="401319">
                <a:moveTo>
                  <a:pt x="853709" y="63500"/>
                </a:moveTo>
                <a:lnTo>
                  <a:pt x="760730" y="63500"/>
                </a:lnTo>
                <a:lnTo>
                  <a:pt x="763396" y="65532"/>
                </a:lnTo>
                <a:lnTo>
                  <a:pt x="763396" y="334645"/>
                </a:lnTo>
                <a:lnTo>
                  <a:pt x="760730" y="336676"/>
                </a:lnTo>
                <a:lnTo>
                  <a:pt x="855497" y="336676"/>
                </a:lnTo>
                <a:lnTo>
                  <a:pt x="856548" y="326644"/>
                </a:lnTo>
                <a:lnTo>
                  <a:pt x="856615" y="79501"/>
                </a:lnTo>
                <a:lnTo>
                  <a:pt x="853709" y="63500"/>
                </a:lnTo>
                <a:close/>
              </a:path>
              <a:path w="1579879" h="401319">
                <a:moveTo>
                  <a:pt x="325755" y="0"/>
                </a:moveTo>
                <a:lnTo>
                  <a:pt x="281082" y="5000"/>
                </a:lnTo>
                <a:lnTo>
                  <a:pt x="230028" y="45005"/>
                </a:lnTo>
                <a:lnTo>
                  <a:pt x="223646" y="326644"/>
                </a:lnTo>
                <a:lnTo>
                  <a:pt x="230002" y="359148"/>
                </a:lnTo>
                <a:lnTo>
                  <a:pt x="249062" y="382365"/>
                </a:lnTo>
                <a:lnTo>
                  <a:pt x="280814" y="396295"/>
                </a:lnTo>
                <a:lnTo>
                  <a:pt x="325246" y="400938"/>
                </a:lnTo>
                <a:lnTo>
                  <a:pt x="346461" y="399726"/>
                </a:lnTo>
                <a:lnTo>
                  <a:pt x="398271" y="381635"/>
                </a:lnTo>
                <a:lnTo>
                  <a:pt x="425061" y="343058"/>
                </a:lnTo>
                <a:lnTo>
                  <a:pt x="425729" y="336676"/>
                </a:lnTo>
                <a:lnTo>
                  <a:pt x="319658" y="336676"/>
                </a:lnTo>
                <a:lnTo>
                  <a:pt x="316738" y="334645"/>
                </a:lnTo>
                <a:lnTo>
                  <a:pt x="316738" y="65532"/>
                </a:lnTo>
                <a:lnTo>
                  <a:pt x="319658" y="63500"/>
                </a:lnTo>
                <a:lnTo>
                  <a:pt x="423941" y="63500"/>
                </a:lnTo>
                <a:lnTo>
                  <a:pt x="420534" y="44737"/>
                </a:lnTo>
                <a:lnTo>
                  <a:pt x="401589" y="19891"/>
                </a:lnTo>
                <a:lnTo>
                  <a:pt x="370000" y="4974"/>
                </a:lnTo>
                <a:lnTo>
                  <a:pt x="325755" y="0"/>
                </a:lnTo>
                <a:close/>
              </a:path>
              <a:path w="1579879" h="401319">
                <a:moveTo>
                  <a:pt x="423941" y="63500"/>
                </a:moveTo>
                <a:lnTo>
                  <a:pt x="330962" y="63500"/>
                </a:lnTo>
                <a:lnTo>
                  <a:pt x="333629" y="65532"/>
                </a:lnTo>
                <a:lnTo>
                  <a:pt x="333629" y="334645"/>
                </a:lnTo>
                <a:lnTo>
                  <a:pt x="330962" y="336676"/>
                </a:lnTo>
                <a:lnTo>
                  <a:pt x="425729" y="336676"/>
                </a:lnTo>
                <a:lnTo>
                  <a:pt x="426780" y="326644"/>
                </a:lnTo>
                <a:lnTo>
                  <a:pt x="426846" y="79501"/>
                </a:lnTo>
                <a:lnTo>
                  <a:pt x="423941" y="63500"/>
                </a:lnTo>
                <a:close/>
              </a:path>
              <a:path w="1579879" h="401319">
                <a:moveTo>
                  <a:pt x="196654" y="213868"/>
                </a:moveTo>
                <a:lnTo>
                  <a:pt x="105283" y="213868"/>
                </a:lnTo>
                <a:lnTo>
                  <a:pt x="110362" y="218567"/>
                </a:lnTo>
                <a:lnTo>
                  <a:pt x="110362" y="227837"/>
                </a:lnTo>
                <a:lnTo>
                  <a:pt x="109827" y="255698"/>
                </a:lnTo>
                <a:lnTo>
                  <a:pt x="109474" y="276606"/>
                </a:lnTo>
                <a:lnTo>
                  <a:pt x="108966" y="299593"/>
                </a:lnTo>
                <a:lnTo>
                  <a:pt x="108966" y="300228"/>
                </a:lnTo>
                <a:lnTo>
                  <a:pt x="109989" y="335635"/>
                </a:lnTo>
                <a:lnTo>
                  <a:pt x="113061" y="363743"/>
                </a:lnTo>
                <a:lnTo>
                  <a:pt x="118181" y="384542"/>
                </a:lnTo>
                <a:lnTo>
                  <a:pt x="125349" y="398018"/>
                </a:lnTo>
                <a:lnTo>
                  <a:pt x="217931" y="398018"/>
                </a:lnTo>
                <a:lnTo>
                  <a:pt x="211004" y="383371"/>
                </a:lnTo>
                <a:lnTo>
                  <a:pt x="206041" y="359806"/>
                </a:lnTo>
                <a:lnTo>
                  <a:pt x="203055" y="327312"/>
                </a:lnTo>
                <a:lnTo>
                  <a:pt x="202056" y="285876"/>
                </a:lnTo>
                <a:lnTo>
                  <a:pt x="203454" y="243967"/>
                </a:lnTo>
                <a:lnTo>
                  <a:pt x="200189" y="220398"/>
                </a:lnTo>
                <a:lnTo>
                  <a:pt x="196654" y="213868"/>
                </a:lnTo>
                <a:close/>
              </a:path>
              <a:path w="1579879" h="401319">
                <a:moveTo>
                  <a:pt x="109347" y="3556"/>
                </a:moveTo>
                <a:lnTo>
                  <a:pt x="0" y="3556"/>
                </a:lnTo>
                <a:lnTo>
                  <a:pt x="0" y="397383"/>
                </a:lnTo>
                <a:lnTo>
                  <a:pt x="95377" y="397383"/>
                </a:lnTo>
                <a:lnTo>
                  <a:pt x="95377" y="213868"/>
                </a:lnTo>
                <a:lnTo>
                  <a:pt x="196654" y="213868"/>
                </a:lnTo>
                <a:lnTo>
                  <a:pt x="190388" y="202295"/>
                </a:lnTo>
                <a:lnTo>
                  <a:pt x="174039" y="189692"/>
                </a:lnTo>
                <a:lnTo>
                  <a:pt x="151130" y="182625"/>
                </a:lnTo>
                <a:lnTo>
                  <a:pt x="173892" y="174744"/>
                </a:lnTo>
                <a:lnTo>
                  <a:pt x="190166" y="162147"/>
                </a:lnTo>
                <a:lnTo>
                  <a:pt x="193446" y="156337"/>
                </a:lnTo>
                <a:lnTo>
                  <a:pt x="95377" y="156337"/>
                </a:lnTo>
                <a:lnTo>
                  <a:pt x="95377" y="63500"/>
                </a:lnTo>
                <a:lnTo>
                  <a:pt x="201853" y="63500"/>
                </a:lnTo>
                <a:lnTo>
                  <a:pt x="201416" y="59124"/>
                </a:lnTo>
                <a:lnTo>
                  <a:pt x="174752" y="21209"/>
                </a:lnTo>
                <a:lnTo>
                  <a:pt x="127353" y="4653"/>
                </a:lnTo>
                <a:lnTo>
                  <a:pt x="109347" y="3556"/>
                </a:lnTo>
                <a:close/>
              </a:path>
              <a:path w="1579879" h="401319">
                <a:moveTo>
                  <a:pt x="201853" y="63500"/>
                </a:moveTo>
                <a:lnTo>
                  <a:pt x="105156" y="63500"/>
                </a:lnTo>
                <a:lnTo>
                  <a:pt x="109981" y="68453"/>
                </a:lnTo>
                <a:lnTo>
                  <a:pt x="109981" y="151384"/>
                </a:lnTo>
                <a:lnTo>
                  <a:pt x="105156" y="156337"/>
                </a:lnTo>
                <a:lnTo>
                  <a:pt x="193446" y="156337"/>
                </a:lnTo>
                <a:lnTo>
                  <a:pt x="199939" y="144835"/>
                </a:lnTo>
                <a:lnTo>
                  <a:pt x="203200" y="122809"/>
                </a:lnTo>
                <a:lnTo>
                  <a:pt x="203200" y="76962"/>
                </a:lnTo>
                <a:lnTo>
                  <a:pt x="201853" y="63500"/>
                </a:lnTo>
                <a:close/>
              </a:path>
              <a:path w="1579879" h="401319">
                <a:moveTo>
                  <a:pt x="1159637" y="3556"/>
                </a:moveTo>
                <a:lnTo>
                  <a:pt x="1064387" y="3556"/>
                </a:lnTo>
                <a:lnTo>
                  <a:pt x="1064387" y="397383"/>
                </a:lnTo>
                <a:lnTo>
                  <a:pt x="1159637" y="397383"/>
                </a:lnTo>
                <a:lnTo>
                  <a:pt x="1159637" y="3556"/>
                </a:lnTo>
                <a:close/>
              </a:path>
              <a:path w="1579879" h="401319">
                <a:moveTo>
                  <a:pt x="1010412" y="64388"/>
                </a:moveTo>
                <a:lnTo>
                  <a:pt x="915034" y="64388"/>
                </a:lnTo>
                <a:lnTo>
                  <a:pt x="915034" y="397383"/>
                </a:lnTo>
                <a:lnTo>
                  <a:pt x="1010412" y="397383"/>
                </a:lnTo>
                <a:lnTo>
                  <a:pt x="1010412" y="64388"/>
                </a:lnTo>
                <a:close/>
              </a:path>
              <a:path w="1579879" h="401319">
                <a:moveTo>
                  <a:pt x="1057402" y="3556"/>
                </a:moveTo>
                <a:lnTo>
                  <a:pt x="868044" y="3556"/>
                </a:lnTo>
                <a:lnTo>
                  <a:pt x="868044" y="64388"/>
                </a:lnTo>
                <a:lnTo>
                  <a:pt x="1057402" y="64388"/>
                </a:lnTo>
                <a:lnTo>
                  <a:pt x="1057402" y="3556"/>
                </a:lnTo>
                <a:close/>
              </a:path>
              <a:path w="1579879" h="401319">
                <a:moveTo>
                  <a:pt x="1271778" y="0"/>
                </a:moveTo>
                <a:lnTo>
                  <a:pt x="1226845" y="5000"/>
                </a:lnTo>
                <a:lnTo>
                  <a:pt x="1194736" y="20002"/>
                </a:lnTo>
                <a:lnTo>
                  <a:pt x="1175462" y="45005"/>
                </a:lnTo>
                <a:lnTo>
                  <a:pt x="1169034" y="80010"/>
                </a:lnTo>
                <a:lnTo>
                  <a:pt x="1169034" y="326644"/>
                </a:lnTo>
                <a:lnTo>
                  <a:pt x="1175462" y="359148"/>
                </a:lnTo>
                <a:lnTo>
                  <a:pt x="1194736" y="382365"/>
                </a:lnTo>
                <a:lnTo>
                  <a:pt x="1226845" y="396295"/>
                </a:lnTo>
                <a:lnTo>
                  <a:pt x="1271778" y="400938"/>
                </a:lnTo>
                <a:lnTo>
                  <a:pt x="1289067" y="399841"/>
                </a:lnTo>
                <a:lnTo>
                  <a:pt x="1335913" y="383286"/>
                </a:lnTo>
                <a:lnTo>
                  <a:pt x="1362827" y="349692"/>
                </a:lnTo>
                <a:lnTo>
                  <a:pt x="1364456" y="336676"/>
                </a:lnTo>
                <a:lnTo>
                  <a:pt x="1266570" y="336676"/>
                </a:lnTo>
                <a:lnTo>
                  <a:pt x="1264412" y="335407"/>
                </a:lnTo>
                <a:lnTo>
                  <a:pt x="1264412" y="64262"/>
                </a:lnTo>
                <a:lnTo>
                  <a:pt x="1266570" y="62992"/>
                </a:lnTo>
                <a:lnTo>
                  <a:pt x="1362749" y="62992"/>
                </a:lnTo>
                <a:lnTo>
                  <a:pt x="1358806" y="41255"/>
                </a:lnTo>
                <a:lnTo>
                  <a:pt x="1341389" y="18351"/>
                </a:lnTo>
                <a:lnTo>
                  <a:pt x="1312376" y="4591"/>
                </a:lnTo>
                <a:lnTo>
                  <a:pt x="1271778" y="0"/>
                </a:lnTo>
                <a:close/>
              </a:path>
              <a:path w="1579879" h="401319">
                <a:moveTo>
                  <a:pt x="1364615" y="232663"/>
                </a:moveTo>
                <a:lnTo>
                  <a:pt x="1277239" y="232663"/>
                </a:lnTo>
                <a:lnTo>
                  <a:pt x="1277239" y="335407"/>
                </a:lnTo>
                <a:lnTo>
                  <a:pt x="1275080" y="336676"/>
                </a:lnTo>
                <a:lnTo>
                  <a:pt x="1364456" y="336676"/>
                </a:lnTo>
                <a:lnTo>
                  <a:pt x="1364615" y="335407"/>
                </a:lnTo>
                <a:lnTo>
                  <a:pt x="1364615" y="232663"/>
                </a:lnTo>
                <a:close/>
              </a:path>
              <a:path w="1579879" h="401319">
                <a:moveTo>
                  <a:pt x="1362749" y="62992"/>
                </a:moveTo>
                <a:lnTo>
                  <a:pt x="1275080" y="62992"/>
                </a:lnTo>
                <a:lnTo>
                  <a:pt x="1277239" y="64262"/>
                </a:lnTo>
                <a:lnTo>
                  <a:pt x="1277239" y="148209"/>
                </a:lnTo>
                <a:lnTo>
                  <a:pt x="1364615" y="148209"/>
                </a:lnTo>
                <a:lnTo>
                  <a:pt x="1364615" y="73279"/>
                </a:lnTo>
                <a:lnTo>
                  <a:pt x="1362749" y="62992"/>
                </a:lnTo>
                <a:close/>
              </a:path>
            </a:pathLst>
          </a:custGeom>
          <a:solidFill>
            <a:srgbClr val="4471C4"/>
          </a:solidFill>
        </p:spPr>
        <p:txBody>
          <a:bodyPr bIns="0" lIns="0" rIns="0" rtlCol="0" tIns="0" wrap="square"/>
          <a:p/>
        </p:txBody>
      </p:sp>
      <p:sp>
        <p:nvSpPr>
          <p:cNvPr id="1048718" name="bg object 46"/>
          <p:cNvSpPr/>
          <p:nvPr/>
        </p:nvSpPr>
        <p:spPr>
          <a:xfrm>
            <a:off x="3127120" y="578865"/>
            <a:ext cx="1579880" cy="401320"/>
          </a:xfrm>
          <a:custGeom>
            <a:avLst/>
            <a:ahLst/>
            <a:rect l="l" t="t" r="r" b="b"/>
            <a:pathLst>
              <a:path w="1579879" h="401319">
                <a:moveTo>
                  <a:pt x="1463802" y="242443"/>
                </a:moveTo>
                <a:lnTo>
                  <a:pt x="1463802" y="326644"/>
                </a:lnTo>
                <a:lnTo>
                  <a:pt x="1463802" y="331724"/>
                </a:lnTo>
                <a:lnTo>
                  <a:pt x="1467231" y="334263"/>
                </a:lnTo>
                <a:lnTo>
                  <a:pt x="1474089" y="334263"/>
                </a:lnTo>
                <a:lnTo>
                  <a:pt x="1480820" y="334263"/>
                </a:lnTo>
                <a:lnTo>
                  <a:pt x="1484249" y="331724"/>
                </a:lnTo>
                <a:lnTo>
                  <a:pt x="1484249" y="326644"/>
                </a:lnTo>
                <a:lnTo>
                  <a:pt x="1484249" y="281178"/>
                </a:lnTo>
                <a:lnTo>
                  <a:pt x="1483252" y="273887"/>
                </a:lnTo>
                <a:lnTo>
                  <a:pt x="1480280" y="265906"/>
                </a:lnTo>
                <a:lnTo>
                  <a:pt x="1475355" y="257210"/>
                </a:lnTo>
                <a:lnTo>
                  <a:pt x="1468501" y="247776"/>
                </a:lnTo>
                <a:lnTo>
                  <a:pt x="1463802" y="242443"/>
                </a:lnTo>
                <a:close/>
              </a:path>
              <a:path w="1579879" h="401319">
                <a:moveTo>
                  <a:pt x="535686" y="211074"/>
                </a:moveTo>
                <a:lnTo>
                  <a:pt x="535686" y="337438"/>
                </a:lnTo>
                <a:lnTo>
                  <a:pt x="543941" y="337438"/>
                </a:lnTo>
                <a:lnTo>
                  <a:pt x="548132" y="332486"/>
                </a:lnTo>
                <a:lnTo>
                  <a:pt x="548132" y="322707"/>
                </a:lnTo>
                <a:lnTo>
                  <a:pt x="548132" y="225679"/>
                </a:lnTo>
                <a:lnTo>
                  <a:pt x="548132" y="216026"/>
                </a:lnTo>
                <a:lnTo>
                  <a:pt x="543941" y="211074"/>
                </a:lnTo>
                <a:lnTo>
                  <a:pt x="535686" y="211074"/>
                </a:lnTo>
                <a:close/>
              </a:path>
              <a:path w="1579879" h="401319">
                <a:moveTo>
                  <a:pt x="755142" y="63500"/>
                </a:moveTo>
                <a:lnTo>
                  <a:pt x="749427" y="63500"/>
                </a:lnTo>
                <a:lnTo>
                  <a:pt x="746506" y="65532"/>
                </a:lnTo>
                <a:lnTo>
                  <a:pt x="746506" y="69596"/>
                </a:lnTo>
                <a:lnTo>
                  <a:pt x="746506" y="330581"/>
                </a:lnTo>
                <a:lnTo>
                  <a:pt x="746506" y="334645"/>
                </a:lnTo>
                <a:lnTo>
                  <a:pt x="749427" y="336676"/>
                </a:lnTo>
                <a:lnTo>
                  <a:pt x="755142" y="336676"/>
                </a:lnTo>
                <a:lnTo>
                  <a:pt x="760730" y="336676"/>
                </a:lnTo>
                <a:lnTo>
                  <a:pt x="763396" y="334645"/>
                </a:lnTo>
                <a:lnTo>
                  <a:pt x="763396" y="330581"/>
                </a:lnTo>
                <a:lnTo>
                  <a:pt x="763396" y="69596"/>
                </a:lnTo>
                <a:lnTo>
                  <a:pt x="763396" y="65532"/>
                </a:lnTo>
                <a:lnTo>
                  <a:pt x="760730" y="63500"/>
                </a:lnTo>
                <a:lnTo>
                  <a:pt x="755142" y="63500"/>
                </a:lnTo>
                <a:close/>
              </a:path>
              <a:path w="1579879" h="401319">
                <a:moveTo>
                  <a:pt x="535686" y="63500"/>
                </a:moveTo>
                <a:lnTo>
                  <a:pt x="535686" y="158623"/>
                </a:lnTo>
                <a:lnTo>
                  <a:pt x="543941" y="158623"/>
                </a:lnTo>
                <a:lnTo>
                  <a:pt x="548132" y="153543"/>
                </a:lnTo>
                <a:lnTo>
                  <a:pt x="548132" y="143637"/>
                </a:lnTo>
                <a:lnTo>
                  <a:pt x="548132" y="78232"/>
                </a:lnTo>
                <a:lnTo>
                  <a:pt x="548132" y="68453"/>
                </a:lnTo>
                <a:lnTo>
                  <a:pt x="543941" y="63500"/>
                </a:lnTo>
                <a:lnTo>
                  <a:pt x="535686" y="63500"/>
                </a:lnTo>
                <a:close/>
              </a:path>
              <a:path w="1579879" h="401319">
                <a:moveTo>
                  <a:pt x="325374" y="63500"/>
                </a:moveTo>
                <a:lnTo>
                  <a:pt x="319658" y="63500"/>
                </a:lnTo>
                <a:lnTo>
                  <a:pt x="316738" y="65532"/>
                </a:lnTo>
                <a:lnTo>
                  <a:pt x="316738" y="69596"/>
                </a:lnTo>
                <a:lnTo>
                  <a:pt x="316738" y="330581"/>
                </a:lnTo>
                <a:lnTo>
                  <a:pt x="316738" y="334645"/>
                </a:lnTo>
                <a:lnTo>
                  <a:pt x="319658" y="336676"/>
                </a:lnTo>
                <a:lnTo>
                  <a:pt x="325374" y="336676"/>
                </a:lnTo>
                <a:lnTo>
                  <a:pt x="330962" y="336676"/>
                </a:lnTo>
                <a:lnTo>
                  <a:pt x="333629" y="334645"/>
                </a:lnTo>
                <a:lnTo>
                  <a:pt x="333629" y="330581"/>
                </a:lnTo>
                <a:lnTo>
                  <a:pt x="333629" y="69596"/>
                </a:lnTo>
                <a:lnTo>
                  <a:pt x="333629" y="65532"/>
                </a:lnTo>
                <a:lnTo>
                  <a:pt x="330962" y="63500"/>
                </a:lnTo>
                <a:lnTo>
                  <a:pt x="325374" y="63500"/>
                </a:lnTo>
                <a:close/>
              </a:path>
              <a:path w="1579879" h="401319">
                <a:moveTo>
                  <a:pt x="95377" y="63500"/>
                </a:moveTo>
                <a:lnTo>
                  <a:pt x="95377" y="156337"/>
                </a:lnTo>
                <a:lnTo>
                  <a:pt x="105156" y="156337"/>
                </a:lnTo>
                <a:lnTo>
                  <a:pt x="109981" y="151384"/>
                </a:lnTo>
                <a:lnTo>
                  <a:pt x="109981" y="141478"/>
                </a:lnTo>
                <a:lnTo>
                  <a:pt x="109981" y="78232"/>
                </a:lnTo>
                <a:lnTo>
                  <a:pt x="109981" y="68453"/>
                </a:lnTo>
                <a:lnTo>
                  <a:pt x="105156" y="63500"/>
                </a:lnTo>
                <a:lnTo>
                  <a:pt x="95377" y="63500"/>
                </a:lnTo>
                <a:close/>
              </a:path>
              <a:path w="1579879" h="401319">
                <a:moveTo>
                  <a:pt x="1477391" y="62992"/>
                </a:moveTo>
                <a:lnTo>
                  <a:pt x="1471041" y="62992"/>
                </a:lnTo>
                <a:lnTo>
                  <a:pt x="1467866" y="68961"/>
                </a:lnTo>
                <a:lnTo>
                  <a:pt x="1467866" y="80772"/>
                </a:lnTo>
                <a:lnTo>
                  <a:pt x="1469517" y="105663"/>
                </a:lnTo>
                <a:lnTo>
                  <a:pt x="1485011" y="138175"/>
                </a:lnTo>
                <a:lnTo>
                  <a:pt x="1485011" y="68961"/>
                </a:lnTo>
                <a:lnTo>
                  <a:pt x="1485011" y="65024"/>
                </a:lnTo>
                <a:lnTo>
                  <a:pt x="1482470" y="62992"/>
                </a:lnTo>
                <a:lnTo>
                  <a:pt x="1477391" y="62992"/>
                </a:lnTo>
                <a:close/>
              </a:path>
              <a:path w="1579879" h="401319">
                <a:moveTo>
                  <a:pt x="1064387" y="3556"/>
                </a:moveTo>
                <a:lnTo>
                  <a:pt x="1159637" y="3556"/>
                </a:lnTo>
                <a:lnTo>
                  <a:pt x="1159637" y="397383"/>
                </a:lnTo>
                <a:lnTo>
                  <a:pt x="1064387" y="397383"/>
                </a:lnTo>
                <a:lnTo>
                  <a:pt x="1064387" y="3556"/>
                </a:lnTo>
                <a:close/>
              </a:path>
              <a:path w="1579879" h="401319">
                <a:moveTo>
                  <a:pt x="868044" y="3556"/>
                </a:moveTo>
                <a:lnTo>
                  <a:pt x="1057402" y="3556"/>
                </a:lnTo>
                <a:lnTo>
                  <a:pt x="1057402" y="64388"/>
                </a:lnTo>
                <a:lnTo>
                  <a:pt x="1010412" y="64388"/>
                </a:lnTo>
                <a:lnTo>
                  <a:pt x="1010412" y="397383"/>
                </a:lnTo>
                <a:lnTo>
                  <a:pt x="915034" y="397383"/>
                </a:lnTo>
                <a:lnTo>
                  <a:pt x="915034" y="64388"/>
                </a:lnTo>
                <a:lnTo>
                  <a:pt x="868044" y="64388"/>
                </a:lnTo>
                <a:lnTo>
                  <a:pt x="868044" y="3556"/>
                </a:lnTo>
                <a:close/>
              </a:path>
              <a:path w="1579879" h="401319">
                <a:moveTo>
                  <a:pt x="440308" y="3556"/>
                </a:moveTo>
                <a:lnTo>
                  <a:pt x="544957" y="3556"/>
                </a:lnTo>
                <a:lnTo>
                  <a:pt x="562981" y="4651"/>
                </a:lnTo>
                <a:lnTo>
                  <a:pt x="610362" y="21082"/>
                </a:lnTo>
                <a:lnTo>
                  <a:pt x="636918" y="59033"/>
                </a:lnTo>
                <a:lnTo>
                  <a:pt x="638682" y="76962"/>
                </a:lnTo>
                <a:lnTo>
                  <a:pt x="638682" y="130048"/>
                </a:lnTo>
                <a:lnTo>
                  <a:pt x="635611" y="150141"/>
                </a:lnTo>
                <a:lnTo>
                  <a:pt x="626395" y="166211"/>
                </a:lnTo>
                <a:lnTo>
                  <a:pt x="611036" y="178232"/>
                </a:lnTo>
                <a:lnTo>
                  <a:pt x="589533" y="186182"/>
                </a:lnTo>
                <a:lnTo>
                  <a:pt x="612203" y="193200"/>
                </a:lnTo>
                <a:lnTo>
                  <a:pt x="628396" y="204898"/>
                </a:lnTo>
                <a:lnTo>
                  <a:pt x="638111" y="221239"/>
                </a:lnTo>
                <a:lnTo>
                  <a:pt x="641350" y="242188"/>
                </a:lnTo>
                <a:lnTo>
                  <a:pt x="641350" y="316484"/>
                </a:lnTo>
                <a:lnTo>
                  <a:pt x="626348" y="365758"/>
                </a:lnTo>
                <a:lnTo>
                  <a:pt x="585692" y="392334"/>
                </a:lnTo>
                <a:lnTo>
                  <a:pt x="551942" y="397383"/>
                </a:lnTo>
                <a:lnTo>
                  <a:pt x="440308" y="397383"/>
                </a:lnTo>
                <a:lnTo>
                  <a:pt x="440308" y="3556"/>
                </a:lnTo>
                <a:close/>
              </a:path>
              <a:path w="1579879" h="401319">
                <a:moveTo>
                  <a:pt x="0" y="3556"/>
                </a:moveTo>
                <a:lnTo>
                  <a:pt x="109347" y="3556"/>
                </a:lnTo>
                <a:lnTo>
                  <a:pt x="127353" y="4653"/>
                </a:lnTo>
                <a:lnTo>
                  <a:pt x="174752" y="21209"/>
                </a:lnTo>
                <a:lnTo>
                  <a:pt x="201416" y="59124"/>
                </a:lnTo>
                <a:lnTo>
                  <a:pt x="203200" y="76962"/>
                </a:lnTo>
                <a:lnTo>
                  <a:pt x="203200" y="122809"/>
                </a:lnTo>
                <a:lnTo>
                  <a:pt x="199939" y="144835"/>
                </a:lnTo>
                <a:lnTo>
                  <a:pt x="190166" y="162147"/>
                </a:lnTo>
                <a:lnTo>
                  <a:pt x="173892" y="174744"/>
                </a:lnTo>
                <a:lnTo>
                  <a:pt x="151130" y="182625"/>
                </a:lnTo>
                <a:lnTo>
                  <a:pt x="174039" y="189692"/>
                </a:lnTo>
                <a:lnTo>
                  <a:pt x="190388" y="202295"/>
                </a:lnTo>
                <a:lnTo>
                  <a:pt x="200189" y="220398"/>
                </a:lnTo>
                <a:lnTo>
                  <a:pt x="203454" y="243967"/>
                </a:lnTo>
                <a:lnTo>
                  <a:pt x="202056" y="285876"/>
                </a:lnTo>
                <a:lnTo>
                  <a:pt x="203055" y="327312"/>
                </a:lnTo>
                <a:lnTo>
                  <a:pt x="206041" y="359806"/>
                </a:lnTo>
                <a:lnTo>
                  <a:pt x="211004" y="383371"/>
                </a:lnTo>
                <a:lnTo>
                  <a:pt x="217931" y="398018"/>
                </a:lnTo>
                <a:lnTo>
                  <a:pt x="125349" y="398018"/>
                </a:lnTo>
                <a:lnTo>
                  <a:pt x="118181" y="384542"/>
                </a:lnTo>
                <a:lnTo>
                  <a:pt x="113061" y="363743"/>
                </a:lnTo>
                <a:lnTo>
                  <a:pt x="109989" y="335635"/>
                </a:lnTo>
                <a:lnTo>
                  <a:pt x="108966" y="300228"/>
                </a:lnTo>
                <a:lnTo>
                  <a:pt x="108966" y="299593"/>
                </a:lnTo>
                <a:lnTo>
                  <a:pt x="109474" y="276606"/>
                </a:lnTo>
                <a:lnTo>
                  <a:pt x="109827" y="255698"/>
                </a:lnTo>
                <a:lnTo>
                  <a:pt x="110108" y="240601"/>
                </a:lnTo>
                <a:lnTo>
                  <a:pt x="110295" y="231314"/>
                </a:lnTo>
                <a:lnTo>
                  <a:pt x="110362" y="227837"/>
                </a:lnTo>
                <a:lnTo>
                  <a:pt x="110362" y="218567"/>
                </a:lnTo>
                <a:lnTo>
                  <a:pt x="105283" y="213868"/>
                </a:lnTo>
                <a:lnTo>
                  <a:pt x="95377" y="213868"/>
                </a:lnTo>
                <a:lnTo>
                  <a:pt x="95377" y="397383"/>
                </a:lnTo>
                <a:lnTo>
                  <a:pt x="0" y="397383"/>
                </a:lnTo>
                <a:lnTo>
                  <a:pt x="0" y="3556"/>
                </a:lnTo>
                <a:close/>
              </a:path>
              <a:path w="1579879" h="401319">
                <a:moveTo>
                  <a:pt x="1479295" y="0"/>
                </a:moveTo>
                <a:lnTo>
                  <a:pt x="1520041" y="4591"/>
                </a:lnTo>
                <a:lnTo>
                  <a:pt x="1549130" y="18351"/>
                </a:lnTo>
                <a:lnTo>
                  <a:pt x="1566574" y="41255"/>
                </a:lnTo>
                <a:lnTo>
                  <a:pt x="1572387" y="73279"/>
                </a:lnTo>
                <a:lnTo>
                  <a:pt x="1572387" y="145034"/>
                </a:lnTo>
                <a:lnTo>
                  <a:pt x="1491233" y="145034"/>
                </a:lnTo>
                <a:lnTo>
                  <a:pt x="1496187" y="150495"/>
                </a:lnTo>
                <a:lnTo>
                  <a:pt x="1539922" y="193849"/>
                </a:lnTo>
                <a:lnTo>
                  <a:pt x="1571087" y="233108"/>
                </a:lnTo>
                <a:lnTo>
                  <a:pt x="1579499" y="270256"/>
                </a:lnTo>
                <a:lnTo>
                  <a:pt x="1579499" y="319150"/>
                </a:lnTo>
                <a:lnTo>
                  <a:pt x="1573041" y="354915"/>
                </a:lnTo>
                <a:lnTo>
                  <a:pt x="1553654" y="380476"/>
                </a:lnTo>
                <a:lnTo>
                  <a:pt x="1521313" y="395821"/>
                </a:lnTo>
                <a:lnTo>
                  <a:pt x="1475994" y="400938"/>
                </a:lnTo>
                <a:lnTo>
                  <a:pt x="1432395" y="396269"/>
                </a:lnTo>
                <a:lnTo>
                  <a:pt x="1401238" y="382254"/>
                </a:lnTo>
                <a:lnTo>
                  <a:pt x="1382535" y="358880"/>
                </a:lnTo>
                <a:lnTo>
                  <a:pt x="1376299" y="326136"/>
                </a:lnTo>
                <a:lnTo>
                  <a:pt x="1376299" y="233299"/>
                </a:lnTo>
                <a:lnTo>
                  <a:pt x="1455546" y="233299"/>
                </a:lnTo>
                <a:lnTo>
                  <a:pt x="1443863" y="221996"/>
                </a:lnTo>
                <a:lnTo>
                  <a:pt x="1409573" y="187483"/>
                </a:lnTo>
                <a:lnTo>
                  <a:pt x="1384067" y="155352"/>
                </a:lnTo>
                <a:lnTo>
                  <a:pt x="1376299" y="123062"/>
                </a:lnTo>
                <a:lnTo>
                  <a:pt x="1376299" y="80010"/>
                </a:lnTo>
                <a:lnTo>
                  <a:pt x="1382748" y="45005"/>
                </a:lnTo>
                <a:lnTo>
                  <a:pt x="1402080" y="20002"/>
                </a:lnTo>
                <a:lnTo>
                  <a:pt x="1434270" y="5000"/>
                </a:lnTo>
                <a:lnTo>
                  <a:pt x="1479295" y="0"/>
                </a:lnTo>
                <a:close/>
              </a:path>
              <a:path w="1579879" h="401319">
                <a:moveTo>
                  <a:pt x="1271778" y="0"/>
                </a:moveTo>
                <a:lnTo>
                  <a:pt x="1312376" y="4591"/>
                </a:lnTo>
                <a:lnTo>
                  <a:pt x="1341389" y="18351"/>
                </a:lnTo>
                <a:lnTo>
                  <a:pt x="1358806" y="41255"/>
                </a:lnTo>
                <a:lnTo>
                  <a:pt x="1364615" y="73279"/>
                </a:lnTo>
                <a:lnTo>
                  <a:pt x="1364615" y="148209"/>
                </a:lnTo>
                <a:lnTo>
                  <a:pt x="1277239" y="148209"/>
                </a:lnTo>
                <a:lnTo>
                  <a:pt x="1277239" y="66929"/>
                </a:lnTo>
                <a:lnTo>
                  <a:pt x="1277239" y="64262"/>
                </a:lnTo>
                <a:lnTo>
                  <a:pt x="1275080" y="62992"/>
                </a:lnTo>
                <a:lnTo>
                  <a:pt x="1270889" y="62992"/>
                </a:lnTo>
                <a:lnTo>
                  <a:pt x="1266570" y="62992"/>
                </a:lnTo>
                <a:lnTo>
                  <a:pt x="1264412" y="64262"/>
                </a:lnTo>
                <a:lnTo>
                  <a:pt x="1264412" y="66929"/>
                </a:lnTo>
                <a:lnTo>
                  <a:pt x="1264412" y="332739"/>
                </a:lnTo>
                <a:lnTo>
                  <a:pt x="1264412" y="335407"/>
                </a:lnTo>
                <a:lnTo>
                  <a:pt x="1266570" y="336676"/>
                </a:lnTo>
                <a:lnTo>
                  <a:pt x="1270889" y="336676"/>
                </a:lnTo>
                <a:lnTo>
                  <a:pt x="1275080" y="336676"/>
                </a:lnTo>
                <a:lnTo>
                  <a:pt x="1277239" y="335407"/>
                </a:lnTo>
                <a:lnTo>
                  <a:pt x="1277239" y="332739"/>
                </a:lnTo>
                <a:lnTo>
                  <a:pt x="1277239" y="232663"/>
                </a:lnTo>
                <a:lnTo>
                  <a:pt x="1364615" y="232663"/>
                </a:lnTo>
                <a:lnTo>
                  <a:pt x="1364615" y="335407"/>
                </a:lnTo>
                <a:lnTo>
                  <a:pt x="1348487" y="373643"/>
                </a:lnTo>
                <a:lnTo>
                  <a:pt x="1305512" y="396541"/>
                </a:lnTo>
                <a:lnTo>
                  <a:pt x="1271778" y="400938"/>
                </a:lnTo>
                <a:lnTo>
                  <a:pt x="1226845" y="396295"/>
                </a:lnTo>
                <a:lnTo>
                  <a:pt x="1194736" y="382365"/>
                </a:lnTo>
                <a:lnTo>
                  <a:pt x="1175462" y="359148"/>
                </a:lnTo>
                <a:lnTo>
                  <a:pt x="1169034" y="326644"/>
                </a:lnTo>
                <a:lnTo>
                  <a:pt x="1169034" y="80010"/>
                </a:lnTo>
                <a:lnTo>
                  <a:pt x="1175462" y="45005"/>
                </a:lnTo>
                <a:lnTo>
                  <a:pt x="1194736" y="20002"/>
                </a:lnTo>
                <a:lnTo>
                  <a:pt x="1226845" y="5000"/>
                </a:lnTo>
                <a:lnTo>
                  <a:pt x="1271778" y="0"/>
                </a:lnTo>
                <a:close/>
              </a:path>
              <a:path w="1579879" h="401319">
                <a:moveTo>
                  <a:pt x="755523" y="0"/>
                </a:moveTo>
                <a:lnTo>
                  <a:pt x="799768" y="4974"/>
                </a:lnTo>
                <a:lnTo>
                  <a:pt x="831357" y="19891"/>
                </a:lnTo>
                <a:lnTo>
                  <a:pt x="850302" y="44737"/>
                </a:lnTo>
                <a:lnTo>
                  <a:pt x="856615" y="79501"/>
                </a:lnTo>
                <a:lnTo>
                  <a:pt x="856615" y="326009"/>
                </a:lnTo>
                <a:lnTo>
                  <a:pt x="840541" y="370871"/>
                </a:lnTo>
                <a:lnTo>
                  <a:pt x="795480" y="396097"/>
                </a:lnTo>
                <a:lnTo>
                  <a:pt x="755015" y="400938"/>
                </a:lnTo>
                <a:lnTo>
                  <a:pt x="710582" y="396295"/>
                </a:lnTo>
                <a:lnTo>
                  <a:pt x="678830" y="382365"/>
                </a:lnTo>
                <a:lnTo>
                  <a:pt x="659770" y="359148"/>
                </a:lnTo>
                <a:lnTo>
                  <a:pt x="653415" y="326644"/>
                </a:lnTo>
                <a:lnTo>
                  <a:pt x="653415" y="80010"/>
                </a:lnTo>
                <a:lnTo>
                  <a:pt x="659796" y="45005"/>
                </a:lnTo>
                <a:lnTo>
                  <a:pt x="678942" y="20002"/>
                </a:lnTo>
                <a:lnTo>
                  <a:pt x="710850" y="5000"/>
                </a:lnTo>
                <a:lnTo>
                  <a:pt x="755523" y="0"/>
                </a:lnTo>
                <a:close/>
              </a:path>
              <a:path w="1579879" h="401319">
                <a:moveTo>
                  <a:pt x="325755" y="0"/>
                </a:moveTo>
                <a:lnTo>
                  <a:pt x="370000" y="4974"/>
                </a:lnTo>
                <a:lnTo>
                  <a:pt x="401589" y="19891"/>
                </a:lnTo>
                <a:lnTo>
                  <a:pt x="420534" y="44737"/>
                </a:lnTo>
                <a:lnTo>
                  <a:pt x="426846" y="79501"/>
                </a:lnTo>
                <a:lnTo>
                  <a:pt x="426846" y="326009"/>
                </a:lnTo>
                <a:lnTo>
                  <a:pt x="410773" y="370871"/>
                </a:lnTo>
                <a:lnTo>
                  <a:pt x="365712" y="396097"/>
                </a:lnTo>
                <a:lnTo>
                  <a:pt x="325246" y="400938"/>
                </a:lnTo>
                <a:lnTo>
                  <a:pt x="280814" y="396295"/>
                </a:lnTo>
                <a:lnTo>
                  <a:pt x="249062" y="382365"/>
                </a:lnTo>
                <a:lnTo>
                  <a:pt x="230002" y="359148"/>
                </a:lnTo>
                <a:lnTo>
                  <a:pt x="223646" y="326644"/>
                </a:lnTo>
                <a:lnTo>
                  <a:pt x="223646" y="80010"/>
                </a:lnTo>
                <a:lnTo>
                  <a:pt x="230028" y="45005"/>
                </a:lnTo>
                <a:lnTo>
                  <a:pt x="249173" y="20002"/>
                </a:lnTo>
                <a:lnTo>
                  <a:pt x="281082" y="5000"/>
                </a:lnTo>
                <a:lnTo>
                  <a:pt x="325755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19" name="bg object 47"/>
          <p:cNvSpPr/>
          <p:nvPr/>
        </p:nvSpPr>
        <p:spPr>
          <a:xfrm>
            <a:off x="1103375" y="3755072"/>
            <a:ext cx="5771133" cy="738949"/>
          </a:xfrm>
          <a:prstGeom prst="rect"/>
          <a:blipFill>
            <a:blip xmlns:r="http://schemas.openxmlformats.org/officeDocument/2006/relationships" r:embed="rId14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720" name="bg object 48"/>
          <p:cNvSpPr/>
          <p:nvPr/>
        </p:nvSpPr>
        <p:spPr>
          <a:xfrm>
            <a:off x="2225039" y="3608882"/>
            <a:ext cx="3372485" cy="1183970"/>
          </a:xfrm>
          <a:prstGeom prst="rect"/>
          <a:blipFill>
            <a:blip xmlns:r="http://schemas.openxmlformats.org/officeDocument/2006/relationships" r:embed="rId7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721" name="bg object 49"/>
          <p:cNvSpPr/>
          <p:nvPr/>
        </p:nvSpPr>
        <p:spPr>
          <a:xfrm>
            <a:off x="1164335" y="3797808"/>
            <a:ext cx="5654040" cy="621792"/>
          </a:xfrm>
          <a:prstGeom prst="rect"/>
          <a:blipFill>
            <a:blip xmlns:r="http://schemas.openxmlformats.org/officeDocument/2006/relationships" r:embed="rId8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722" name="bg object 50"/>
          <p:cNvSpPr/>
          <p:nvPr/>
        </p:nvSpPr>
        <p:spPr>
          <a:xfrm>
            <a:off x="1103375" y="5041392"/>
            <a:ext cx="5771133" cy="741972"/>
          </a:xfrm>
          <a:prstGeom prst="rect"/>
          <a:blipFill>
            <a:blip xmlns:r="http://schemas.openxmlformats.org/officeDocument/2006/relationships" r:embed="rId15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723" name="bg object 51"/>
          <p:cNvSpPr/>
          <p:nvPr/>
        </p:nvSpPr>
        <p:spPr>
          <a:xfrm>
            <a:off x="1770887" y="5035296"/>
            <a:ext cx="4283710" cy="863904"/>
          </a:xfrm>
          <a:prstGeom prst="rect"/>
          <a:blipFill>
            <a:blip xmlns:r="http://schemas.openxmlformats.org/officeDocument/2006/relationships" r:embed="rId10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724" name="bg object 52"/>
          <p:cNvSpPr/>
          <p:nvPr/>
        </p:nvSpPr>
        <p:spPr>
          <a:xfrm>
            <a:off x="1164335" y="5084064"/>
            <a:ext cx="5654040" cy="624840"/>
          </a:xfrm>
          <a:prstGeom prst="rect"/>
          <a:blipFill>
            <a:blip xmlns:r="http://schemas.openxmlformats.org/officeDocument/2006/relationships" r:embed="rId1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725" name="bg object 53"/>
          <p:cNvSpPr/>
          <p:nvPr/>
        </p:nvSpPr>
        <p:spPr>
          <a:xfrm>
            <a:off x="1103375" y="6019794"/>
            <a:ext cx="5771133" cy="738949"/>
          </a:xfrm>
          <a:prstGeom prst="rect"/>
          <a:blipFill>
            <a:blip xmlns:r="http://schemas.openxmlformats.org/officeDocument/2006/relationships" r:embed="rId14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726" name="bg object 54"/>
          <p:cNvSpPr/>
          <p:nvPr/>
        </p:nvSpPr>
        <p:spPr>
          <a:xfrm>
            <a:off x="2505455" y="5827777"/>
            <a:ext cx="2814573" cy="1030219"/>
          </a:xfrm>
          <a:prstGeom prst="rect"/>
          <a:blipFill>
            <a:blip xmlns:r="http://schemas.openxmlformats.org/officeDocument/2006/relationships" r:embed="rId12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727" name="bg object 55"/>
          <p:cNvSpPr/>
          <p:nvPr/>
        </p:nvSpPr>
        <p:spPr>
          <a:xfrm>
            <a:off x="1164335" y="6062471"/>
            <a:ext cx="5654040" cy="621792"/>
          </a:xfrm>
          <a:prstGeom prst="rect"/>
          <a:blipFill>
            <a:blip xmlns:r="http://schemas.openxmlformats.org/officeDocument/2006/relationships" r:embed="rId13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728" name="bg object 56"/>
          <p:cNvSpPr/>
          <p:nvPr/>
        </p:nvSpPr>
        <p:spPr>
          <a:xfrm>
            <a:off x="249936" y="213359"/>
            <a:ext cx="914400" cy="914400"/>
          </a:xfrm>
          <a:custGeom>
            <a:avLst/>
            <a:ahLst/>
            <a:rect l="l" t="t" r="r" b="b"/>
            <a:pathLst>
              <a:path w="914400" h="914400">
                <a:moveTo>
                  <a:pt x="457200" y="0"/>
                </a:moveTo>
                <a:lnTo>
                  <a:pt x="410454" y="2360"/>
                </a:lnTo>
                <a:lnTo>
                  <a:pt x="365059" y="9289"/>
                </a:lnTo>
                <a:lnTo>
                  <a:pt x="321243" y="20557"/>
                </a:lnTo>
                <a:lnTo>
                  <a:pt x="279238" y="35933"/>
                </a:lnTo>
                <a:lnTo>
                  <a:pt x="239272" y="55187"/>
                </a:lnTo>
                <a:lnTo>
                  <a:pt x="201576" y="78090"/>
                </a:lnTo>
                <a:lnTo>
                  <a:pt x="166379" y="104411"/>
                </a:lnTo>
                <a:lnTo>
                  <a:pt x="133911" y="133921"/>
                </a:lnTo>
                <a:lnTo>
                  <a:pt x="104403" y="166390"/>
                </a:lnTo>
                <a:lnTo>
                  <a:pt x="78083" y="201587"/>
                </a:lnTo>
                <a:lnTo>
                  <a:pt x="55182" y="239283"/>
                </a:lnTo>
                <a:lnTo>
                  <a:pt x="35929" y="279249"/>
                </a:lnTo>
                <a:lnTo>
                  <a:pt x="20555" y="321253"/>
                </a:lnTo>
                <a:lnTo>
                  <a:pt x="9288" y="365066"/>
                </a:lnTo>
                <a:lnTo>
                  <a:pt x="2360" y="410458"/>
                </a:lnTo>
                <a:lnTo>
                  <a:pt x="0" y="457200"/>
                </a:lnTo>
                <a:lnTo>
                  <a:pt x="2360" y="503941"/>
                </a:lnTo>
                <a:lnTo>
                  <a:pt x="9288" y="549333"/>
                </a:lnTo>
                <a:lnTo>
                  <a:pt x="20555" y="593146"/>
                </a:lnTo>
                <a:lnTo>
                  <a:pt x="35929" y="635150"/>
                </a:lnTo>
                <a:lnTo>
                  <a:pt x="55182" y="675116"/>
                </a:lnTo>
                <a:lnTo>
                  <a:pt x="78083" y="712812"/>
                </a:lnTo>
                <a:lnTo>
                  <a:pt x="104403" y="748009"/>
                </a:lnTo>
                <a:lnTo>
                  <a:pt x="133911" y="780478"/>
                </a:lnTo>
                <a:lnTo>
                  <a:pt x="166379" y="809988"/>
                </a:lnTo>
                <a:lnTo>
                  <a:pt x="201576" y="836309"/>
                </a:lnTo>
                <a:lnTo>
                  <a:pt x="239272" y="859212"/>
                </a:lnTo>
                <a:lnTo>
                  <a:pt x="279238" y="878466"/>
                </a:lnTo>
                <a:lnTo>
                  <a:pt x="321243" y="893842"/>
                </a:lnTo>
                <a:lnTo>
                  <a:pt x="365059" y="905110"/>
                </a:lnTo>
                <a:lnTo>
                  <a:pt x="410454" y="912039"/>
                </a:lnTo>
                <a:lnTo>
                  <a:pt x="457200" y="914400"/>
                </a:lnTo>
                <a:lnTo>
                  <a:pt x="503945" y="912039"/>
                </a:lnTo>
                <a:lnTo>
                  <a:pt x="549340" y="905110"/>
                </a:lnTo>
                <a:lnTo>
                  <a:pt x="593156" y="893842"/>
                </a:lnTo>
                <a:lnTo>
                  <a:pt x="635161" y="878466"/>
                </a:lnTo>
                <a:lnTo>
                  <a:pt x="675127" y="859212"/>
                </a:lnTo>
                <a:lnTo>
                  <a:pt x="712823" y="836309"/>
                </a:lnTo>
                <a:lnTo>
                  <a:pt x="748020" y="809988"/>
                </a:lnTo>
                <a:lnTo>
                  <a:pt x="780488" y="780478"/>
                </a:lnTo>
                <a:lnTo>
                  <a:pt x="809996" y="748009"/>
                </a:lnTo>
                <a:lnTo>
                  <a:pt x="836316" y="712812"/>
                </a:lnTo>
                <a:lnTo>
                  <a:pt x="859217" y="675116"/>
                </a:lnTo>
                <a:lnTo>
                  <a:pt x="878470" y="635150"/>
                </a:lnTo>
                <a:lnTo>
                  <a:pt x="893844" y="593146"/>
                </a:lnTo>
                <a:lnTo>
                  <a:pt x="905111" y="549333"/>
                </a:lnTo>
                <a:lnTo>
                  <a:pt x="912039" y="503941"/>
                </a:lnTo>
                <a:lnTo>
                  <a:pt x="914400" y="457200"/>
                </a:lnTo>
                <a:lnTo>
                  <a:pt x="912039" y="410458"/>
                </a:lnTo>
                <a:lnTo>
                  <a:pt x="905111" y="365066"/>
                </a:lnTo>
                <a:lnTo>
                  <a:pt x="893844" y="321253"/>
                </a:lnTo>
                <a:lnTo>
                  <a:pt x="878470" y="279249"/>
                </a:lnTo>
                <a:lnTo>
                  <a:pt x="859217" y="239283"/>
                </a:lnTo>
                <a:lnTo>
                  <a:pt x="836316" y="201587"/>
                </a:lnTo>
                <a:lnTo>
                  <a:pt x="809996" y="166390"/>
                </a:lnTo>
                <a:lnTo>
                  <a:pt x="780488" y="133921"/>
                </a:lnTo>
                <a:lnTo>
                  <a:pt x="748020" y="104411"/>
                </a:lnTo>
                <a:lnTo>
                  <a:pt x="712823" y="78090"/>
                </a:lnTo>
                <a:lnTo>
                  <a:pt x="675127" y="55187"/>
                </a:lnTo>
                <a:lnTo>
                  <a:pt x="635161" y="35933"/>
                </a:lnTo>
                <a:lnTo>
                  <a:pt x="593156" y="20557"/>
                </a:lnTo>
                <a:lnTo>
                  <a:pt x="549340" y="9289"/>
                </a:lnTo>
                <a:lnTo>
                  <a:pt x="503945" y="2360"/>
                </a:lnTo>
                <a:lnTo>
                  <a:pt x="4572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bIns="0" lIns="0" rIns="0" rtlCol="0" tIns="0" wrap="square"/>
          <a:p/>
        </p:txBody>
      </p:sp>
      <p:sp>
        <p:nvSpPr>
          <p:cNvPr id="1048729" name="bg object 57"/>
          <p:cNvSpPr/>
          <p:nvPr/>
        </p:nvSpPr>
        <p:spPr>
          <a:xfrm>
            <a:off x="249936" y="213359"/>
            <a:ext cx="914400" cy="914400"/>
          </a:xfrm>
          <a:custGeom>
            <a:avLst/>
            <a:ahLst/>
            <a:rect l="l" t="t" r="r" b="b"/>
            <a:pathLst>
              <a:path w="914400" h="914400">
                <a:moveTo>
                  <a:pt x="0" y="457200"/>
                </a:moveTo>
                <a:lnTo>
                  <a:pt x="2360" y="410458"/>
                </a:lnTo>
                <a:lnTo>
                  <a:pt x="9288" y="365066"/>
                </a:lnTo>
                <a:lnTo>
                  <a:pt x="20555" y="321253"/>
                </a:lnTo>
                <a:lnTo>
                  <a:pt x="35929" y="279249"/>
                </a:lnTo>
                <a:lnTo>
                  <a:pt x="55182" y="239283"/>
                </a:lnTo>
                <a:lnTo>
                  <a:pt x="78083" y="201587"/>
                </a:lnTo>
                <a:lnTo>
                  <a:pt x="104403" y="166390"/>
                </a:lnTo>
                <a:lnTo>
                  <a:pt x="133911" y="133921"/>
                </a:lnTo>
                <a:lnTo>
                  <a:pt x="166379" y="104411"/>
                </a:lnTo>
                <a:lnTo>
                  <a:pt x="201576" y="78090"/>
                </a:lnTo>
                <a:lnTo>
                  <a:pt x="239272" y="55187"/>
                </a:lnTo>
                <a:lnTo>
                  <a:pt x="279238" y="35933"/>
                </a:lnTo>
                <a:lnTo>
                  <a:pt x="321243" y="20557"/>
                </a:lnTo>
                <a:lnTo>
                  <a:pt x="365059" y="9289"/>
                </a:lnTo>
                <a:lnTo>
                  <a:pt x="410454" y="2360"/>
                </a:lnTo>
                <a:lnTo>
                  <a:pt x="457200" y="0"/>
                </a:lnTo>
                <a:lnTo>
                  <a:pt x="503945" y="2360"/>
                </a:lnTo>
                <a:lnTo>
                  <a:pt x="549340" y="9289"/>
                </a:lnTo>
                <a:lnTo>
                  <a:pt x="593156" y="20557"/>
                </a:lnTo>
                <a:lnTo>
                  <a:pt x="635161" y="35933"/>
                </a:lnTo>
                <a:lnTo>
                  <a:pt x="675127" y="55187"/>
                </a:lnTo>
                <a:lnTo>
                  <a:pt x="712823" y="78090"/>
                </a:lnTo>
                <a:lnTo>
                  <a:pt x="748020" y="104411"/>
                </a:lnTo>
                <a:lnTo>
                  <a:pt x="780488" y="133921"/>
                </a:lnTo>
                <a:lnTo>
                  <a:pt x="809996" y="166390"/>
                </a:lnTo>
                <a:lnTo>
                  <a:pt x="836316" y="201587"/>
                </a:lnTo>
                <a:lnTo>
                  <a:pt x="859217" y="239283"/>
                </a:lnTo>
                <a:lnTo>
                  <a:pt x="878470" y="279249"/>
                </a:lnTo>
                <a:lnTo>
                  <a:pt x="893844" y="321253"/>
                </a:lnTo>
                <a:lnTo>
                  <a:pt x="905111" y="365066"/>
                </a:lnTo>
                <a:lnTo>
                  <a:pt x="912039" y="410458"/>
                </a:lnTo>
                <a:lnTo>
                  <a:pt x="914400" y="457200"/>
                </a:lnTo>
                <a:lnTo>
                  <a:pt x="912039" y="503941"/>
                </a:lnTo>
                <a:lnTo>
                  <a:pt x="905111" y="549333"/>
                </a:lnTo>
                <a:lnTo>
                  <a:pt x="893844" y="593146"/>
                </a:lnTo>
                <a:lnTo>
                  <a:pt x="878470" y="635150"/>
                </a:lnTo>
                <a:lnTo>
                  <a:pt x="859217" y="675116"/>
                </a:lnTo>
                <a:lnTo>
                  <a:pt x="836316" y="712812"/>
                </a:lnTo>
                <a:lnTo>
                  <a:pt x="809996" y="748009"/>
                </a:lnTo>
                <a:lnTo>
                  <a:pt x="780488" y="780478"/>
                </a:lnTo>
                <a:lnTo>
                  <a:pt x="748020" y="809988"/>
                </a:lnTo>
                <a:lnTo>
                  <a:pt x="712823" y="836309"/>
                </a:lnTo>
                <a:lnTo>
                  <a:pt x="675127" y="859212"/>
                </a:lnTo>
                <a:lnTo>
                  <a:pt x="635161" y="878466"/>
                </a:lnTo>
                <a:lnTo>
                  <a:pt x="593156" y="893842"/>
                </a:lnTo>
                <a:lnTo>
                  <a:pt x="549340" y="905110"/>
                </a:lnTo>
                <a:lnTo>
                  <a:pt x="503945" y="912039"/>
                </a:lnTo>
                <a:lnTo>
                  <a:pt x="457200" y="914400"/>
                </a:lnTo>
                <a:lnTo>
                  <a:pt x="410454" y="912039"/>
                </a:lnTo>
                <a:lnTo>
                  <a:pt x="365059" y="905110"/>
                </a:lnTo>
                <a:lnTo>
                  <a:pt x="321243" y="893842"/>
                </a:lnTo>
                <a:lnTo>
                  <a:pt x="279238" y="878466"/>
                </a:lnTo>
                <a:lnTo>
                  <a:pt x="239272" y="859212"/>
                </a:lnTo>
                <a:lnTo>
                  <a:pt x="201576" y="836309"/>
                </a:lnTo>
                <a:lnTo>
                  <a:pt x="166379" y="809988"/>
                </a:lnTo>
                <a:lnTo>
                  <a:pt x="133911" y="780478"/>
                </a:lnTo>
                <a:lnTo>
                  <a:pt x="104403" y="748009"/>
                </a:lnTo>
                <a:lnTo>
                  <a:pt x="78083" y="712812"/>
                </a:lnTo>
                <a:lnTo>
                  <a:pt x="55182" y="675116"/>
                </a:lnTo>
                <a:lnTo>
                  <a:pt x="35929" y="635150"/>
                </a:lnTo>
                <a:lnTo>
                  <a:pt x="20555" y="593146"/>
                </a:lnTo>
                <a:lnTo>
                  <a:pt x="9288" y="549333"/>
                </a:lnTo>
                <a:lnTo>
                  <a:pt x="2360" y="503941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30" name="bg object 58"/>
          <p:cNvSpPr/>
          <p:nvPr/>
        </p:nvSpPr>
        <p:spPr>
          <a:xfrm>
            <a:off x="1103375" y="2465768"/>
            <a:ext cx="5771133" cy="738949"/>
          </a:xfrm>
          <a:prstGeom prst="rect"/>
          <a:blipFill>
            <a:blip xmlns:r="http://schemas.openxmlformats.org/officeDocument/2006/relationships" r:embed="rId14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731" name="bg object 59"/>
          <p:cNvSpPr/>
          <p:nvPr/>
        </p:nvSpPr>
        <p:spPr>
          <a:xfrm>
            <a:off x="1935479" y="2319578"/>
            <a:ext cx="3954653" cy="1183970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732" name="bg object 60"/>
          <p:cNvSpPr/>
          <p:nvPr/>
        </p:nvSpPr>
        <p:spPr>
          <a:xfrm>
            <a:off x="1164335" y="2508503"/>
            <a:ext cx="5654040" cy="621792"/>
          </a:xfrm>
          <a:prstGeom prst="rect"/>
          <a:blipFill>
            <a:blip xmlns:r="http://schemas.openxmlformats.org/officeDocument/2006/relationships" r:embed="rId3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733" name="bg object 61"/>
          <p:cNvSpPr/>
          <p:nvPr/>
        </p:nvSpPr>
        <p:spPr>
          <a:xfrm>
            <a:off x="1164336" y="1319783"/>
            <a:ext cx="5654040" cy="624839"/>
          </a:xfrm>
          <a:prstGeom prst="rect"/>
          <a:blipFill>
            <a:blip xmlns:r="http://schemas.openxmlformats.org/officeDocument/2006/relationships" r:embed="rId4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734" name="bg object 62"/>
          <p:cNvSpPr/>
          <p:nvPr/>
        </p:nvSpPr>
        <p:spPr>
          <a:xfrm>
            <a:off x="1164336" y="1319783"/>
            <a:ext cx="5654040" cy="624840"/>
          </a:xfrm>
          <a:custGeom>
            <a:avLst/>
            <a:ahLst/>
            <a:rect l="l" t="t" r="r" b="b"/>
            <a:pathLst>
              <a:path w="5654040" h="624839">
                <a:moveTo>
                  <a:pt x="0" y="0"/>
                </a:moveTo>
                <a:lnTo>
                  <a:pt x="5341620" y="0"/>
                </a:lnTo>
                <a:lnTo>
                  <a:pt x="5654040" y="312419"/>
                </a:lnTo>
                <a:lnTo>
                  <a:pt x="5341620" y="624839"/>
                </a:lnTo>
                <a:lnTo>
                  <a:pt x="0" y="624839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3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400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73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3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3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10/2/2022</a:t>
            </a:fld>
            <a:endParaRPr lang="en-US"/>
          </a:p>
        </p:txBody>
      </p:sp>
      <p:sp>
        <p:nvSpPr>
          <p:cNvPr id="104873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400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74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4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4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4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10/2/2022</a:t>
            </a:fld>
            <a:endParaRPr lang="en-US"/>
          </a:p>
        </p:txBody>
      </p:sp>
      <p:sp>
        <p:nvSpPr>
          <p:cNvPr id="104874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400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74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4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10/2/2022</a:t>
            </a:fld>
            <a:endParaRPr lang="en-US"/>
          </a:p>
        </p:txBody>
      </p:sp>
      <p:sp>
        <p:nvSpPr>
          <p:cNvPr id="104874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10/2/2022</a:t>
            </a:fld>
            <a:endParaRPr lang="en-US"/>
          </a:p>
        </p:txBody>
      </p:sp>
      <p:sp>
        <p:nvSpPr>
          <p:cNvPr id="104858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2598801" y="1345514"/>
            <a:ext cx="6994397" cy="63690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400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10/2/2022</a:t>
            </a:fld>
            <a:endParaRPr lang="en-US"/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5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image" Target="../media/image23.jpeg"/><Relationship Id="rId4" Type="http://schemas.openxmlformats.org/officeDocument/2006/relationships/image" Target="../media/image24.jpeg"/><Relationship Id="rId5" Type="http://schemas.openxmlformats.org/officeDocument/2006/relationships/slideLayout" Target="../slideLayouts/slideLayout5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jpe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jpeg"/><Relationship Id="rId6" Type="http://schemas.openxmlformats.org/officeDocument/2006/relationships/image" Target="../media/image30.jpeg"/><Relationship Id="rId7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jpeg"/><Relationship Id="rId3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extBox 10"/>
          <p:cNvSpPr txBox="1"/>
          <p:nvPr/>
        </p:nvSpPr>
        <p:spPr>
          <a:xfrm>
            <a:off x="879893" y="7245723"/>
            <a:ext cx="7438896" cy="5486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2200030022-PUJITHA</a:t>
            </a:r>
          </a:p>
          <a:p>
            <a:r>
              <a:rPr dirty="0" sz="2000" lang="en-US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ROBOTIC </a:t>
            </a:r>
            <a:r>
              <a:rPr dirty="0" sz="2000" lang="en-US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endParaRPr dirty="0" sz="2000" lang="en-IN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85" name="TextBox 11"/>
          <p:cNvSpPr txBox="1"/>
          <p:nvPr/>
        </p:nvSpPr>
        <p:spPr>
          <a:xfrm>
            <a:off x="-2184733" y="7951422"/>
            <a:ext cx="2676814" cy="777240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buAutoNum type="arabicPlain" startAt="22000"/>
            </a:pPr>
            <a:r>
              <a:rPr dirty="0" sz="2000" lang="en-US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31053  -RAJESWARI</a:t>
            </a:r>
          </a:p>
          <a:p>
            <a:r>
              <a:rPr dirty="0" sz="2000" lang="en-US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ROBOTIC </a:t>
            </a:r>
            <a:r>
              <a:rPr dirty="0" sz="2000" lang="en-US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endParaRPr dirty="0" sz="2000" lang="en-IN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86" name="Regular Pentagon 1"/>
          <p:cNvSpPr/>
          <p:nvPr/>
        </p:nvSpPr>
        <p:spPr>
          <a:xfrm>
            <a:off x="1402081" y="1229563"/>
            <a:ext cx="45719" cy="45719"/>
          </a:xfrm>
          <a:prstGeom prst="pentago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pic>
        <p:nvPicPr>
          <p:cNvPr id="2097152" name="Picture 2" descr="2,811 Robotics Background Illustrations &amp; Clip Art - iStock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/>
          <a:noFill/>
        </p:spPr>
      </p:pic>
      <p:sp>
        <p:nvSpPr>
          <p:cNvPr id="1048587" name="Regular Pentagon 24"/>
          <p:cNvSpPr/>
          <p:nvPr/>
        </p:nvSpPr>
        <p:spPr>
          <a:xfrm>
            <a:off x="1554481" y="1381963"/>
            <a:ext cx="45719" cy="45719"/>
          </a:xfrm>
          <a:prstGeom prst="pentago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588" name="TextBox 13"/>
          <p:cNvSpPr txBox="1"/>
          <p:nvPr/>
        </p:nvSpPr>
        <p:spPr>
          <a:xfrm>
            <a:off x="3543300" y="-279523"/>
            <a:ext cx="5105400" cy="13868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4400" lang="en-US" smtClean="0">
                <a:solidFill>
                  <a:schemeClr val="bg2"/>
                </a:solidFill>
              </a:rPr>
              <a:t>         </a:t>
            </a:r>
            <a:r>
              <a:rPr dirty="0" sz="6600" lang="en-US" u="sng" smtClean="0">
                <a:solidFill>
                  <a:schemeClr val="bg2"/>
                </a:solidFill>
              </a:rPr>
              <a:t>ROBOTICS</a:t>
            </a:r>
            <a:endParaRPr dirty="0" sz="6600" lang="en-IN" u="sng">
              <a:solidFill>
                <a:schemeClr val="bg2"/>
              </a:solidFill>
            </a:endParaRPr>
          </a:p>
        </p:txBody>
      </p:sp>
      <p:sp>
        <p:nvSpPr>
          <p:cNvPr id="1048589" name="Horizontal Scroll 28"/>
          <p:cNvSpPr/>
          <p:nvPr/>
        </p:nvSpPr>
        <p:spPr>
          <a:xfrm>
            <a:off x="74825" y="974414"/>
            <a:ext cx="3748850" cy="1249066"/>
          </a:xfrm>
          <a:prstGeom prst="horizontalScroll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2200032650 -CHARITHA</a:t>
            </a:r>
          </a:p>
          <a:p>
            <a:pPr algn="ctr"/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ROBOTICS</a:t>
            </a:r>
            <a:endParaRPr dirty="0" sz="2000"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90" name="Horizontal Scroll 30"/>
          <p:cNvSpPr/>
          <p:nvPr/>
        </p:nvSpPr>
        <p:spPr>
          <a:xfrm>
            <a:off x="74825" y="1925822"/>
            <a:ext cx="3810000" cy="1143000"/>
          </a:xfrm>
          <a:prstGeom prst="horizontalScroll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591" name="Horizontal Scroll 33"/>
          <p:cNvSpPr/>
          <p:nvPr/>
        </p:nvSpPr>
        <p:spPr>
          <a:xfrm>
            <a:off x="13675" y="2842231"/>
            <a:ext cx="3810000" cy="1143000"/>
          </a:xfrm>
          <a:prstGeom prst="horizontalScroll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592" name="Horizontal Scroll 35"/>
          <p:cNvSpPr/>
          <p:nvPr/>
        </p:nvSpPr>
        <p:spPr>
          <a:xfrm>
            <a:off x="7937" y="3811065"/>
            <a:ext cx="3815737" cy="1143000"/>
          </a:xfrm>
          <a:prstGeom prst="horizontalScroll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593" name="Horizontal Scroll 37"/>
          <p:cNvSpPr/>
          <p:nvPr/>
        </p:nvSpPr>
        <p:spPr>
          <a:xfrm>
            <a:off x="47025" y="4655405"/>
            <a:ext cx="3702078" cy="1595604"/>
          </a:xfrm>
          <a:prstGeom prst="horizontalScroll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594" name="TextBox 38"/>
          <p:cNvSpPr txBox="1"/>
          <p:nvPr/>
        </p:nvSpPr>
        <p:spPr>
          <a:xfrm>
            <a:off x="491219" y="4802810"/>
            <a:ext cx="3276600" cy="1005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2200030493-GEETHIKA</a:t>
            </a:r>
          </a:p>
          <a:p>
            <a:r>
              <a:rPr dirty="0" sz="2000" lang="en-US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 AND DISADVANTAGES</a:t>
            </a:r>
          </a:p>
          <a:p>
            <a:r>
              <a:rPr dirty="0" sz="2000" lang="en-US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dirty="0" sz="2000" lang="en-IN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95" name="TextBox 39"/>
          <p:cNvSpPr txBox="1"/>
          <p:nvPr/>
        </p:nvSpPr>
        <p:spPr>
          <a:xfrm>
            <a:off x="455312" y="3902199"/>
            <a:ext cx="4040488" cy="5486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2200030022-PUJITHA</a:t>
            </a:r>
          </a:p>
          <a:p>
            <a:r>
              <a:rPr dirty="0" sz="2000" lang="en-US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ROBOTIC PARTS</a:t>
            </a:r>
            <a:endParaRPr dirty="0" sz="2000" lang="en-IN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96" name="TextBox 40"/>
          <p:cNvSpPr txBox="1"/>
          <p:nvPr/>
        </p:nvSpPr>
        <p:spPr>
          <a:xfrm>
            <a:off x="455311" y="2036218"/>
            <a:ext cx="3020931" cy="777240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buAutoNum type="arabicPlain" startAt="22000"/>
            </a:pPr>
            <a:r>
              <a:rPr dirty="0" sz="2000" lang="en-US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31053   -RAJESWARI</a:t>
            </a:r>
          </a:p>
          <a:p>
            <a:r>
              <a:rPr dirty="0" sz="2000" lang="en-US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ROBOTIC </a:t>
            </a:r>
            <a:r>
              <a:rPr dirty="0" sz="2000" lang="en-US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endParaRPr dirty="0" sz="2000" lang="en-IN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97" name="TextBox 41"/>
          <p:cNvSpPr txBox="1"/>
          <p:nvPr/>
        </p:nvSpPr>
        <p:spPr>
          <a:xfrm>
            <a:off x="86112" y="3080519"/>
            <a:ext cx="3257429" cy="5486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2200030451-JAHNAVI</a:t>
            </a:r>
          </a:p>
          <a:p>
            <a:r>
              <a:rPr dirty="0" sz="2000" lang="en-US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ROBOTS</a:t>
            </a:r>
            <a:endParaRPr dirty="0" sz="2000" lang="en-IN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53" name="Picture 2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rcRect l="4656" t="751" r="-4656" b="-1251"/>
          <a:stretch>
            <a:fillRect/>
          </a:stretch>
        </p:blipFill>
        <p:spPr>
          <a:xfrm>
            <a:off x="5259795" y="2323377"/>
            <a:ext cx="6924212" cy="3985270"/>
          </a:xfrm>
          <a:prstGeom prst="rect"/>
        </p:spPr>
      </p:pic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object 11"/>
          <p:cNvSpPr txBox="1"/>
          <p:nvPr/>
        </p:nvSpPr>
        <p:spPr>
          <a:xfrm>
            <a:off x="3443478" y="2782724"/>
            <a:ext cx="1084580" cy="2286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rlito"/>
                <a:cs typeface="Carlito"/>
              </a:rPr>
              <a:t>.</a:t>
            </a:r>
          </a:p>
        </p:txBody>
      </p:sp>
      <p:sp>
        <p:nvSpPr>
          <p:cNvPr id="1048599" name="TextBox 29"/>
          <p:cNvSpPr txBox="1"/>
          <p:nvPr/>
        </p:nvSpPr>
        <p:spPr>
          <a:xfrm>
            <a:off x="4375051" y="3495817"/>
            <a:ext cx="45719" cy="3073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/>
              <a:t>.</a:t>
            </a:r>
            <a:endParaRPr dirty="0" lang="en-IN"/>
          </a:p>
        </p:txBody>
      </p:sp>
      <p:sp>
        <p:nvSpPr>
          <p:cNvPr id="1048600" name="Round Diagonal Corner Rectangle 16"/>
          <p:cNvSpPr/>
          <p:nvPr/>
        </p:nvSpPr>
        <p:spPr>
          <a:xfrm>
            <a:off x="6934200" y="640081"/>
            <a:ext cx="45719" cy="45719"/>
          </a:xfrm>
          <a:prstGeom prst="round2Diag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pic>
        <p:nvPicPr>
          <p:cNvPr id="2097154" name="Picture 2" descr="Robot Background Images, HD Pictures and Wallpaper For Free Download |  Pngtree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81503" y="-216327"/>
            <a:ext cx="12235639" cy="7074327"/>
          </a:xfrm>
          <a:prstGeom prst="rect"/>
          <a:noFill/>
        </p:spPr>
      </p:pic>
      <p:sp>
        <p:nvSpPr>
          <p:cNvPr id="1048601" name="object 11"/>
          <p:cNvSpPr txBox="1"/>
          <p:nvPr/>
        </p:nvSpPr>
        <p:spPr>
          <a:xfrm>
            <a:off x="3595878" y="2935124"/>
            <a:ext cx="1084580" cy="2286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rlito"/>
                <a:cs typeface="Carlito"/>
              </a:rPr>
              <a:t>.</a:t>
            </a:r>
          </a:p>
        </p:txBody>
      </p:sp>
      <p:sp>
        <p:nvSpPr>
          <p:cNvPr id="1048602" name="TextBox 19"/>
          <p:cNvSpPr txBox="1"/>
          <p:nvPr/>
        </p:nvSpPr>
        <p:spPr>
          <a:xfrm>
            <a:off x="4527451" y="3648217"/>
            <a:ext cx="45719" cy="3073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/>
              <a:t>.</a:t>
            </a:r>
            <a:endParaRPr dirty="0" lang="en-IN"/>
          </a:p>
        </p:txBody>
      </p:sp>
      <p:sp>
        <p:nvSpPr>
          <p:cNvPr id="1048603" name="Round Diagonal Corner Rectangle 21"/>
          <p:cNvSpPr/>
          <p:nvPr/>
        </p:nvSpPr>
        <p:spPr>
          <a:xfrm>
            <a:off x="7086600" y="792481"/>
            <a:ext cx="45719" cy="45719"/>
          </a:xfrm>
          <a:prstGeom prst="round2Diag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04" name="object 11"/>
          <p:cNvSpPr txBox="1"/>
          <p:nvPr/>
        </p:nvSpPr>
        <p:spPr>
          <a:xfrm>
            <a:off x="3443478" y="2782724"/>
            <a:ext cx="1084580" cy="2286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rlito"/>
                <a:cs typeface="Carlito"/>
              </a:rPr>
              <a:t>.</a:t>
            </a:r>
          </a:p>
        </p:txBody>
      </p:sp>
      <p:sp>
        <p:nvSpPr>
          <p:cNvPr id="1048605" name="TextBox 54"/>
          <p:cNvSpPr txBox="1"/>
          <p:nvPr/>
        </p:nvSpPr>
        <p:spPr>
          <a:xfrm>
            <a:off x="4375051" y="3495817"/>
            <a:ext cx="45719" cy="3073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/>
              <a:t>.</a:t>
            </a:r>
            <a:endParaRPr dirty="0" lang="en-IN"/>
          </a:p>
        </p:txBody>
      </p:sp>
      <p:sp>
        <p:nvSpPr>
          <p:cNvPr id="1048606" name="Rectangle 55"/>
          <p:cNvSpPr/>
          <p:nvPr/>
        </p:nvSpPr>
        <p:spPr>
          <a:xfrm>
            <a:off x="2984691" y="533935"/>
            <a:ext cx="5458265" cy="773723"/>
          </a:xfrm>
          <a:prstGeom prst="rect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3600" lang="en-US" smtClean="0">
                <a:latin typeface="Algerian" panose="04020705040A02060702" pitchFamily="82" charset="0"/>
              </a:rPr>
              <a:t>ROBOTICS</a:t>
            </a:r>
            <a:endParaRPr dirty="0" sz="3600" lang="en-IN">
              <a:latin typeface="Algerian" panose="04020705040A02060702" pitchFamily="82" charset="0"/>
            </a:endParaRPr>
          </a:p>
        </p:txBody>
      </p:sp>
      <p:sp>
        <p:nvSpPr>
          <p:cNvPr id="1048607" name="Round Diagonal Corner Rectangle 56"/>
          <p:cNvSpPr/>
          <p:nvPr/>
        </p:nvSpPr>
        <p:spPr>
          <a:xfrm>
            <a:off x="6934200" y="640081"/>
            <a:ext cx="45719" cy="45719"/>
          </a:xfrm>
          <a:prstGeom prst="round2Diag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08" name="TextBox 57"/>
          <p:cNvSpPr txBox="1"/>
          <p:nvPr/>
        </p:nvSpPr>
        <p:spPr>
          <a:xfrm>
            <a:off x="1822058" y="2604469"/>
            <a:ext cx="4632220" cy="472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US" smtClean="0">
                <a:solidFill>
                  <a:schemeClr val="bg2"/>
                </a:solidFill>
                <a:latin typeface="Modern No. 20" panose="02070704070505020303" pitchFamily="18" charset="0"/>
              </a:rPr>
              <a:t>WHAT IS </a:t>
            </a:r>
            <a:r>
              <a:rPr dirty="0" sz="3200" lang="en-US" smtClean="0">
                <a:solidFill>
                  <a:schemeClr val="bg2"/>
                </a:solidFill>
                <a:latin typeface="Modern No. 20" panose="02070704070505020303" pitchFamily="18" charset="0"/>
              </a:rPr>
              <a:t>ROBOT?</a:t>
            </a:r>
            <a:endParaRPr dirty="0" sz="3600" lang="en-IN">
              <a:solidFill>
                <a:schemeClr val="bg2"/>
              </a:solidFill>
              <a:latin typeface="Modern No. 20" panose="02070704070505020303" pitchFamily="18" charset="0"/>
            </a:endParaRPr>
          </a:p>
        </p:txBody>
      </p:sp>
      <p:sp>
        <p:nvSpPr>
          <p:cNvPr id="1048609" name="TextBox 58"/>
          <p:cNvSpPr txBox="1"/>
          <p:nvPr/>
        </p:nvSpPr>
        <p:spPr>
          <a:xfrm>
            <a:off x="1982370" y="4017549"/>
            <a:ext cx="6826938" cy="472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US" smtClean="0">
                <a:solidFill>
                  <a:schemeClr val="bg2"/>
                </a:solidFill>
                <a:latin typeface="Modern No. 20" panose="02070704070505020303" pitchFamily="18" charset="0"/>
              </a:rPr>
              <a:t>ROBOTICS</a:t>
            </a:r>
            <a:endParaRPr dirty="0" sz="3200" lang="en-IN">
              <a:solidFill>
                <a:schemeClr val="bg2"/>
              </a:solidFill>
              <a:latin typeface="Modern No. 20" panose="02070704070505020303" pitchFamily="18" charset="0"/>
            </a:endParaRPr>
          </a:p>
        </p:txBody>
      </p:sp>
      <p:sp>
        <p:nvSpPr>
          <p:cNvPr id="1048610" name="TextBox 60"/>
          <p:cNvSpPr txBox="1"/>
          <p:nvPr/>
        </p:nvSpPr>
        <p:spPr>
          <a:xfrm>
            <a:off x="1982370" y="5227272"/>
            <a:ext cx="4876800" cy="472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US" smtClean="0">
                <a:solidFill>
                  <a:schemeClr val="bg2"/>
                </a:solidFill>
              </a:rPr>
              <a:t>WHY ROBOTICS NEEDED</a:t>
            </a:r>
            <a:endParaRPr dirty="0" sz="3200" lang="en-IN">
              <a:solidFill>
                <a:schemeClr val="bg2"/>
              </a:solidFill>
            </a:endParaRP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object 11"/>
          <p:cNvSpPr txBox="1"/>
          <p:nvPr/>
        </p:nvSpPr>
        <p:spPr>
          <a:xfrm>
            <a:off x="3443478" y="2782724"/>
            <a:ext cx="1084580" cy="2286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rlito"/>
                <a:cs typeface="Carlito"/>
              </a:rPr>
              <a:t>.</a:t>
            </a:r>
          </a:p>
        </p:txBody>
      </p:sp>
      <p:sp>
        <p:nvSpPr>
          <p:cNvPr id="1048615" name="AutoShape 2" descr="The American Robot: A Cultural History, Abnet"/>
          <p:cNvSpPr>
            <a:spLocks noChangeAspect="1" noChangeArrowheads="1"/>
          </p:cNvSpPr>
          <p:nvPr/>
        </p:nvSpPr>
        <p:spPr bwMode="auto">
          <a:xfrm>
            <a:off x="172911" y="-144464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sp>
        <p:nvSpPr>
          <p:cNvPr id="1048616" name="AutoShape 4" descr="The American Robot: A Cultural History, Abnet"/>
          <p:cNvSpPr>
            <a:spLocks noChangeAspect="1" noChangeArrowheads="1"/>
          </p:cNvSpPr>
          <p:nvPr/>
        </p:nvSpPr>
        <p:spPr bwMode="auto">
          <a:xfrm>
            <a:off x="325311" y="7936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sp>
        <p:nvSpPr>
          <p:cNvPr id="1048617" name="AutoShape 6" descr="The American Robot: A Cultural History, Abnet"/>
          <p:cNvSpPr>
            <a:spLocks noChangeAspect="1" noChangeArrowheads="1"/>
          </p:cNvSpPr>
          <p:nvPr/>
        </p:nvSpPr>
        <p:spPr bwMode="auto">
          <a:xfrm flipH="1">
            <a:off x="460374" y="-144463"/>
            <a:ext cx="1149711" cy="1149715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sp>
        <p:nvSpPr>
          <p:cNvPr id="1048618" name="AutoShape 8" descr="Robotics: A Brief Histo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pic>
        <p:nvPicPr>
          <p:cNvPr id="2097155" name="Picture 18" descr="Blue Glare Technology Line Shading Business Ppt Background | PSD  Backgrounds Free Download - Pikbest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0" y="48276"/>
            <a:ext cx="12192000" cy="6809723"/>
          </a:xfrm>
          <a:prstGeom prst="rect"/>
          <a:noFill/>
        </p:spPr>
      </p:pic>
      <p:pic>
        <p:nvPicPr>
          <p:cNvPr id="2097156" name="Picture 2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41792" y="-449286"/>
            <a:ext cx="12050208" cy="6753841"/>
          </a:xfrm>
          <a:prstGeom prst="rect"/>
        </p:spPr>
      </p:pic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extBox 22"/>
          <p:cNvSpPr txBox="1"/>
          <p:nvPr/>
        </p:nvSpPr>
        <p:spPr>
          <a:xfrm>
            <a:off x="3995286" y="682167"/>
            <a:ext cx="3240774" cy="370840"/>
          </a:xfrm>
          <a:prstGeom prst="rect"/>
          <a:noFill/>
        </p:spPr>
        <p:txBody>
          <a:bodyPr rtlCol="0" wrap="square">
            <a:spAutoFit/>
          </a:bodyPr>
          <a:p>
            <a:endParaRPr b="1" dirty="0" sz="2400" i="1" lang="en-IN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1048620" name="TextBox 2"/>
          <p:cNvSpPr txBox="1"/>
          <p:nvPr/>
        </p:nvSpPr>
        <p:spPr>
          <a:xfrm>
            <a:off x="0" y="2733848"/>
            <a:ext cx="4358036" cy="3073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endParaRPr dirty="0" lang="en-IN"/>
          </a:p>
        </p:txBody>
      </p:sp>
      <p:sp>
        <p:nvSpPr>
          <p:cNvPr id="1048621" name="TextBox 36"/>
          <p:cNvSpPr txBox="1"/>
          <p:nvPr/>
        </p:nvSpPr>
        <p:spPr>
          <a:xfrm>
            <a:off x="4147686" y="834567"/>
            <a:ext cx="3240774" cy="370840"/>
          </a:xfrm>
          <a:prstGeom prst="rect"/>
          <a:noFill/>
        </p:spPr>
        <p:txBody>
          <a:bodyPr rtlCol="0" wrap="square">
            <a:spAutoFit/>
          </a:bodyPr>
          <a:p>
            <a:endParaRPr b="1" dirty="0" sz="2400" i="1" lang="en-IN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1048622" name="TextBox 41"/>
          <p:cNvSpPr txBox="1"/>
          <p:nvPr/>
        </p:nvSpPr>
        <p:spPr>
          <a:xfrm>
            <a:off x="152400" y="2886248"/>
            <a:ext cx="4358036" cy="3073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endParaRPr dirty="0" lang="en-IN"/>
          </a:p>
        </p:txBody>
      </p:sp>
      <p:pic>
        <p:nvPicPr>
          <p:cNvPr id="2097157" name="Picture 2" descr="Robot Wallpapers HD - PixelsTalk.Net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0" y="0"/>
            <a:ext cx="12175434" cy="6858000"/>
          </a:xfrm>
          <a:prstGeom prst="rect"/>
          <a:noFill/>
        </p:spPr>
      </p:pic>
      <p:grpSp>
        <p:nvGrpSpPr>
          <p:cNvPr id="21" name="object 8"/>
          <p:cNvGrpSpPr/>
          <p:nvPr/>
        </p:nvGrpSpPr>
        <p:grpSpPr>
          <a:xfrm>
            <a:off x="1326269" y="3452204"/>
            <a:ext cx="5338034" cy="792623"/>
            <a:chOff x="923544" y="2697479"/>
            <a:chExt cx="4060190" cy="774700"/>
          </a:xfrm>
        </p:grpSpPr>
        <p:sp>
          <p:nvSpPr>
            <p:cNvPr id="1048623" name="object 9"/>
            <p:cNvSpPr/>
            <p:nvPr/>
          </p:nvSpPr>
          <p:spPr>
            <a:xfrm>
              <a:off x="929640" y="2703575"/>
              <a:ext cx="4048125" cy="762000"/>
            </a:xfrm>
            <a:custGeom>
              <a:avLst/>
              <a:ahLst/>
              <a:rect l="l" t="t" r="r" b="b"/>
              <a:pathLst>
                <a:path w="4048125" h="762000">
                  <a:moveTo>
                    <a:pt x="3920744" y="0"/>
                  </a:moveTo>
                  <a:lnTo>
                    <a:pt x="127000" y="0"/>
                  </a:lnTo>
                  <a:lnTo>
                    <a:pt x="77565" y="9985"/>
                  </a:lnTo>
                  <a:lnTo>
                    <a:pt x="37196" y="37211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8"/>
                  </a:lnTo>
                  <a:lnTo>
                    <a:pt x="77565" y="752014"/>
                  </a:lnTo>
                  <a:lnTo>
                    <a:pt x="127000" y="762000"/>
                  </a:lnTo>
                  <a:lnTo>
                    <a:pt x="3920744" y="762000"/>
                  </a:lnTo>
                  <a:lnTo>
                    <a:pt x="3970162" y="752014"/>
                  </a:lnTo>
                  <a:lnTo>
                    <a:pt x="4010533" y="724788"/>
                  </a:lnTo>
                  <a:lnTo>
                    <a:pt x="4037758" y="684418"/>
                  </a:lnTo>
                  <a:lnTo>
                    <a:pt x="4047744" y="635000"/>
                  </a:lnTo>
                  <a:lnTo>
                    <a:pt x="4047744" y="127000"/>
                  </a:lnTo>
                  <a:lnTo>
                    <a:pt x="4037758" y="77581"/>
                  </a:lnTo>
                  <a:lnTo>
                    <a:pt x="4010533" y="37211"/>
                  </a:lnTo>
                  <a:lnTo>
                    <a:pt x="3970162" y="9985"/>
                  </a:lnTo>
                  <a:lnTo>
                    <a:pt x="3920744" y="0"/>
                  </a:lnTo>
                  <a:close/>
                </a:path>
              </a:pathLst>
            </a:cu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24" name="object 10"/>
            <p:cNvSpPr/>
            <p:nvPr/>
          </p:nvSpPr>
          <p:spPr>
            <a:xfrm>
              <a:off x="929640" y="2703575"/>
              <a:ext cx="4048125" cy="762000"/>
            </a:xfrm>
            <a:custGeom>
              <a:avLst/>
              <a:ahLst/>
              <a:rect l="l" t="t" r="r" b="b"/>
              <a:pathLst>
                <a:path w="4048125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1"/>
                  </a:lnTo>
                  <a:lnTo>
                    <a:pt x="77565" y="9985"/>
                  </a:lnTo>
                  <a:lnTo>
                    <a:pt x="127000" y="0"/>
                  </a:lnTo>
                  <a:lnTo>
                    <a:pt x="3920744" y="0"/>
                  </a:lnTo>
                  <a:lnTo>
                    <a:pt x="3970162" y="9985"/>
                  </a:lnTo>
                  <a:lnTo>
                    <a:pt x="4010533" y="37211"/>
                  </a:lnTo>
                  <a:lnTo>
                    <a:pt x="4037758" y="77581"/>
                  </a:lnTo>
                  <a:lnTo>
                    <a:pt x="4047744" y="127000"/>
                  </a:lnTo>
                  <a:lnTo>
                    <a:pt x="4047744" y="635000"/>
                  </a:lnTo>
                  <a:lnTo>
                    <a:pt x="4037758" y="684418"/>
                  </a:lnTo>
                  <a:lnTo>
                    <a:pt x="4010533" y="724788"/>
                  </a:lnTo>
                  <a:lnTo>
                    <a:pt x="3970162" y="752014"/>
                  </a:lnTo>
                  <a:lnTo>
                    <a:pt x="3920744" y="762000"/>
                  </a:lnTo>
                  <a:lnTo>
                    <a:pt x="127000" y="762000"/>
                  </a:lnTo>
                  <a:lnTo>
                    <a:pt x="77565" y="752014"/>
                  </a:lnTo>
                  <a:lnTo>
                    <a:pt x="37196" y="724788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bIns="0" lIns="0" rIns="0" rtlCol="0" tIns="0" wrap="square"/>
            <a:p/>
          </p:txBody>
        </p:sp>
      </p:grpSp>
      <p:grpSp>
        <p:nvGrpSpPr>
          <p:cNvPr id="22" name="object 11"/>
          <p:cNvGrpSpPr/>
          <p:nvPr/>
        </p:nvGrpSpPr>
        <p:grpSpPr>
          <a:xfrm>
            <a:off x="1436023" y="1956712"/>
            <a:ext cx="5118526" cy="638227"/>
            <a:chOff x="923544" y="4026408"/>
            <a:chExt cx="4029710" cy="680085"/>
          </a:xfrm>
        </p:grpSpPr>
        <p:sp>
          <p:nvSpPr>
            <p:cNvPr id="1048625" name="object 12"/>
            <p:cNvSpPr/>
            <p:nvPr/>
          </p:nvSpPr>
          <p:spPr>
            <a:xfrm>
              <a:off x="929640" y="4032504"/>
              <a:ext cx="4017645" cy="668020"/>
            </a:xfrm>
            <a:custGeom>
              <a:avLst/>
              <a:ahLst/>
              <a:rect l="l" t="t" r="r" b="b"/>
              <a:pathLst>
                <a:path w="4017645" h="668020">
                  <a:moveTo>
                    <a:pt x="3906012" y="0"/>
                  </a:moveTo>
                  <a:lnTo>
                    <a:pt x="111251" y="0"/>
                  </a:lnTo>
                  <a:lnTo>
                    <a:pt x="67947" y="8739"/>
                  </a:lnTo>
                  <a:lnTo>
                    <a:pt x="32585" y="32575"/>
                  </a:lnTo>
                  <a:lnTo>
                    <a:pt x="8742" y="67937"/>
                  </a:lnTo>
                  <a:lnTo>
                    <a:pt x="0" y="111252"/>
                  </a:lnTo>
                  <a:lnTo>
                    <a:pt x="0" y="556260"/>
                  </a:lnTo>
                  <a:lnTo>
                    <a:pt x="8742" y="599574"/>
                  </a:lnTo>
                  <a:lnTo>
                    <a:pt x="32585" y="634936"/>
                  </a:lnTo>
                  <a:lnTo>
                    <a:pt x="67947" y="658772"/>
                  </a:lnTo>
                  <a:lnTo>
                    <a:pt x="111251" y="667512"/>
                  </a:lnTo>
                  <a:lnTo>
                    <a:pt x="3906012" y="667512"/>
                  </a:lnTo>
                  <a:lnTo>
                    <a:pt x="3949326" y="658772"/>
                  </a:lnTo>
                  <a:lnTo>
                    <a:pt x="3984688" y="634936"/>
                  </a:lnTo>
                  <a:lnTo>
                    <a:pt x="4008524" y="599574"/>
                  </a:lnTo>
                  <a:lnTo>
                    <a:pt x="4017264" y="556260"/>
                  </a:lnTo>
                  <a:lnTo>
                    <a:pt x="4017264" y="111252"/>
                  </a:lnTo>
                  <a:lnTo>
                    <a:pt x="4008524" y="67937"/>
                  </a:lnTo>
                  <a:lnTo>
                    <a:pt x="3984688" y="32575"/>
                  </a:lnTo>
                  <a:lnTo>
                    <a:pt x="3949326" y="8739"/>
                  </a:lnTo>
                  <a:lnTo>
                    <a:pt x="3906012" y="0"/>
                  </a:lnTo>
                  <a:close/>
                </a:path>
              </a:pathLst>
            </a:cu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bIns="0" lIns="0" rIns="0" rtlCol="0" tIns="0" wrap="square"/>
            <a:p/>
          </p:txBody>
        </p:sp>
        <p:sp>
          <p:nvSpPr>
            <p:cNvPr id="1048626" name="object 13"/>
            <p:cNvSpPr/>
            <p:nvPr/>
          </p:nvSpPr>
          <p:spPr>
            <a:xfrm>
              <a:off x="929640" y="4032504"/>
              <a:ext cx="4017645" cy="668020"/>
            </a:xfrm>
            <a:custGeom>
              <a:avLst/>
              <a:ahLst/>
              <a:rect l="l" t="t" r="r" b="b"/>
              <a:pathLst>
                <a:path w="4017645" h="668020">
                  <a:moveTo>
                    <a:pt x="0" y="111252"/>
                  </a:moveTo>
                  <a:lnTo>
                    <a:pt x="8742" y="67937"/>
                  </a:lnTo>
                  <a:lnTo>
                    <a:pt x="32585" y="32575"/>
                  </a:lnTo>
                  <a:lnTo>
                    <a:pt x="67947" y="8739"/>
                  </a:lnTo>
                  <a:lnTo>
                    <a:pt x="111251" y="0"/>
                  </a:lnTo>
                  <a:lnTo>
                    <a:pt x="3906012" y="0"/>
                  </a:lnTo>
                  <a:lnTo>
                    <a:pt x="3949326" y="8739"/>
                  </a:lnTo>
                  <a:lnTo>
                    <a:pt x="3984688" y="32575"/>
                  </a:lnTo>
                  <a:lnTo>
                    <a:pt x="4008524" y="67937"/>
                  </a:lnTo>
                  <a:lnTo>
                    <a:pt x="4017264" y="111252"/>
                  </a:lnTo>
                  <a:lnTo>
                    <a:pt x="4017264" y="556260"/>
                  </a:lnTo>
                  <a:lnTo>
                    <a:pt x="4008524" y="599574"/>
                  </a:lnTo>
                  <a:lnTo>
                    <a:pt x="3984688" y="634936"/>
                  </a:lnTo>
                  <a:lnTo>
                    <a:pt x="3949326" y="658772"/>
                  </a:lnTo>
                  <a:lnTo>
                    <a:pt x="3906012" y="667512"/>
                  </a:lnTo>
                  <a:lnTo>
                    <a:pt x="111251" y="667512"/>
                  </a:lnTo>
                  <a:lnTo>
                    <a:pt x="67947" y="658772"/>
                  </a:lnTo>
                  <a:lnTo>
                    <a:pt x="32585" y="634936"/>
                  </a:lnTo>
                  <a:lnTo>
                    <a:pt x="8742" y="599574"/>
                  </a:lnTo>
                  <a:lnTo>
                    <a:pt x="0" y="556260"/>
                  </a:lnTo>
                  <a:lnTo>
                    <a:pt x="0" y="111252"/>
                  </a:lnTo>
                  <a:close/>
                </a:path>
              </a:pathLst>
            </a:cu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bIns="0" lIns="0" rIns="0" rtlCol="0" tIns="0" wrap="square"/>
            <a:p/>
          </p:txBody>
        </p:sp>
      </p:grpSp>
      <p:grpSp>
        <p:nvGrpSpPr>
          <p:cNvPr id="23" name="object 5"/>
          <p:cNvGrpSpPr/>
          <p:nvPr/>
        </p:nvGrpSpPr>
        <p:grpSpPr>
          <a:xfrm>
            <a:off x="1126131" y="4642625"/>
            <a:ext cx="5942127" cy="688594"/>
            <a:chOff x="923544" y="1219200"/>
            <a:chExt cx="4246245" cy="798830"/>
          </a:xfrm>
          <a:solidFill>
            <a:schemeClr val="accent6">
              <a:lumMod val="75000"/>
            </a:schemeClr>
          </a:solidFill>
        </p:grpSpPr>
        <p:sp>
          <p:nvSpPr>
            <p:cNvPr id="1048627" name="object 6"/>
            <p:cNvSpPr/>
            <p:nvPr/>
          </p:nvSpPr>
          <p:spPr>
            <a:xfrm>
              <a:off x="929640" y="1225295"/>
              <a:ext cx="4234180" cy="786765"/>
            </a:xfrm>
            <a:custGeom>
              <a:avLst/>
              <a:ahLst/>
              <a:rect l="l" t="t" r="r" b="b"/>
              <a:pathLst>
                <a:path w="4234180" h="786764">
                  <a:moveTo>
                    <a:pt x="4102608" y="0"/>
                  </a:moveTo>
                  <a:lnTo>
                    <a:pt x="131063" y="0"/>
                  </a:lnTo>
                  <a:lnTo>
                    <a:pt x="80045" y="10298"/>
                  </a:lnTo>
                  <a:lnTo>
                    <a:pt x="38385" y="38385"/>
                  </a:lnTo>
                  <a:lnTo>
                    <a:pt x="10298" y="80045"/>
                  </a:lnTo>
                  <a:lnTo>
                    <a:pt x="0" y="131063"/>
                  </a:lnTo>
                  <a:lnTo>
                    <a:pt x="0" y="655319"/>
                  </a:lnTo>
                  <a:lnTo>
                    <a:pt x="10298" y="706338"/>
                  </a:lnTo>
                  <a:lnTo>
                    <a:pt x="38385" y="747998"/>
                  </a:lnTo>
                  <a:lnTo>
                    <a:pt x="80045" y="776085"/>
                  </a:lnTo>
                  <a:lnTo>
                    <a:pt x="131063" y="786383"/>
                  </a:lnTo>
                  <a:lnTo>
                    <a:pt x="4102608" y="786383"/>
                  </a:lnTo>
                  <a:lnTo>
                    <a:pt x="4153626" y="776085"/>
                  </a:lnTo>
                  <a:lnTo>
                    <a:pt x="4195286" y="747998"/>
                  </a:lnTo>
                  <a:lnTo>
                    <a:pt x="4223373" y="706338"/>
                  </a:lnTo>
                  <a:lnTo>
                    <a:pt x="4233672" y="655319"/>
                  </a:lnTo>
                  <a:lnTo>
                    <a:pt x="4233672" y="131063"/>
                  </a:lnTo>
                  <a:lnTo>
                    <a:pt x="4223373" y="80045"/>
                  </a:lnTo>
                  <a:lnTo>
                    <a:pt x="4195286" y="38385"/>
                  </a:lnTo>
                  <a:lnTo>
                    <a:pt x="4153626" y="10298"/>
                  </a:lnTo>
                  <a:lnTo>
                    <a:pt x="4102608" y="0"/>
                  </a:lnTo>
                  <a:close/>
                </a:path>
              </a:pathLst>
            </a:cu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29640" y="1225295"/>
              <a:ext cx="4234180" cy="786765"/>
            </a:xfrm>
            <a:custGeom>
              <a:avLst/>
              <a:ahLst/>
              <a:rect l="l" t="t" r="r" b="b"/>
              <a:pathLst>
                <a:path w="4234180" h="786764">
                  <a:moveTo>
                    <a:pt x="0" y="131063"/>
                  </a:moveTo>
                  <a:lnTo>
                    <a:pt x="10298" y="80045"/>
                  </a:lnTo>
                  <a:lnTo>
                    <a:pt x="38385" y="38385"/>
                  </a:lnTo>
                  <a:lnTo>
                    <a:pt x="80045" y="10298"/>
                  </a:lnTo>
                  <a:lnTo>
                    <a:pt x="131063" y="0"/>
                  </a:lnTo>
                  <a:lnTo>
                    <a:pt x="4102608" y="0"/>
                  </a:lnTo>
                  <a:lnTo>
                    <a:pt x="4153626" y="10298"/>
                  </a:lnTo>
                  <a:lnTo>
                    <a:pt x="4195286" y="38385"/>
                  </a:lnTo>
                  <a:lnTo>
                    <a:pt x="4223373" y="80045"/>
                  </a:lnTo>
                  <a:lnTo>
                    <a:pt x="4233672" y="131063"/>
                  </a:lnTo>
                  <a:lnTo>
                    <a:pt x="4233672" y="655319"/>
                  </a:lnTo>
                  <a:lnTo>
                    <a:pt x="4223373" y="706338"/>
                  </a:lnTo>
                  <a:lnTo>
                    <a:pt x="4195286" y="747998"/>
                  </a:lnTo>
                  <a:lnTo>
                    <a:pt x="4153626" y="776085"/>
                  </a:lnTo>
                  <a:lnTo>
                    <a:pt x="4102608" y="786383"/>
                  </a:lnTo>
                  <a:lnTo>
                    <a:pt x="131063" y="786383"/>
                  </a:lnTo>
                  <a:lnTo>
                    <a:pt x="80045" y="776085"/>
                  </a:lnTo>
                  <a:lnTo>
                    <a:pt x="38385" y="747998"/>
                  </a:lnTo>
                  <a:lnTo>
                    <a:pt x="10298" y="706338"/>
                  </a:lnTo>
                  <a:lnTo>
                    <a:pt x="0" y="655319"/>
                  </a:lnTo>
                  <a:lnTo>
                    <a:pt x="0" y="131063"/>
                  </a:lnTo>
                  <a:close/>
                </a:path>
              </a:pathLst>
            </a:cu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bIns="0" lIns="0" rIns="0" rtlCol="0" tIns="0" wrap="square"/>
            <a:p/>
          </p:txBody>
        </p:sp>
      </p:grpSp>
      <p:sp>
        <p:nvSpPr>
          <p:cNvPr id="1048629" name="TextBox 51"/>
          <p:cNvSpPr txBox="1"/>
          <p:nvPr/>
        </p:nvSpPr>
        <p:spPr>
          <a:xfrm>
            <a:off x="1443766" y="1962433"/>
            <a:ext cx="4627779" cy="370840"/>
          </a:xfrm>
          <a:prstGeom prst="rect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wrap="square">
            <a:spAutoFit/>
          </a:bodyPr>
          <a:p>
            <a:r>
              <a:rPr b="1" dirty="0" sz="2400" lang="en-US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STATIONARY ROBOTS</a:t>
            </a:r>
            <a:endParaRPr b="1" dirty="0" sz="2400" lang="en-IN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30" name="TextBox 53"/>
          <p:cNvSpPr txBox="1"/>
          <p:nvPr/>
        </p:nvSpPr>
        <p:spPr>
          <a:xfrm flipH="1">
            <a:off x="1166905" y="4617465"/>
            <a:ext cx="5212550" cy="370841"/>
          </a:xfrm>
          <a:prstGeom prst="rect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wrap="square">
            <a:spAutoFit/>
          </a:bodyPr>
          <a:p>
            <a:r>
              <a:rPr b="1" dirty="0" sz="2400" lang="en-US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 CONTROLLED ROBOTS</a:t>
            </a:r>
            <a:endParaRPr b="1" dirty="0" sz="2400" lang="en-IN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31" name="TextBox 54"/>
          <p:cNvSpPr txBox="1"/>
          <p:nvPr/>
        </p:nvSpPr>
        <p:spPr>
          <a:xfrm>
            <a:off x="4147686" y="834567"/>
            <a:ext cx="3240774" cy="370840"/>
          </a:xfrm>
          <a:prstGeom prst="rect"/>
          <a:noFill/>
        </p:spPr>
        <p:txBody>
          <a:bodyPr rtlCol="0" wrap="square">
            <a:spAutoFit/>
          </a:bodyPr>
          <a:p>
            <a:endParaRPr b="1" dirty="0" sz="2400" i="1" lang="en-IN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1048632" name="Diagonal Stripe 4"/>
          <p:cNvSpPr/>
          <p:nvPr/>
        </p:nvSpPr>
        <p:spPr>
          <a:xfrm>
            <a:off x="2471140" y="109030"/>
            <a:ext cx="6066163" cy="540485"/>
          </a:xfrm>
          <a:custGeom>
            <a:avLst/>
            <a:gdLst>
              <a:gd name="connsiteX0" fmla="*/ 0 w 3716663"/>
              <a:gd name="connsiteY0" fmla="*/ 417169 h 834338"/>
              <a:gd name="connsiteX1" fmla="*/ 1858332 w 3716663"/>
              <a:gd name="connsiteY1" fmla="*/ 0 h 834338"/>
              <a:gd name="connsiteX2" fmla="*/ 3716663 w 3716663"/>
              <a:gd name="connsiteY2" fmla="*/ 0 h 834338"/>
              <a:gd name="connsiteX3" fmla="*/ 0 w 3716663"/>
              <a:gd name="connsiteY3" fmla="*/ 834338 h 834338"/>
              <a:gd name="connsiteX4" fmla="*/ 0 w 3716663"/>
              <a:gd name="connsiteY4" fmla="*/ 417169 h 834338"/>
              <a:gd name="connsiteX0" fmla="*/ 0 w 3970663"/>
              <a:gd name="connsiteY0" fmla="*/ 0 h 925169"/>
              <a:gd name="connsiteX1" fmla="*/ 2112332 w 3970663"/>
              <a:gd name="connsiteY1" fmla="*/ 90831 h 925169"/>
              <a:gd name="connsiteX2" fmla="*/ 3970663 w 3970663"/>
              <a:gd name="connsiteY2" fmla="*/ 90831 h 925169"/>
              <a:gd name="connsiteX3" fmla="*/ 254000 w 3970663"/>
              <a:gd name="connsiteY3" fmla="*/ 925169 h 925169"/>
              <a:gd name="connsiteX4" fmla="*/ 0 w 3970663"/>
              <a:gd name="connsiteY4" fmla="*/ 0 h 925169"/>
              <a:gd name="connsiteX0" fmla="*/ 0 w 4148463"/>
              <a:gd name="connsiteY0" fmla="*/ 0 h 925169"/>
              <a:gd name="connsiteX1" fmla="*/ 2112332 w 4148463"/>
              <a:gd name="connsiteY1" fmla="*/ 90831 h 925169"/>
              <a:gd name="connsiteX2" fmla="*/ 4148463 w 4148463"/>
              <a:gd name="connsiteY2" fmla="*/ 624231 h 925169"/>
              <a:gd name="connsiteX3" fmla="*/ 254000 w 4148463"/>
              <a:gd name="connsiteY3" fmla="*/ 925169 h 925169"/>
              <a:gd name="connsiteX4" fmla="*/ 0 w 4148463"/>
              <a:gd name="connsiteY4" fmla="*/ 0 h 925169"/>
              <a:gd name="connsiteX0" fmla="*/ 0 w 5189863"/>
              <a:gd name="connsiteY0" fmla="*/ 0 h 925169"/>
              <a:gd name="connsiteX1" fmla="*/ 2112332 w 5189863"/>
              <a:gd name="connsiteY1" fmla="*/ 90831 h 925169"/>
              <a:gd name="connsiteX2" fmla="*/ 5189863 w 5189863"/>
              <a:gd name="connsiteY2" fmla="*/ 484531 h 925169"/>
              <a:gd name="connsiteX3" fmla="*/ 254000 w 5189863"/>
              <a:gd name="connsiteY3" fmla="*/ 925169 h 925169"/>
              <a:gd name="connsiteX4" fmla="*/ 0 w 5189863"/>
              <a:gd name="connsiteY4" fmla="*/ 0 h 925169"/>
              <a:gd name="connsiteX0" fmla="*/ 800100 w 5989963"/>
              <a:gd name="connsiteY0" fmla="*/ 0 h 484531"/>
              <a:gd name="connsiteX1" fmla="*/ 2912432 w 5989963"/>
              <a:gd name="connsiteY1" fmla="*/ 90831 h 484531"/>
              <a:gd name="connsiteX2" fmla="*/ 5989963 w 5989963"/>
              <a:gd name="connsiteY2" fmla="*/ 484531 h 484531"/>
              <a:gd name="connsiteX3" fmla="*/ 0 w 5989963"/>
              <a:gd name="connsiteY3" fmla="*/ 467969 h 484531"/>
              <a:gd name="connsiteX4" fmla="*/ 800100 w 5989963"/>
              <a:gd name="connsiteY4" fmla="*/ 0 h 484531"/>
              <a:gd name="connsiteX0" fmla="*/ 800100 w 5989963"/>
              <a:gd name="connsiteY0" fmla="*/ 556869 h 1041400"/>
              <a:gd name="connsiteX1" fmla="*/ 3712532 w 5989963"/>
              <a:gd name="connsiteY1" fmla="*/ 0 h 1041400"/>
              <a:gd name="connsiteX2" fmla="*/ 5989963 w 5989963"/>
              <a:gd name="connsiteY2" fmla="*/ 1041400 h 1041400"/>
              <a:gd name="connsiteX3" fmla="*/ 0 w 5989963"/>
              <a:gd name="connsiteY3" fmla="*/ 1024838 h 1041400"/>
              <a:gd name="connsiteX4" fmla="*/ 800100 w 5989963"/>
              <a:gd name="connsiteY4" fmla="*/ 556869 h 1041400"/>
              <a:gd name="connsiteX0" fmla="*/ 800100 w 5989963"/>
              <a:gd name="connsiteY0" fmla="*/ 213969 h 698500"/>
              <a:gd name="connsiteX1" fmla="*/ 4144332 w 5989963"/>
              <a:gd name="connsiteY1" fmla="*/ 0 h 698500"/>
              <a:gd name="connsiteX2" fmla="*/ 5989963 w 5989963"/>
              <a:gd name="connsiteY2" fmla="*/ 698500 h 698500"/>
              <a:gd name="connsiteX3" fmla="*/ 0 w 5989963"/>
              <a:gd name="connsiteY3" fmla="*/ 681938 h 698500"/>
              <a:gd name="connsiteX4" fmla="*/ 800100 w 5989963"/>
              <a:gd name="connsiteY4" fmla="*/ 213969 h 698500"/>
              <a:gd name="connsiteX0" fmla="*/ 800100 w 5989963"/>
              <a:gd name="connsiteY0" fmla="*/ 0 h 484531"/>
              <a:gd name="connsiteX1" fmla="*/ 4880932 w 5989963"/>
              <a:gd name="connsiteY1" fmla="*/ 52731 h 484531"/>
              <a:gd name="connsiteX2" fmla="*/ 5989963 w 5989963"/>
              <a:gd name="connsiteY2" fmla="*/ 484531 h 484531"/>
              <a:gd name="connsiteX3" fmla="*/ 0 w 5989963"/>
              <a:gd name="connsiteY3" fmla="*/ 467969 h 484531"/>
              <a:gd name="connsiteX4" fmla="*/ 800100 w 5989963"/>
              <a:gd name="connsiteY4" fmla="*/ 0 h 484531"/>
              <a:gd name="connsiteX0" fmla="*/ 800100 w 5989963"/>
              <a:gd name="connsiteY0" fmla="*/ 0 h 601463"/>
              <a:gd name="connsiteX1" fmla="*/ 4880932 w 5989963"/>
              <a:gd name="connsiteY1" fmla="*/ 52731 h 601463"/>
              <a:gd name="connsiteX2" fmla="*/ 5564459 w 5989963"/>
              <a:gd name="connsiteY2" fmla="*/ 601463 h 601463"/>
              <a:gd name="connsiteX3" fmla="*/ 5989963 w 5989963"/>
              <a:gd name="connsiteY3" fmla="*/ 484531 h 601463"/>
              <a:gd name="connsiteX4" fmla="*/ 0 w 5989963"/>
              <a:gd name="connsiteY4" fmla="*/ 467969 h 601463"/>
              <a:gd name="connsiteX5" fmla="*/ 800100 w 5989963"/>
              <a:gd name="connsiteY5" fmla="*/ 0 h 601463"/>
              <a:gd name="connsiteX0" fmla="*/ 800100 w 5989963"/>
              <a:gd name="connsiteY0" fmla="*/ 0 h 484531"/>
              <a:gd name="connsiteX1" fmla="*/ 4880932 w 5989963"/>
              <a:gd name="connsiteY1" fmla="*/ 52731 h 484531"/>
              <a:gd name="connsiteX2" fmla="*/ 5805759 w 5989963"/>
              <a:gd name="connsiteY2" fmla="*/ 220463 h 484531"/>
              <a:gd name="connsiteX3" fmla="*/ 5989963 w 5989963"/>
              <a:gd name="connsiteY3" fmla="*/ 484531 h 484531"/>
              <a:gd name="connsiteX4" fmla="*/ 0 w 5989963"/>
              <a:gd name="connsiteY4" fmla="*/ 467969 h 484531"/>
              <a:gd name="connsiteX5" fmla="*/ 800100 w 5989963"/>
              <a:gd name="connsiteY5" fmla="*/ 0 h 484531"/>
              <a:gd name="connsiteX0" fmla="*/ 901700 w 5989963"/>
              <a:gd name="connsiteY0" fmla="*/ 0 h 446431"/>
              <a:gd name="connsiteX1" fmla="*/ 4880932 w 5989963"/>
              <a:gd name="connsiteY1" fmla="*/ 14631 h 446431"/>
              <a:gd name="connsiteX2" fmla="*/ 5805759 w 5989963"/>
              <a:gd name="connsiteY2" fmla="*/ 182363 h 446431"/>
              <a:gd name="connsiteX3" fmla="*/ 5989963 w 5989963"/>
              <a:gd name="connsiteY3" fmla="*/ 446431 h 446431"/>
              <a:gd name="connsiteX4" fmla="*/ 0 w 5989963"/>
              <a:gd name="connsiteY4" fmla="*/ 429869 h 446431"/>
              <a:gd name="connsiteX5" fmla="*/ 901700 w 5989963"/>
              <a:gd name="connsiteY5" fmla="*/ 0 h 446431"/>
              <a:gd name="connsiteX0" fmla="*/ 901700 w 5989963"/>
              <a:gd name="connsiteY0" fmla="*/ 62060 h 508491"/>
              <a:gd name="connsiteX1" fmla="*/ 4880932 w 5989963"/>
              <a:gd name="connsiteY1" fmla="*/ 76691 h 508491"/>
              <a:gd name="connsiteX2" fmla="*/ 5526359 w 5989963"/>
              <a:gd name="connsiteY2" fmla="*/ 28523 h 508491"/>
              <a:gd name="connsiteX3" fmla="*/ 5989963 w 5989963"/>
              <a:gd name="connsiteY3" fmla="*/ 508491 h 508491"/>
              <a:gd name="connsiteX4" fmla="*/ 0 w 5989963"/>
              <a:gd name="connsiteY4" fmla="*/ 491929 h 508491"/>
              <a:gd name="connsiteX5" fmla="*/ 901700 w 5989963"/>
              <a:gd name="connsiteY5" fmla="*/ 62060 h 508491"/>
              <a:gd name="connsiteX0" fmla="*/ 901700 w 5989963"/>
              <a:gd name="connsiteY0" fmla="*/ 68654 h 515085"/>
              <a:gd name="connsiteX1" fmla="*/ 5554032 w 5989963"/>
              <a:gd name="connsiteY1" fmla="*/ 19785 h 515085"/>
              <a:gd name="connsiteX2" fmla="*/ 5526359 w 5989963"/>
              <a:gd name="connsiteY2" fmla="*/ 35117 h 515085"/>
              <a:gd name="connsiteX3" fmla="*/ 5989963 w 5989963"/>
              <a:gd name="connsiteY3" fmla="*/ 515085 h 515085"/>
              <a:gd name="connsiteX4" fmla="*/ 0 w 5989963"/>
              <a:gd name="connsiteY4" fmla="*/ 498523 h 515085"/>
              <a:gd name="connsiteX5" fmla="*/ 901700 w 5989963"/>
              <a:gd name="connsiteY5" fmla="*/ 68654 h 515085"/>
              <a:gd name="connsiteX0" fmla="*/ 901700 w 6066163"/>
              <a:gd name="connsiteY0" fmla="*/ 68654 h 540485"/>
              <a:gd name="connsiteX1" fmla="*/ 5554032 w 6066163"/>
              <a:gd name="connsiteY1" fmla="*/ 19785 h 540485"/>
              <a:gd name="connsiteX2" fmla="*/ 5526359 w 6066163"/>
              <a:gd name="connsiteY2" fmla="*/ 35117 h 540485"/>
              <a:gd name="connsiteX3" fmla="*/ 6066163 w 6066163"/>
              <a:gd name="connsiteY3" fmla="*/ 540485 h 540485"/>
              <a:gd name="connsiteX4" fmla="*/ 0 w 6066163"/>
              <a:gd name="connsiteY4" fmla="*/ 498523 h 540485"/>
              <a:gd name="connsiteX5" fmla="*/ 901700 w 6066163"/>
              <a:gd name="connsiteY5" fmla="*/ 68654 h 540485"/>
              <a:gd name="connsiteX0" fmla="*/ 469900 w 6066163"/>
              <a:gd name="connsiteY0" fmla="*/ 81354 h 540485"/>
              <a:gd name="connsiteX1" fmla="*/ 5554032 w 6066163"/>
              <a:gd name="connsiteY1" fmla="*/ 19785 h 540485"/>
              <a:gd name="connsiteX2" fmla="*/ 5526359 w 6066163"/>
              <a:gd name="connsiteY2" fmla="*/ 35117 h 540485"/>
              <a:gd name="connsiteX3" fmla="*/ 6066163 w 6066163"/>
              <a:gd name="connsiteY3" fmla="*/ 540485 h 540485"/>
              <a:gd name="connsiteX4" fmla="*/ 0 w 6066163"/>
              <a:gd name="connsiteY4" fmla="*/ 498523 h 540485"/>
              <a:gd name="connsiteX5" fmla="*/ 469900 w 6066163"/>
              <a:gd name="connsiteY5" fmla="*/ 81354 h 54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66163" h="540485">
                <a:moveTo>
                  <a:pt x="469900" y="81354"/>
                </a:moveTo>
                <a:lnTo>
                  <a:pt x="5554032" y="19785"/>
                </a:lnTo>
                <a:cubicBezTo>
                  <a:pt x="5879241" y="134962"/>
                  <a:pt x="5201150" y="-80060"/>
                  <a:pt x="5526359" y="35117"/>
                </a:cubicBezTo>
                <a:lnTo>
                  <a:pt x="6066163" y="540485"/>
                </a:lnTo>
                <a:lnTo>
                  <a:pt x="0" y="498523"/>
                </a:lnTo>
                <a:lnTo>
                  <a:pt x="469900" y="81354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sz="3600" i="1" lang="en-US">
                <a:solidFill>
                  <a:schemeClr val="bg2"/>
                </a:solidFill>
                <a:latin typeface="Algerian" panose="04020705040A02060702" pitchFamily="82" charset="0"/>
              </a:rPr>
              <a:t>TYPES OF ROBOTS</a:t>
            </a:r>
            <a:endParaRPr b="1" dirty="0" sz="3600" i="1" lang="en-IN">
              <a:solidFill>
                <a:schemeClr val="bg2"/>
              </a:solidFill>
              <a:latin typeface="Algerian" panose="04020705040A02060702" pitchFamily="82" charset="0"/>
            </a:endParaRPr>
          </a:p>
        </p:txBody>
      </p:sp>
      <p:pic>
        <p:nvPicPr>
          <p:cNvPr id="2097158" name="Picture 2" descr="Libération Vers lavant Distiller what is a stationary robot Miraculeux  Hollywood Poli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7861480" y="672356"/>
            <a:ext cx="2208968" cy="1502424"/>
          </a:xfrm>
          <a:prstGeom prst="rect"/>
          <a:ln>
            <a:solidFill>
              <a:srgbClr val="00206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12500"/>
          </a:effectLst>
        </p:spPr>
      </p:pic>
      <p:pic>
        <p:nvPicPr>
          <p:cNvPr id="2097159" name="Picture 6" descr="Different Types of Autonomous Robots and Real Time Applications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8194222" y="2326444"/>
            <a:ext cx="2095283" cy="16186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97160" name="Picture 8" descr="Buy WolVolk 10 Channel Remote Control Robot Police Toy with Flashing Lights  and Sounds, Great Action Toy for Boys Online at Lowest Price in India.  B01750U4G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4"/>
          <a:srcRect/>
          <a:stretch>
            <a:fillRect/>
          </a:stretch>
        </p:blipFill>
        <p:spPr bwMode="auto">
          <a:xfrm>
            <a:off x="8537303" y="4282502"/>
            <a:ext cx="1409120" cy="16909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48633" name="TextBox 59"/>
          <p:cNvSpPr txBox="1"/>
          <p:nvPr/>
        </p:nvSpPr>
        <p:spPr>
          <a:xfrm>
            <a:off x="-584857" y="1793907"/>
            <a:ext cx="4358036" cy="307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endParaRPr dirty="0" lang="en-IN"/>
          </a:p>
        </p:txBody>
      </p:sp>
      <p:sp>
        <p:nvSpPr>
          <p:cNvPr id="1048634" name="TextBox 73"/>
          <p:cNvSpPr txBox="1"/>
          <p:nvPr/>
        </p:nvSpPr>
        <p:spPr>
          <a:xfrm>
            <a:off x="4300086" y="986967"/>
            <a:ext cx="3240774" cy="370840"/>
          </a:xfrm>
          <a:prstGeom prst="rect"/>
          <a:noFill/>
        </p:spPr>
        <p:txBody>
          <a:bodyPr rtlCol="0" wrap="square">
            <a:spAutoFit/>
          </a:bodyPr>
          <a:p>
            <a:endParaRPr b="1" dirty="0" sz="2400" i="1" lang="en-IN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1048635" name="TextBox 78"/>
          <p:cNvSpPr txBox="1"/>
          <p:nvPr/>
        </p:nvSpPr>
        <p:spPr>
          <a:xfrm>
            <a:off x="292122" y="2272084"/>
            <a:ext cx="4358036" cy="307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endParaRPr dirty="0" lang="en-IN"/>
          </a:p>
        </p:txBody>
      </p:sp>
      <p:sp>
        <p:nvSpPr>
          <p:cNvPr id="1048636" name="TextBox 79"/>
          <p:cNvSpPr txBox="1"/>
          <p:nvPr/>
        </p:nvSpPr>
        <p:spPr>
          <a:xfrm>
            <a:off x="1347745" y="3474857"/>
            <a:ext cx="4928384" cy="370840"/>
          </a:xfrm>
          <a:prstGeom prst="rect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wrap="square">
            <a:spAutoFit/>
          </a:bodyPr>
          <a:p>
            <a:r>
              <a:rPr b="1" dirty="0" sz="2400" lang="en-US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AUTONOMOUS</a:t>
            </a:r>
            <a:r>
              <a:rPr b="1" dirty="0" sz="2400" lang="en-US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2400" lang="en-US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ROBOTS</a:t>
            </a:r>
            <a:endParaRPr b="1" dirty="0" sz="2400" lang="en-IN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Down Arrow Callout 4"/>
          <p:cNvSpPr/>
          <p:nvPr/>
        </p:nvSpPr>
        <p:spPr>
          <a:xfrm>
            <a:off x="5949491" y="1929813"/>
            <a:ext cx="2683792" cy="1841500"/>
          </a:xfrm>
          <a:prstGeom prst="downArrowCallout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ACTUATORS</a:t>
            </a:r>
            <a:endParaRPr dirty="0" sz="2400"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38" name="Down Arrow Callout 7"/>
          <p:cNvSpPr/>
          <p:nvPr/>
        </p:nvSpPr>
        <p:spPr>
          <a:xfrm>
            <a:off x="3095708" y="1886521"/>
            <a:ext cx="2544091" cy="1828800"/>
          </a:xfrm>
          <a:prstGeom prst="downArrowCallout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CONTROLLERS</a:t>
            </a:r>
            <a:endParaRPr dirty="0" sz="2400"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39" name="Down Arrow Callout 8"/>
          <p:cNvSpPr/>
          <p:nvPr/>
        </p:nvSpPr>
        <p:spPr>
          <a:xfrm>
            <a:off x="307975" y="1892871"/>
            <a:ext cx="2561307" cy="1816100"/>
          </a:xfrm>
          <a:prstGeom prst="downArrowCallout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2800" lang="en-US"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  <a:endParaRPr dirty="0" sz="2800"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40" name="Down Arrow Callout 9"/>
          <p:cNvSpPr/>
          <p:nvPr/>
        </p:nvSpPr>
        <p:spPr>
          <a:xfrm>
            <a:off x="8763000" y="1929813"/>
            <a:ext cx="2963192" cy="1841500"/>
          </a:xfrm>
          <a:prstGeom prst="downArrowCallout"/>
          <a:solidFill>
            <a:schemeClr val="tx2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EFFECTORS</a:t>
            </a:r>
            <a:endParaRPr dirty="0" sz="2400"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41" name="Rounded Rectangle 11"/>
          <p:cNvSpPr/>
          <p:nvPr/>
        </p:nvSpPr>
        <p:spPr>
          <a:xfrm>
            <a:off x="0" y="640257"/>
            <a:ext cx="9973804" cy="658394"/>
          </a:xfrm>
          <a:prstGeom prst="roundRect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42" name="TextBox 12"/>
          <p:cNvSpPr txBox="1"/>
          <p:nvPr/>
        </p:nvSpPr>
        <p:spPr>
          <a:xfrm>
            <a:off x="0" y="-3605"/>
            <a:ext cx="9753600" cy="612140"/>
          </a:xfrm>
          <a:prstGeom prst="rect"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wrap="square">
            <a:spAutoFit/>
          </a:bodyPr>
          <a:p>
            <a:pPr algn="ctr"/>
            <a:r>
              <a:rPr dirty="0" sz="4400" lang="en-US" smtClean="0">
                <a:latin typeface="Arial" panose="020B0604020202020204" pitchFamily="34" charset="0"/>
                <a:cs typeface="Arial" panose="020B0604020202020204" pitchFamily="34" charset="0"/>
              </a:rPr>
              <a:t>ROBOTIC TECHNOLGY</a:t>
            </a:r>
            <a:endParaRPr dirty="0" sz="4400"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43" name="AutoShape 2" descr="Temperature Sensors at Rs 100 | Sensors in Mumbai | ID: 1950552009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pic>
        <p:nvPicPr>
          <p:cNvPr id="2097161" name="Picture 1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213887" y="11818889"/>
            <a:ext cx="1341237" cy="1004633"/>
          </a:xfrm>
          <a:prstGeom prst="rect"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097162" name="Picture 4" descr="Robotic Controllers at Best Price in India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3494153" y="4191000"/>
            <a:ext cx="1985841" cy="1954261"/>
          </a:xfrm>
          <a:prstGeom prst="rect"/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209716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98475" y="4152900"/>
            <a:ext cx="2466975" cy="1847850"/>
          </a:xfrm>
          <a:prstGeom prst="rect"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09716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96000" y="4191000"/>
            <a:ext cx="2390775" cy="1914525"/>
          </a:xfrm>
          <a:prstGeom prst="rect"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2097165" name="Picture 17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9222100" y="4191000"/>
            <a:ext cx="2762250" cy="1657350"/>
          </a:xfrm>
          <a:prstGeom prst="rect"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2097166" name="Picture 14" descr="Remote Control Robots Online : Buy Remote Control Robots for Kids Online -  Amazon.in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5"/>
          <a:srcRect/>
          <a:stretch>
            <a:fillRect/>
          </a:stretch>
        </p:blipFill>
        <p:spPr bwMode="auto">
          <a:xfrm>
            <a:off x="9973804" y="46037"/>
            <a:ext cx="1913397" cy="1706563"/>
          </a:xfrm>
          <a:prstGeom prst="rect"/>
          <a:noFill/>
        </p:spPr>
      </p:pic>
      <p:pic>
        <p:nvPicPr>
          <p:cNvPr id="2097167" name="Picture 16" descr="2,811 Robotics Background Illustrations &amp; Clip Art - iStock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6"/>
          <a:srcRect/>
          <a:stretch>
            <a:fillRect/>
          </a:stretch>
        </p:blipFill>
        <p:spPr bwMode="auto">
          <a:xfrm>
            <a:off x="0" y="-3605"/>
            <a:ext cx="12191999" cy="6861605"/>
          </a:xfrm>
          <a:prstGeom prst="rect"/>
          <a:noFill/>
        </p:spPr>
      </p:pic>
      <p:sp>
        <p:nvSpPr>
          <p:cNvPr id="1048644" name="Down Arrow Callout 41"/>
          <p:cNvSpPr/>
          <p:nvPr/>
        </p:nvSpPr>
        <p:spPr>
          <a:xfrm>
            <a:off x="6101891" y="2082213"/>
            <a:ext cx="2683792" cy="1841500"/>
          </a:xfrm>
          <a:prstGeom prst="downArrowCallout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ACTUATORS</a:t>
            </a:r>
            <a:endParaRPr dirty="0" sz="2400"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45" name="Down Arrow Callout 42"/>
          <p:cNvSpPr/>
          <p:nvPr/>
        </p:nvSpPr>
        <p:spPr>
          <a:xfrm>
            <a:off x="3248108" y="2038921"/>
            <a:ext cx="2544091" cy="1828800"/>
          </a:xfrm>
          <a:prstGeom prst="downArrowCallout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CONTROLLERS</a:t>
            </a:r>
            <a:endParaRPr dirty="0" sz="2400"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46" name="Down Arrow Callout 43"/>
          <p:cNvSpPr/>
          <p:nvPr/>
        </p:nvSpPr>
        <p:spPr>
          <a:xfrm>
            <a:off x="460375" y="2045271"/>
            <a:ext cx="2561307" cy="1816100"/>
          </a:xfrm>
          <a:prstGeom prst="downArrowCallout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2800" lang="en-US"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  <a:endParaRPr dirty="0" sz="2800"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47" name="Down Arrow Callout 44"/>
          <p:cNvSpPr/>
          <p:nvPr/>
        </p:nvSpPr>
        <p:spPr>
          <a:xfrm>
            <a:off x="8915400" y="2082213"/>
            <a:ext cx="2963192" cy="1841500"/>
          </a:xfrm>
          <a:prstGeom prst="downArrowCallout"/>
          <a:solidFill>
            <a:schemeClr val="tx2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EFFECTORS</a:t>
            </a:r>
            <a:endParaRPr dirty="0" sz="2400"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48" name="Rounded Rectangle 45"/>
          <p:cNvSpPr/>
          <p:nvPr/>
        </p:nvSpPr>
        <p:spPr>
          <a:xfrm>
            <a:off x="152400" y="792657"/>
            <a:ext cx="9973804" cy="658394"/>
          </a:xfrm>
          <a:prstGeom prst="roundRect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49" name="TextBox 46"/>
          <p:cNvSpPr txBox="1"/>
          <p:nvPr/>
        </p:nvSpPr>
        <p:spPr>
          <a:xfrm>
            <a:off x="152400" y="148795"/>
            <a:ext cx="9753600" cy="612140"/>
          </a:xfrm>
          <a:prstGeom prst="rect"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wrap="square">
            <a:spAutoFit/>
          </a:bodyPr>
          <a:p>
            <a:pPr algn="ctr"/>
            <a:r>
              <a:rPr dirty="0" sz="4400" lang="en-US" smtClean="0">
                <a:latin typeface="Arial" panose="020B0604020202020204" pitchFamily="34" charset="0"/>
                <a:cs typeface="Arial" panose="020B0604020202020204" pitchFamily="34" charset="0"/>
              </a:rPr>
              <a:t>ROBOTIC TECHNOLGY</a:t>
            </a:r>
            <a:endParaRPr dirty="0" sz="4400"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50" name="AutoShape 2" descr="Temperature Sensors at Rs 100 | Sensors in Mumbai | ID: 1950552009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pic>
        <p:nvPicPr>
          <p:cNvPr id="2097168" name="Picture 4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366287" y="11971289"/>
            <a:ext cx="1341237" cy="1004633"/>
          </a:xfrm>
          <a:prstGeom prst="rect"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097169" name="Picture 4" descr="Robotic Controllers at Best Price in India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3646553" y="4343400"/>
            <a:ext cx="1985841" cy="1954261"/>
          </a:xfrm>
          <a:prstGeom prst="rect"/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2097170" name="Picture 5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50875" y="4305300"/>
            <a:ext cx="2466975" cy="1847850"/>
          </a:xfrm>
          <a:prstGeom prst="rect"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097171" name="Picture 51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248400" y="4343400"/>
            <a:ext cx="2390775" cy="1914525"/>
          </a:xfrm>
          <a:prstGeom prst="rect"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2097172" name="Picture 52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9374500" y="4343400"/>
            <a:ext cx="2762250" cy="1657350"/>
          </a:xfrm>
          <a:prstGeom prst="rect"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2097173" name="Picture 14" descr="Remote Control Robots Online : Buy Remote Control Robots for Kids Online -  Amazon.in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5"/>
          <a:srcRect/>
          <a:stretch>
            <a:fillRect/>
          </a:stretch>
        </p:blipFill>
        <p:spPr bwMode="auto">
          <a:xfrm>
            <a:off x="10126204" y="198437"/>
            <a:ext cx="1913397" cy="1706563"/>
          </a:xfrm>
          <a:prstGeom prst="rect"/>
          <a:noFill/>
        </p:spPr>
      </p:pic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5"/>
          <p:cNvGrpSpPr/>
          <p:nvPr/>
        </p:nvGrpSpPr>
        <p:grpSpPr>
          <a:xfrm>
            <a:off x="1068104" y="2115373"/>
            <a:ext cx="4281885" cy="657932"/>
            <a:chOff x="923544" y="1219200"/>
            <a:chExt cx="4246245" cy="798830"/>
          </a:xfrm>
        </p:grpSpPr>
        <p:sp>
          <p:nvSpPr>
            <p:cNvPr id="1048651" name="object 6"/>
            <p:cNvSpPr/>
            <p:nvPr/>
          </p:nvSpPr>
          <p:spPr>
            <a:xfrm>
              <a:off x="929640" y="1225295"/>
              <a:ext cx="4234180" cy="786765"/>
            </a:xfrm>
            <a:prstGeom prst="flowChartTerminator"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bIns="0" lIns="0" rIns="0" rtlCol="0" tIns="0" wrap="square"/>
            <a:p/>
          </p:txBody>
        </p:sp>
        <p:sp>
          <p:nvSpPr>
            <p:cNvPr id="1048652" name="object 7"/>
            <p:cNvSpPr/>
            <p:nvPr/>
          </p:nvSpPr>
          <p:spPr>
            <a:xfrm>
              <a:off x="929640" y="1225295"/>
              <a:ext cx="4234180" cy="786765"/>
            </a:xfrm>
            <a:prstGeom prst="flowChartTerminator"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bIns="0" lIns="0" rIns="0" rtlCol="0" tIns="0" wrap="square"/>
            <a:p/>
          </p:txBody>
        </p:sp>
      </p:grpSp>
      <p:grpSp>
        <p:nvGrpSpPr>
          <p:cNvPr id="27" name="object 5"/>
          <p:cNvGrpSpPr/>
          <p:nvPr/>
        </p:nvGrpSpPr>
        <p:grpSpPr>
          <a:xfrm>
            <a:off x="1068041" y="4980169"/>
            <a:ext cx="4281885" cy="657932"/>
            <a:chOff x="923544" y="1219200"/>
            <a:chExt cx="4246245" cy="798830"/>
          </a:xfrm>
        </p:grpSpPr>
        <p:sp>
          <p:nvSpPr>
            <p:cNvPr id="1048653" name="object 6"/>
            <p:cNvSpPr/>
            <p:nvPr/>
          </p:nvSpPr>
          <p:spPr>
            <a:xfrm>
              <a:off x="929640" y="1225295"/>
              <a:ext cx="4234180" cy="786765"/>
            </a:xfrm>
            <a:prstGeom prst="flowChartTerminator"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bIns="0" lIns="0" rIns="0" rtlCol="0" tIns="0" wrap="square"/>
            <a:p>
              <a:pPr indent="-285750" marL="285750">
                <a:buFont typeface="Wingdings" panose="05000000000000000000" pitchFamily="2" charset="2"/>
                <a:buChar char="Ø"/>
              </a:pPr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29640" y="1225295"/>
              <a:ext cx="4234180" cy="786765"/>
            </a:xfrm>
            <a:prstGeom prst="flowChartTerminator"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bIns="0" lIns="0" rIns="0" rtlCol="0" tIns="0" wrap="square"/>
            <a:p>
              <a:pPr indent="-285750" marL="285750">
                <a:buFont typeface="Wingdings" panose="05000000000000000000" pitchFamily="2" charset="2"/>
                <a:buChar char="Ø"/>
              </a:pPr>
            </a:p>
          </p:txBody>
        </p:sp>
      </p:grpSp>
      <p:grpSp>
        <p:nvGrpSpPr>
          <p:cNvPr id="28" name="object 5"/>
          <p:cNvGrpSpPr/>
          <p:nvPr/>
        </p:nvGrpSpPr>
        <p:grpSpPr>
          <a:xfrm>
            <a:off x="998394" y="3576583"/>
            <a:ext cx="4281885" cy="657932"/>
            <a:chOff x="923544" y="1219200"/>
            <a:chExt cx="4246245" cy="798830"/>
          </a:xfrm>
        </p:grpSpPr>
        <p:sp>
          <p:nvSpPr>
            <p:cNvPr id="1048655" name="object 6"/>
            <p:cNvSpPr/>
            <p:nvPr/>
          </p:nvSpPr>
          <p:spPr>
            <a:xfrm>
              <a:off x="929640" y="1225295"/>
              <a:ext cx="4234180" cy="786765"/>
            </a:xfrm>
            <a:prstGeom prst="flowChartTerminator"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bIns="0" lIns="0" rIns="0" rtlCol="0" tIns="0" wrap="square"/>
            <a:p/>
          </p:txBody>
        </p:sp>
        <p:sp>
          <p:nvSpPr>
            <p:cNvPr id="1048656" name="object 7"/>
            <p:cNvSpPr/>
            <p:nvPr/>
          </p:nvSpPr>
          <p:spPr>
            <a:xfrm>
              <a:off x="929640" y="1225295"/>
              <a:ext cx="4234180" cy="786765"/>
            </a:xfrm>
            <a:prstGeom prst="flowChartTerminator"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bIns="0" lIns="0" rIns="0" rtlCol="0" tIns="0" wrap="square"/>
            <a:p/>
          </p:txBody>
        </p:sp>
      </p:grpSp>
      <p:sp>
        <p:nvSpPr>
          <p:cNvPr id="1048657" name="TextBox 17"/>
          <p:cNvSpPr txBox="1"/>
          <p:nvPr/>
        </p:nvSpPr>
        <p:spPr>
          <a:xfrm>
            <a:off x="1010560" y="2101956"/>
            <a:ext cx="3820545" cy="452591"/>
          </a:xfrm>
          <a:prstGeom prst="flowChartTerminator"/>
          <a:noFill/>
        </p:spPr>
        <p:txBody>
          <a:bodyPr rtlCol="0" wrap="square">
            <a:spAutoFit/>
          </a:bodyPr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sz="2000" i="1" lang="en-US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24/7</a:t>
            </a:r>
            <a:endParaRPr b="1" dirty="0" sz="2000" i="1" lang="en-IN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58" name="TextBox 15"/>
          <p:cNvSpPr txBox="1"/>
          <p:nvPr/>
        </p:nvSpPr>
        <p:spPr>
          <a:xfrm>
            <a:off x="1676401" y="3752174"/>
            <a:ext cx="2346170" cy="320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lang="en-US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endParaRPr b="1" dirty="0" sz="2000" lang="en-IN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59" name="TextBox 20"/>
          <p:cNvSpPr txBox="1"/>
          <p:nvPr/>
        </p:nvSpPr>
        <p:spPr>
          <a:xfrm>
            <a:off x="1676400" y="5109080"/>
            <a:ext cx="1629531" cy="3200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b="1" dirty="0" sz="2000" lang="en-US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b="1" dirty="0" sz="2000" lang="en-IN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60" name="TextBox 35"/>
          <p:cNvSpPr txBox="1"/>
          <p:nvPr/>
        </p:nvSpPr>
        <p:spPr>
          <a:xfrm>
            <a:off x="5946119" y="5016185"/>
            <a:ext cx="4811361" cy="524430"/>
          </a:xfrm>
          <a:prstGeom prst="flowChartTerminator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 smtClean="0">
                <a:latin typeface="Arial" panose="020B0604020202020204" pitchFamily="34" charset="0"/>
                <a:cs typeface="Arial" panose="020B0604020202020204" pitchFamily="34" charset="0"/>
              </a:rPr>
              <a:t>   NO WORK FOR HUMAN</a:t>
            </a:r>
            <a:endParaRPr b="1" dirty="0" sz="2400"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61" name="TextBox 38"/>
          <p:cNvSpPr txBox="1"/>
          <p:nvPr/>
        </p:nvSpPr>
        <p:spPr>
          <a:xfrm>
            <a:off x="6096000" y="3702234"/>
            <a:ext cx="4279011" cy="524431"/>
          </a:xfrm>
          <a:prstGeom prst="flowChartTerminator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 smtClean="0">
                <a:latin typeface="Arial" panose="020B0604020202020204" pitchFamily="34" charset="0"/>
                <a:cs typeface="Arial" panose="020B0604020202020204" pitchFamily="34" charset="0"/>
              </a:rPr>
              <a:t>   POWER SUPPLY</a:t>
            </a:r>
            <a:endParaRPr b="1" dirty="0" sz="2400"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62" name="Half Frame 16"/>
          <p:cNvSpPr/>
          <p:nvPr/>
        </p:nvSpPr>
        <p:spPr>
          <a:xfrm>
            <a:off x="-228600" y="0"/>
            <a:ext cx="11582400" cy="2916840"/>
          </a:xfrm>
          <a:prstGeom prst="halfFrame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IN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63" name="TextBox 18"/>
          <p:cNvSpPr txBox="1"/>
          <p:nvPr/>
        </p:nvSpPr>
        <p:spPr>
          <a:xfrm>
            <a:off x="-571500" y="203541"/>
            <a:ext cx="10210800" cy="523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3600"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 AND DISADVANTAGES</a:t>
            </a:r>
            <a:endParaRPr dirty="0" sz="3600" lang="en-IN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64" name="Half Frame 23"/>
          <p:cNvSpPr/>
          <p:nvPr/>
        </p:nvSpPr>
        <p:spPr>
          <a:xfrm rot="10800000">
            <a:off x="-533400" y="3964918"/>
            <a:ext cx="12192000" cy="2920349"/>
          </a:xfrm>
          <a:prstGeom prst="halfFrame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 rtlCol="0"/>
          <a:p>
            <a:pPr algn="just" lvl="1"/>
            <a:endParaRPr dirty="0" lang="en-IN">
              <a:solidFill>
                <a:schemeClr val="tx1"/>
              </a:solidFill>
            </a:endParaRPr>
          </a:p>
        </p:txBody>
      </p:sp>
      <p:sp>
        <p:nvSpPr>
          <p:cNvPr id="1048665" name="Flowchart: Terminator 24"/>
          <p:cNvSpPr/>
          <p:nvPr/>
        </p:nvSpPr>
        <p:spPr>
          <a:xfrm>
            <a:off x="6019800" y="2197787"/>
            <a:ext cx="4191000" cy="647995"/>
          </a:xfrm>
          <a:prstGeom prst="flowChartTerminator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 rtlCol="0"/>
          <a:p>
            <a:pPr algn="ctr" indent="-285750" marL="285750">
              <a:buFont typeface="Wingdings" panose="05000000000000000000" pitchFamily="2" charset="2"/>
              <a:buChar char="Ø"/>
            </a:pPr>
            <a:endParaRPr dirty="0" lang="en-IN"/>
          </a:p>
        </p:txBody>
      </p:sp>
      <p:sp>
        <p:nvSpPr>
          <p:cNvPr id="1048666" name="TextBox 26"/>
          <p:cNvSpPr txBox="1"/>
          <p:nvPr/>
        </p:nvSpPr>
        <p:spPr>
          <a:xfrm>
            <a:off x="6705601" y="2334469"/>
            <a:ext cx="2667000" cy="370840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400" lang="en-US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MONEY</a:t>
            </a:r>
            <a:endParaRPr b="1" dirty="0" sz="2400" lang="en-IN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74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210800" y="281143"/>
            <a:ext cx="1767797" cy="28484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97175" name="Picture 2" descr="89,241 Robots Future Illustrations &amp; Clip Art - iStock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-242696" y="0"/>
            <a:ext cx="12434696" cy="7108825"/>
          </a:xfrm>
          <a:prstGeom prst="rect"/>
          <a:noFill/>
        </p:spPr>
      </p:pic>
      <p:grpSp>
        <p:nvGrpSpPr>
          <p:cNvPr id="29" name="object 5"/>
          <p:cNvGrpSpPr/>
          <p:nvPr/>
        </p:nvGrpSpPr>
        <p:grpSpPr>
          <a:xfrm>
            <a:off x="1220504" y="2267773"/>
            <a:ext cx="4281885" cy="657932"/>
            <a:chOff x="923544" y="1219200"/>
            <a:chExt cx="4246245" cy="798830"/>
          </a:xfrm>
        </p:grpSpPr>
        <p:sp>
          <p:nvSpPr>
            <p:cNvPr id="1048667" name="object 6"/>
            <p:cNvSpPr/>
            <p:nvPr/>
          </p:nvSpPr>
          <p:spPr>
            <a:xfrm>
              <a:off x="929640" y="1225295"/>
              <a:ext cx="4234180" cy="786765"/>
            </a:xfrm>
            <a:prstGeom prst="flowChartTerminator"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bIns="0" lIns="0" rIns="0" rtlCol="0" tIns="0" wrap="square"/>
            <a:p/>
          </p:txBody>
        </p:sp>
        <p:sp>
          <p:nvSpPr>
            <p:cNvPr id="1048668" name="object 7"/>
            <p:cNvSpPr/>
            <p:nvPr/>
          </p:nvSpPr>
          <p:spPr>
            <a:xfrm>
              <a:off x="929640" y="1225295"/>
              <a:ext cx="4234180" cy="786765"/>
            </a:xfrm>
            <a:prstGeom prst="flowChartTerminator"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bIns="0" lIns="0" rIns="0" rtlCol="0" tIns="0" wrap="square"/>
            <a:p/>
          </p:txBody>
        </p:sp>
      </p:grpSp>
      <p:grpSp>
        <p:nvGrpSpPr>
          <p:cNvPr id="30" name="object 5"/>
          <p:cNvGrpSpPr/>
          <p:nvPr/>
        </p:nvGrpSpPr>
        <p:grpSpPr>
          <a:xfrm>
            <a:off x="1220441" y="5132569"/>
            <a:ext cx="4281885" cy="657932"/>
            <a:chOff x="923544" y="1219200"/>
            <a:chExt cx="4246245" cy="798830"/>
          </a:xfrm>
        </p:grpSpPr>
        <p:sp>
          <p:nvSpPr>
            <p:cNvPr id="1048669" name="object 6"/>
            <p:cNvSpPr/>
            <p:nvPr/>
          </p:nvSpPr>
          <p:spPr>
            <a:xfrm>
              <a:off x="929640" y="1225295"/>
              <a:ext cx="4234180" cy="786765"/>
            </a:xfrm>
            <a:prstGeom prst="flowChartTerminator"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bIns="0" lIns="0" rIns="0" rtlCol="0" tIns="0" wrap="square"/>
            <a:p>
              <a:pPr indent="-285750" marL="285750">
                <a:buFont typeface="Wingdings" panose="05000000000000000000" pitchFamily="2" charset="2"/>
                <a:buChar char="Ø"/>
              </a:pPr>
            </a:p>
          </p:txBody>
        </p:sp>
        <p:sp>
          <p:nvSpPr>
            <p:cNvPr id="1048670" name="object 7"/>
            <p:cNvSpPr/>
            <p:nvPr/>
          </p:nvSpPr>
          <p:spPr>
            <a:xfrm>
              <a:off x="929640" y="1225295"/>
              <a:ext cx="4234180" cy="786765"/>
            </a:xfrm>
            <a:prstGeom prst="flowChartTerminator"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bIns="0" lIns="0" rIns="0" rtlCol="0" tIns="0" wrap="square"/>
            <a:p>
              <a:pPr indent="-285750" marL="285750">
                <a:buFont typeface="Wingdings" panose="05000000000000000000" pitchFamily="2" charset="2"/>
                <a:buChar char="Ø"/>
              </a:pPr>
            </a:p>
          </p:txBody>
        </p:sp>
      </p:grpSp>
      <p:grpSp>
        <p:nvGrpSpPr>
          <p:cNvPr id="31" name="object 5"/>
          <p:cNvGrpSpPr/>
          <p:nvPr/>
        </p:nvGrpSpPr>
        <p:grpSpPr>
          <a:xfrm>
            <a:off x="1150794" y="3728983"/>
            <a:ext cx="4281885" cy="657932"/>
            <a:chOff x="923544" y="1219200"/>
            <a:chExt cx="4246245" cy="798830"/>
          </a:xfrm>
        </p:grpSpPr>
        <p:sp>
          <p:nvSpPr>
            <p:cNvPr id="1048671" name="object 6"/>
            <p:cNvSpPr/>
            <p:nvPr/>
          </p:nvSpPr>
          <p:spPr>
            <a:xfrm>
              <a:off x="929640" y="1225295"/>
              <a:ext cx="4234180" cy="786765"/>
            </a:xfrm>
            <a:prstGeom prst="flowChartTerminator"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bIns="0" lIns="0" rIns="0" rtlCol="0" tIns="0" wrap="square"/>
            <a:p/>
          </p:txBody>
        </p:sp>
        <p:sp>
          <p:nvSpPr>
            <p:cNvPr id="1048672" name="object 7"/>
            <p:cNvSpPr/>
            <p:nvPr/>
          </p:nvSpPr>
          <p:spPr>
            <a:xfrm>
              <a:off x="929640" y="1225295"/>
              <a:ext cx="4234180" cy="786765"/>
            </a:xfrm>
            <a:prstGeom prst="flowChartTerminator"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bIns="0" lIns="0" rIns="0" rtlCol="0" tIns="0" wrap="square"/>
            <a:p/>
          </p:txBody>
        </p:sp>
      </p:grpSp>
      <p:sp>
        <p:nvSpPr>
          <p:cNvPr id="1048673" name="TextBox 34"/>
          <p:cNvSpPr txBox="1"/>
          <p:nvPr/>
        </p:nvSpPr>
        <p:spPr>
          <a:xfrm>
            <a:off x="1162960" y="2254356"/>
            <a:ext cx="3820545" cy="452591"/>
          </a:xfrm>
          <a:prstGeom prst="flowChartTerminator"/>
          <a:noFill/>
        </p:spPr>
        <p:txBody>
          <a:bodyPr rtlCol="0" wrap="square">
            <a:spAutoFit/>
          </a:bodyPr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sz="2000" i="1" lang="en-US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24/7</a:t>
            </a:r>
            <a:endParaRPr b="1" dirty="0" sz="2000" i="1" lang="en-IN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74" name="TextBox 36"/>
          <p:cNvSpPr txBox="1"/>
          <p:nvPr/>
        </p:nvSpPr>
        <p:spPr>
          <a:xfrm>
            <a:off x="1828801" y="3904574"/>
            <a:ext cx="2346170" cy="320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lang="en-US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endParaRPr b="1" dirty="0" sz="2000" lang="en-IN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75" name="TextBox 37"/>
          <p:cNvSpPr txBox="1"/>
          <p:nvPr/>
        </p:nvSpPr>
        <p:spPr>
          <a:xfrm>
            <a:off x="1828800" y="5261480"/>
            <a:ext cx="1629531" cy="3200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b="1" dirty="0" sz="2000" lang="en-US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b="1" dirty="0" sz="2000" lang="en-IN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76" name="TextBox 39"/>
          <p:cNvSpPr txBox="1"/>
          <p:nvPr/>
        </p:nvSpPr>
        <p:spPr>
          <a:xfrm>
            <a:off x="6098519" y="5168585"/>
            <a:ext cx="4811361" cy="524430"/>
          </a:xfrm>
          <a:prstGeom prst="flowChartTerminator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 smtClean="0">
                <a:latin typeface="Arial" panose="020B0604020202020204" pitchFamily="34" charset="0"/>
                <a:cs typeface="Arial" panose="020B0604020202020204" pitchFamily="34" charset="0"/>
              </a:rPr>
              <a:t>   NO WORK FOR HUMAN</a:t>
            </a:r>
            <a:endParaRPr b="1" dirty="0" sz="2400"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77" name="TextBox 40"/>
          <p:cNvSpPr txBox="1"/>
          <p:nvPr/>
        </p:nvSpPr>
        <p:spPr>
          <a:xfrm>
            <a:off x="6248400" y="3854634"/>
            <a:ext cx="4279011" cy="524431"/>
          </a:xfrm>
          <a:prstGeom prst="flowChartTerminator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 smtClean="0">
                <a:latin typeface="Arial" panose="020B0604020202020204" pitchFamily="34" charset="0"/>
                <a:cs typeface="Arial" panose="020B0604020202020204" pitchFamily="34" charset="0"/>
              </a:rPr>
              <a:t>   POWER SUPPLY</a:t>
            </a:r>
            <a:endParaRPr b="1" dirty="0" sz="2400"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78" name="Half Frame 41"/>
          <p:cNvSpPr/>
          <p:nvPr/>
        </p:nvSpPr>
        <p:spPr>
          <a:xfrm>
            <a:off x="-76200" y="152400"/>
            <a:ext cx="11582400" cy="2916840"/>
          </a:xfrm>
          <a:prstGeom prst="halfFrame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IN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79" name="TextBox 42"/>
          <p:cNvSpPr txBox="1"/>
          <p:nvPr/>
        </p:nvSpPr>
        <p:spPr>
          <a:xfrm>
            <a:off x="-419100" y="355941"/>
            <a:ext cx="10210800" cy="523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3600"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 AND DISADVANTAGES</a:t>
            </a:r>
            <a:endParaRPr dirty="0" sz="3600" lang="en-IN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80" name="Half Frame 43"/>
          <p:cNvSpPr/>
          <p:nvPr/>
        </p:nvSpPr>
        <p:spPr>
          <a:xfrm rot="10800000">
            <a:off x="-381000" y="4117318"/>
            <a:ext cx="12192000" cy="2920349"/>
          </a:xfrm>
          <a:prstGeom prst="halfFrame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 rtlCol="0"/>
          <a:p>
            <a:pPr algn="just" lvl="1"/>
            <a:endParaRPr dirty="0" lang="en-IN">
              <a:solidFill>
                <a:schemeClr val="tx1"/>
              </a:solidFill>
            </a:endParaRPr>
          </a:p>
        </p:txBody>
      </p:sp>
      <p:sp>
        <p:nvSpPr>
          <p:cNvPr id="1048681" name="Flowchart: Terminator 44"/>
          <p:cNvSpPr/>
          <p:nvPr/>
        </p:nvSpPr>
        <p:spPr>
          <a:xfrm>
            <a:off x="6172200" y="2350187"/>
            <a:ext cx="4191000" cy="647995"/>
          </a:xfrm>
          <a:prstGeom prst="flowChartTerminator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 rtlCol="0"/>
          <a:p>
            <a:pPr algn="ctr" indent="-285750" marL="285750">
              <a:buFont typeface="Wingdings" panose="05000000000000000000" pitchFamily="2" charset="2"/>
              <a:buChar char="Ø"/>
            </a:pPr>
            <a:endParaRPr dirty="0" lang="en-IN"/>
          </a:p>
        </p:txBody>
      </p:sp>
      <p:sp>
        <p:nvSpPr>
          <p:cNvPr id="1048682" name="TextBox 45"/>
          <p:cNvSpPr txBox="1"/>
          <p:nvPr/>
        </p:nvSpPr>
        <p:spPr>
          <a:xfrm>
            <a:off x="6858001" y="2486869"/>
            <a:ext cx="2667000" cy="370840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400" lang="en-US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MONEY</a:t>
            </a:r>
            <a:endParaRPr b="1" dirty="0" sz="2400" lang="en-IN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76" name="Picture 4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363200" y="433543"/>
            <a:ext cx="1767797" cy="28484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DELL</dc:creator>
  <cp:lastModifiedBy>Microsoft account</cp:lastModifiedBy>
  <dcterms:created xsi:type="dcterms:W3CDTF">2022-09-30T00:34:07Z</dcterms:created>
  <dcterms:modified xsi:type="dcterms:W3CDTF">2022-10-02T16:10:12Z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2022-09-30T00:00:00Z</vt:filetime>
  </property>
  <property fmtid="{D5CDD505-2E9C-101B-9397-08002B2CF9AE}" pid="5" name="ICV">
    <vt:lpwstr>5123e985233940ff8244ef436ba1efa1</vt:lpwstr>
  </property>
</Properties>
</file>