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24" autoAdjust="0"/>
  </p:normalViewPr>
  <p:slideViewPr>
    <p:cSldViewPr>
      <p:cViewPr>
        <p:scale>
          <a:sx n="150" d="100"/>
          <a:sy n="150" d="100"/>
        </p:scale>
        <p:origin x="-1488" y="-106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eethikamuvva10/ibmskhillbuild_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MUVVA.GEETHIKA</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5" name="TextBox 4">
            <a:extLst>
              <a:ext uri="{FF2B5EF4-FFF2-40B4-BE49-F238E27FC236}">
                <a16:creationId xmlns:a16="http://schemas.microsoft.com/office/drawing/2014/main" id="{0BABC899-9115-575F-DADE-BF852BCA9BFB}"/>
              </a:ext>
            </a:extLst>
          </p:cNvPr>
          <p:cNvSpPr txBox="1"/>
          <p:nvPr/>
        </p:nvSpPr>
        <p:spPr>
          <a:xfrm>
            <a:off x="1847528" y="3059668"/>
            <a:ext cx="6870284" cy="369332"/>
          </a:xfrm>
          <a:prstGeom prst="rect">
            <a:avLst/>
          </a:prstGeom>
          <a:noFill/>
        </p:spPr>
        <p:txBody>
          <a:bodyPr wrap="square">
            <a:spAutoFit/>
          </a:bodyPr>
          <a:lstStyle/>
          <a:p>
            <a:r>
              <a:rPr lang="en-IN" dirty="0">
                <a:hlinkClick r:id="rId2"/>
              </a:rPr>
              <a:t>https://github.com/geethikamuvva10/ibmskhillbuild_keylogger.git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1089</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MUVVA.GEETHIKA</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Geethika Muvva</cp:lastModifiedBy>
  <cp:revision>24</cp:revision>
  <dcterms:created xsi:type="dcterms:W3CDTF">2024-06-03T05:48:59Z</dcterms:created>
  <dcterms:modified xsi:type="dcterms:W3CDTF">2024-06-26T06:06:21Z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