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934-464C-408B-B14C-3FBE5CD90F5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5F9-5E58-4080-BB92-CBD75405F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16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934-464C-408B-B14C-3FBE5CD90F5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5F9-5E58-4080-BB92-CBD75405F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81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934-464C-408B-B14C-3FBE5CD90F5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5F9-5E58-4080-BB92-CBD75405F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1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934-464C-408B-B14C-3FBE5CD90F5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5F9-5E58-4080-BB92-CBD75405F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33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934-464C-408B-B14C-3FBE5CD90F5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5F9-5E58-4080-BB92-CBD75405F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4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934-464C-408B-B14C-3FBE5CD90F5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5F9-5E58-4080-BB92-CBD75405F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9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934-464C-408B-B14C-3FBE5CD90F5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5F9-5E58-4080-BB92-CBD75405F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934-464C-408B-B14C-3FBE5CD90F5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5F9-5E58-4080-BB92-CBD75405F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6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934-464C-408B-B14C-3FBE5CD90F5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5F9-5E58-4080-BB92-CBD75405F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76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934-464C-408B-B14C-3FBE5CD90F5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5F9-5E58-4080-BB92-CBD75405F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934-464C-408B-B14C-3FBE5CD90F5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5F9-5E58-4080-BB92-CBD75405F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3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F934-464C-408B-B14C-3FBE5CD90F5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25F9-5E58-4080-BB92-CBD75405F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9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reepngimg.com/png/63818-signatures-signature-block-digital-png-image-high-quality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barcode-laser-code-black-306926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Category:Signatures_of_Dennis_Hastert" TargetMode="External"/><Relationship Id="rId5" Type="http://schemas.openxmlformats.org/officeDocument/2006/relationships/image" Target="../media/image5.gif"/><Relationship Id="rId4" Type="http://schemas.openxmlformats.org/officeDocument/2006/relationships/hyperlink" Target="https://pixabay.com/en/barcode-laser-code-black-30692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89EB-A5AB-F2B2-EF36-23E0EA4A8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02195-4207-069B-503E-6C7C26EA1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8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BD627B-27CB-02B6-997F-4A99151F191B}"/>
              </a:ext>
            </a:extLst>
          </p:cNvPr>
          <p:cNvSpPr/>
          <p:nvPr/>
        </p:nvSpPr>
        <p:spPr>
          <a:xfrm>
            <a:off x="2789816" y="959522"/>
            <a:ext cx="4216997" cy="2402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0CAAF-2950-A543-D968-310F9E8B4CF8}"/>
              </a:ext>
            </a:extLst>
          </p:cNvPr>
          <p:cNvSpPr/>
          <p:nvPr/>
        </p:nvSpPr>
        <p:spPr>
          <a:xfrm>
            <a:off x="2965525" y="1039906"/>
            <a:ext cx="3865581" cy="5665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P.B.R</a:t>
            </a:r>
          </a:p>
          <a:p>
            <a:pPr algn="ctr"/>
            <a:r>
              <a:rPr lang="en-US" sz="1200" dirty="0"/>
              <a:t>VISVODAYA INSTITUTE OF TECHNOLOGY AND SCIENCE</a:t>
            </a:r>
          </a:p>
          <a:p>
            <a:pPr algn="ctr"/>
            <a:r>
              <a:rPr lang="en-US" sz="1050" dirty="0"/>
              <a:t>Kavali-524201.S.P.S.R.Nellore(Dt).Ph:08626-243930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B1D5C-0A6B-3A4E-9D76-884B518AE95D}"/>
              </a:ext>
            </a:extLst>
          </p:cNvPr>
          <p:cNvSpPr txBox="1"/>
          <p:nvPr/>
        </p:nvSpPr>
        <p:spPr>
          <a:xfrm flipH="1">
            <a:off x="4194586" y="1678193"/>
            <a:ext cx="151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IDENTITY CARD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2" name="Action Button: Blank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2CB189E-1877-3ADC-04B1-8C7ECEC363AB}"/>
              </a:ext>
            </a:extLst>
          </p:cNvPr>
          <p:cNvSpPr/>
          <p:nvPr/>
        </p:nvSpPr>
        <p:spPr>
          <a:xfrm>
            <a:off x="2965525" y="2101328"/>
            <a:ext cx="761925" cy="822847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770A7B-A564-19ED-DFC7-4E765961B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167" y="2008492"/>
            <a:ext cx="804283" cy="9156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673AF1-3785-94A4-24F5-972E84E2FDE1}"/>
              </a:ext>
            </a:extLst>
          </p:cNvPr>
          <p:cNvSpPr txBox="1"/>
          <p:nvPr/>
        </p:nvSpPr>
        <p:spPr>
          <a:xfrm>
            <a:off x="3880075" y="2008492"/>
            <a:ext cx="2628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Name    : </a:t>
            </a:r>
            <a:r>
              <a:rPr lang="en-US" sz="1200" dirty="0">
                <a:latin typeface="Algerian" panose="04020705040A02060702" pitchFamily="82" charset="0"/>
              </a:rPr>
              <a:t>P.GEETHIKA</a:t>
            </a:r>
          </a:p>
          <a:p>
            <a:r>
              <a:rPr lang="en-US" sz="1200" dirty="0">
                <a:latin typeface="+mj-lt"/>
              </a:rPr>
              <a:t>Course  : </a:t>
            </a:r>
            <a:r>
              <a:rPr lang="en-US" sz="1200" b="1" dirty="0" err="1">
                <a:latin typeface="+mj-lt"/>
              </a:rPr>
              <a:t>B.Tech</a:t>
            </a:r>
            <a:r>
              <a:rPr lang="en-US" sz="1200" b="1" dirty="0">
                <a:latin typeface="+mj-lt"/>
              </a:rPr>
              <a:t> -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latin typeface="Algerian" panose="04020705040A02060702" pitchFamily="82" charset="0"/>
              </a:rPr>
              <a:t>ECE (LE)</a:t>
            </a:r>
          </a:p>
          <a:p>
            <a:r>
              <a:rPr lang="en-US" sz="1200" dirty="0">
                <a:latin typeface="+mj-lt"/>
              </a:rPr>
              <a:t>Roll No  </a:t>
            </a:r>
            <a:r>
              <a:rPr lang="en-US" sz="1200" b="1" dirty="0">
                <a:latin typeface="+mj-lt"/>
              </a:rPr>
              <a:t>: 21735A0414</a:t>
            </a:r>
          </a:p>
          <a:p>
            <a:r>
              <a:rPr lang="en-US" sz="1200" dirty="0">
                <a:latin typeface="+mj-lt"/>
              </a:rPr>
              <a:t>Validity  : </a:t>
            </a:r>
            <a:r>
              <a:rPr lang="en-US" sz="1200" b="1" dirty="0">
                <a:latin typeface="+mj-lt"/>
              </a:rPr>
              <a:t>2021-2024 </a:t>
            </a:r>
            <a:endParaRPr lang="en-IN" sz="12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F80494-E555-FAAF-88DF-A085A439727C}"/>
              </a:ext>
            </a:extLst>
          </p:cNvPr>
          <p:cNvSpPr txBox="1"/>
          <p:nvPr/>
        </p:nvSpPr>
        <p:spPr>
          <a:xfrm>
            <a:off x="678180" y="3770585"/>
            <a:ext cx="2320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EBE660D1-DC2C-A7E5-7FCA-265C9C8FA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V="1">
            <a:off x="2855875" y="2982287"/>
            <a:ext cx="1948535" cy="3037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A53BEA4-0852-7EA4-4649-22F83547F1B5}"/>
              </a:ext>
            </a:extLst>
          </p:cNvPr>
          <p:cNvSpPr txBox="1"/>
          <p:nvPr/>
        </p:nvSpPr>
        <p:spPr>
          <a:xfrm>
            <a:off x="5939790" y="3009016"/>
            <a:ext cx="142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PRINCIPAL</a:t>
            </a:r>
            <a:endParaRPr lang="en-IN" sz="14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2D74E46-5F6A-33CE-0573-F1E3B5A63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84177" y="2756948"/>
            <a:ext cx="1388695" cy="35558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40A710D-1490-E31B-B787-102F12DF97E5}"/>
              </a:ext>
            </a:extLst>
          </p:cNvPr>
          <p:cNvSpPr txBox="1"/>
          <p:nvPr/>
        </p:nvSpPr>
        <p:spPr>
          <a:xfrm>
            <a:off x="436757" y="6858000"/>
            <a:ext cx="32676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s://www.freepngimg.com/png/63818-signatures-signature-block-digital-png-image-high-quality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75618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C29B-9513-9165-E9FE-55273F56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2172" y="681038"/>
            <a:ext cx="10223501" cy="1006249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highlight>
                  <a:srgbClr val="000080"/>
                </a:highlight>
              </a:rPr>
              <a:t>P.B.R</a:t>
            </a:r>
            <a:br>
              <a:rPr lang="en-US" sz="4000" dirty="0">
                <a:solidFill>
                  <a:schemeClr val="bg1"/>
                </a:solidFill>
                <a:highlight>
                  <a:srgbClr val="000080"/>
                </a:highlight>
              </a:rPr>
            </a:br>
            <a:r>
              <a:rPr lang="en-US" sz="3200" dirty="0">
                <a:solidFill>
                  <a:schemeClr val="bg1"/>
                </a:solidFill>
                <a:highlight>
                  <a:srgbClr val="000080"/>
                </a:highlight>
              </a:rPr>
              <a:t>VISVIDAYA INSTITUTE OF TECHNOLOGY AND SCIENCE</a:t>
            </a:r>
            <a:br>
              <a:rPr lang="en-US" sz="3200" dirty="0">
                <a:solidFill>
                  <a:schemeClr val="bg1"/>
                </a:solidFill>
                <a:highlight>
                  <a:srgbClr val="000080"/>
                </a:highlight>
              </a:rPr>
            </a:br>
            <a:r>
              <a:rPr lang="en-US" sz="2400" dirty="0">
                <a:solidFill>
                  <a:schemeClr val="bg1"/>
                </a:solidFill>
                <a:highlight>
                  <a:srgbClr val="000080"/>
                </a:highlight>
              </a:rPr>
              <a:t>Kavali-524201.S.P.S.R.Nellore(Dt).ph:08626-243930</a:t>
            </a:r>
            <a:br>
              <a:rPr lang="en-US" sz="3200" dirty="0">
                <a:solidFill>
                  <a:schemeClr val="bg1"/>
                </a:solidFill>
                <a:highlight>
                  <a:srgbClr val="000080"/>
                </a:highlight>
              </a:rPr>
            </a:br>
            <a:endParaRPr lang="en-IN" sz="3200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50795-C0E1-5695-68EC-6AAA8AD57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9944" y="1807029"/>
            <a:ext cx="8812058" cy="41583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IDENTITY CARD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 Name  </a:t>
            </a:r>
            <a:r>
              <a:rPr lang="en-US" dirty="0"/>
              <a:t> : </a:t>
            </a:r>
            <a:r>
              <a:rPr lang="en-US" sz="2200" dirty="0">
                <a:latin typeface="Algerian" panose="04020705040A02060702" pitchFamily="82" charset="0"/>
              </a:rPr>
              <a:t>P.GEETHIKA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       Course :</a:t>
            </a:r>
            <a:r>
              <a:rPr lang="en-US" dirty="0"/>
              <a:t> </a:t>
            </a:r>
            <a:r>
              <a:rPr lang="en-US" sz="2200" b="1" dirty="0" err="1"/>
              <a:t>B.Tech</a:t>
            </a:r>
            <a:r>
              <a:rPr lang="en-US" sz="2200" b="1" dirty="0"/>
              <a:t> </a:t>
            </a:r>
            <a:r>
              <a:rPr lang="en-US" sz="2200" dirty="0"/>
              <a:t>- </a:t>
            </a:r>
            <a:r>
              <a:rPr lang="en-US" sz="2200" dirty="0">
                <a:latin typeface="Algerian" panose="04020705040A02060702" pitchFamily="82" charset="0"/>
              </a:rPr>
              <a:t>ECE (LE)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Roll No:</a:t>
            </a:r>
            <a:r>
              <a:rPr lang="en-US" dirty="0"/>
              <a:t> </a:t>
            </a:r>
            <a:r>
              <a:rPr lang="en-US" sz="2200" b="1" dirty="0"/>
              <a:t>21735A0414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Validity</a:t>
            </a:r>
            <a:r>
              <a:rPr lang="en-US" b="1" dirty="0">
                <a:latin typeface="+mj-lt"/>
              </a:rPr>
              <a:t> : </a:t>
            </a:r>
            <a:r>
              <a:rPr lang="en-US" sz="2200" b="1" dirty="0"/>
              <a:t>2021-2024</a:t>
            </a:r>
          </a:p>
          <a:p>
            <a:pPr marL="0" indent="0" algn="ctr">
              <a:buNone/>
            </a:pPr>
            <a:r>
              <a:rPr lang="en-US" b="1" dirty="0"/>
              <a:t>                  </a:t>
            </a:r>
          </a:p>
          <a:p>
            <a:pPr marL="0" indent="0" algn="ctr">
              <a:buNone/>
            </a:pPr>
            <a:endParaRPr lang="en-US" b="1" dirty="0"/>
          </a:p>
          <a:p>
            <a:pPr lvl="8" algn="ctr"/>
            <a:endParaRPr lang="en-US" b="1" dirty="0"/>
          </a:p>
          <a:p>
            <a:pPr marL="0" indent="0" algn="ctr">
              <a:buNone/>
            </a:pPr>
            <a:r>
              <a:rPr lang="en-US" b="1" dirty="0"/>
              <a:t>							PRINCIPAL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B1D59C-B017-C612-47B5-6ACAE42F2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2" y="2332264"/>
            <a:ext cx="2015744" cy="2193472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DB6D7FD9-17D6-6BEC-B4AB-95F44BF4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V="1">
            <a:off x="954684" y="4855221"/>
            <a:ext cx="4175925" cy="7806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78980D-BD28-152A-0B1A-2A70C1C28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44001" y="4747327"/>
            <a:ext cx="1428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9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179</TotalTime>
  <Words>129</Words>
  <Application>Microsoft Office PowerPoint</Application>
  <PresentationFormat>A4 Paper (210x297 mm)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P.B.R VISVIDAYA INSTITUTE OF TECHNOLOGY AND SCIENCE Kavali-524201.S.P.S.R.Nellore(Dt).ph:08626-243930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Geethika Reddy</dc:creator>
  <cp:lastModifiedBy>Geethika Reddy</cp:lastModifiedBy>
  <cp:revision>3</cp:revision>
  <dcterms:created xsi:type="dcterms:W3CDTF">2023-10-31T17:44:09Z</dcterms:created>
  <dcterms:modified xsi:type="dcterms:W3CDTF">2023-11-01T03:35:25Z</dcterms:modified>
</cp:coreProperties>
</file>